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 id="2147483685" r:id="rId2"/>
  </p:sldMasterIdLst>
  <p:sldIdLst>
    <p:sldId id="346" r:id="rId3"/>
    <p:sldId id="347" r:id="rId4"/>
    <p:sldId id="341" r:id="rId5"/>
    <p:sldId id="320" r:id="rId6"/>
    <p:sldId id="332" r:id="rId7"/>
    <p:sldId id="321" r:id="rId8"/>
    <p:sldId id="322" r:id="rId9"/>
    <p:sldId id="317" r:id="rId10"/>
    <p:sldId id="259" r:id="rId11"/>
    <p:sldId id="333" r:id="rId12"/>
    <p:sldId id="334" r:id="rId13"/>
    <p:sldId id="335" r:id="rId14"/>
    <p:sldId id="336" r:id="rId15"/>
    <p:sldId id="337" r:id="rId16"/>
    <p:sldId id="264" r:id="rId17"/>
    <p:sldId id="343" r:id="rId18"/>
  </p:sldIdLst>
  <p:sldSz cx="9144000" cy="5143500" type="screen16x9"/>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3429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685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0287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1714500" algn="l" defTabSz="685800" rtl="0" eaLnBrk="1" latinLnBrk="0" hangingPunct="1">
      <a:defRPr kern="1200">
        <a:solidFill>
          <a:schemeClr val="tx1"/>
        </a:solidFill>
        <a:latin typeface="Arial" panose="020B0604020202020204" pitchFamily="34" charset="0"/>
        <a:ea typeface="+mn-ea"/>
        <a:cs typeface="+mn-cs"/>
      </a:defRPr>
    </a:lvl6pPr>
    <a:lvl7pPr marL="2057400" algn="l" defTabSz="685800" rtl="0" eaLnBrk="1" latinLnBrk="0" hangingPunct="1">
      <a:defRPr kern="1200">
        <a:solidFill>
          <a:schemeClr val="tx1"/>
        </a:solidFill>
        <a:latin typeface="Arial" panose="020B0604020202020204" pitchFamily="34" charset="0"/>
        <a:ea typeface="+mn-ea"/>
        <a:cs typeface="+mn-cs"/>
      </a:defRPr>
    </a:lvl7pPr>
    <a:lvl8pPr marL="2400300" algn="l" defTabSz="685800" rtl="0" eaLnBrk="1" latinLnBrk="0" hangingPunct="1">
      <a:defRPr kern="1200">
        <a:solidFill>
          <a:schemeClr val="tx1"/>
        </a:solidFill>
        <a:latin typeface="Arial" panose="020B0604020202020204" pitchFamily="34" charset="0"/>
        <a:ea typeface="+mn-ea"/>
        <a:cs typeface="+mn-cs"/>
      </a:defRPr>
    </a:lvl8pPr>
    <a:lvl9pPr marL="2743200" algn="l" defTabSz="6858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FF3300"/>
    <a:srgbClr val="000000"/>
    <a:srgbClr val="0066FF"/>
    <a:srgbClr val="0000FF"/>
    <a:srgbClr val="9933FF"/>
    <a:srgbClr val="0080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711" autoAdjust="0"/>
    <p:restoredTop sz="50000" autoAdjust="0"/>
  </p:normalViewPr>
  <p:slideViewPr>
    <p:cSldViewPr>
      <p:cViewPr>
        <p:scale>
          <a:sx n="60" d="100"/>
          <a:sy n="60" d="100"/>
        </p:scale>
        <p:origin x="-1422" y="-70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p:cNvPr>
          <p:cNvSpPr>
            <a:spLocks noGrp="1" noChangeArrowheads="1"/>
          </p:cNvSpPr>
          <p:nvPr>
            <p:ph type="sldNum" sz="quarter" idx="12"/>
          </p:nvPr>
        </p:nvSpPr>
        <p:spPr>
          <a:ln/>
        </p:spPr>
        <p:txBody>
          <a:bodyPr/>
          <a:lstStyle>
            <a:lvl1pPr>
              <a:defRPr/>
            </a:lvl1pPr>
          </a:lstStyle>
          <a:p>
            <a:fld id="{C8B12BC6-A60B-438F-836F-C020AB621B2A}" type="slidenum">
              <a:rPr lang="en-US" altLang="en-US"/>
              <a:pPr/>
              <a:t>‹#›</a:t>
            </a:fld>
            <a:endParaRPr lang="en-US" altLang="en-US"/>
          </a:p>
        </p:txBody>
      </p:sp>
    </p:spTree>
    <p:extLst>
      <p:ext uri="{BB962C8B-B14F-4D97-AF65-F5344CB8AC3E}">
        <p14:creationId xmlns:p14="http://schemas.microsoft.com/office/powerpoint/2010/main" val="1649464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p:cNvPr>
          <p:cNvSpPr>
            <a:spLocks noGrp="1" noChangeArrowheads="1"/>
          </p:cNvSpPr>
          <p:nvPr>
            <p:ph type="sldNum" sz="quarter" idx="12"/>
          </p:nvPr>
        </p:nvSpPr>
        <p:spPr>
          <a:ln/>
        </p:spPr>
        <p:txBody>
          <a:bodyPr/>
          <a:lstStyle>
            <a:lvl1pPr>
              <a:defRPr/>
            </a:lvl1pPr>
          </a:lstStyle>
          <a:p>
            <a:fld id="{BEAB04DD-0CB7-4EE4-AB89-DA741F654760}" type="slidenum">
              <a:rPr lang="en-US" altLang="en-US"/>
              <a:pPr/>
              <a:t>‹#›</a:t>
            </a:fld>
            <a:endParaRPr lang="en-US" altLang="en-US"/>
          </a:p>
        </p:txBody>
      </p:sp>
    </p:spTree>
    <p:extLst>
      <p:ext uri="{BB962C8B-B14F-4D97-AF65-F5344CB8AC3E}">
        <p14:creationId xmlns:p14="http://schemas.microsoft.com/office/powerpoint/2010/main" val="3400690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3"/>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3"/>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p:cNvPr>
          <p:cNvSpPr>
            <a:spLocks noGrp="1" noChangeArrowheads="1"/>
          </p:cNvSpPr>
          <p:nvPr>
            <p:ph type="sldNum" sz="quarter" idx="12"/>
          </p:nvPr>
        </p:nvSpPr>
        <p:spPr>
          <a:ln/>
        </p:spPr>
        <p:txBody>
          <a:bodyPr/>
          <a:lstStyle>
            <a:lvl1pPr>
              <a:defRPr/>
            </a:lvl1pPr>
          </a:lstStyle>
          <a:p>
            <a:fld id="{11755A13-C879-4F8B-830E-A2FACE001505}" type="slidenum">
              <a:rPr lang="en-US" altLang="en-US"/>
              <a:pPr/>
              <a:t>‹#›</a:t>
            </a:fld>
            <a:endParaRPr lang="en-US" altLang="en-US"/>
          </a:p>
        </p:txBody>
      </p:sp>
    </p:spTree>
    <p:extLst>
      <p:ext uri="{BB962C8B-B14F-4D97-AF65-F5344CB8AC3E}">
        <p14:creationId xmlns:p14="http://schemas.microsoft.com/office/powerpoint/2010/main" val="1631855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05979"/>
            <a:ext cx="8229600" cy="857250"/>
          </a:xfrm>
        </p:spPr>
        <p:txBody>
          <a:bodyPr/>
          <a:lstStyle/>
          <a:p>
            <a:r>
              <a:rPr lang="en-US"/>
              <a:t>Click to edit Master title style</a:t>
            </a:r>
          </a:p>
        </p:txBody>
      </p:sp>
      <p:sp>
        <p:nvSpPr>
          <p:cNvPr id="3" name="Content Placeholder 2"/>
          <p:cNvSpPr>
            <a:spLocks noGrp="1"/>
          </p:cNvSpPr>
          <p:nvPr>
            <p:ph sz="quarter" idx="1"/>
          </p:nvPr>
        </p:nvSpPr>
        <p:spPr>
          <a:xfrm>
            <a:off x="457200" y="1200150"/>
            <a:ext cx="4038600" cy="1639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200150"/>
            <a:ext cx="4038600" cy="1639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2953945"/>
            <a:ext cx="4038600" cy="1640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2953945"/>
            <a:ext cx="4038600" cy="1640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p:cNvPr>
          <p:cNvSpPr>
            <a:spLocks noGrp="1" noChangeArrowheads="1"/>
          </p:cNvSpPr>
          <p:nvPr>
            <p:ph type="sldNum" sz="quarter" idx="12"/>
          </p:nvPr>
        </p:nvSpPr>
        <p:spPr>
          <a:ln/>
        </p:spPr>
        <p:txBody>
          <a:bodyPr/>
          <a:lstStyle>
            <a:lvl1pPr>
              <a:defRPr/>
            </a:lvl1pPr>
          </a:lstStyle>
          <a:p>
            <a:fld id="{C9FAB45A-3DC5-46CE-8B0C-805CBD7604E4}" type="slidenum">
              <a:rPr lang="en-US" altLang="en-US"/>
              <a:pPr/>
              <a:t>‹#›</a:t>
            </a:fld>
            <a:endParaRPr lang="en-US" altLang="en-US"/>
          </a:p>
        </p:txBody>
      </p:sp>
    </p:spTree>
    <p:extLst>
      <p:ext uri="{BB962C8B-B14F-4D97-AF65-F5344CB8AC3E}">
        <p14:creationId xmlns:p14="http://schemas.microsoft.com/office/powerpoint/2010/main" val="4243436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83"/>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p:cNvPr>
          <p:cNvSpPr>
            <a:spLocks noGrp="1" noChangeArrowheads="1"/>
          </p:cNvSpPr>
          <p:nvPr>
            <p:ph type="sldNum" sz="quarter" idx="12"/>
          </p:nvPr>
        </p:nvSpPr>
        <p:spPr>
          <a:ln/>
        </p:spPr>
        <p:txBody>
          <a:bodyPr/>
          <a:lstStyle>
            <a:lvl1pPr>
              <a:defRPr/>
            </a:lvl1pPr>
          </a:lstStyle>
          <a:p>
            <a:fld id="{5513E5DB-914F-4614-9339-DEBD901DFA7B}" type="slidenum">
              <a:rPr lang="en-US" altLang="en-US"/>
              <a:pPr/>
              <a:t>‹#›</a:t>
            </a:fld>
            <a:endParaRPr lang="en-US" altLang="en-US"/>
          </a:p>
        </p:txBody>
      </p:sp>
    </p:spTree>
    <p:extLst>
      <p:ext uri="{BB962C8B-B14F-4D97-AF65-F5344CB8AC3E}">
        <p14:creationId xmlns:p14="http://schemas.microsoft.com/office/powerpoint/2010/main" val="1718926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0" hangingPunct="0">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cs typeface="Arial" panose="020B0604020202020204" pitchFamily="34" charset="0"/>
              </a:defRPr>
            </a:lvl1pPr>
          </a:lstStyle>
          <a:p>
            <a:fld id="{CA3767C1-7B38-4BAC-8BC6-AA5F624BD8CB}" type="slidenum">
              <a:rPr lang="en-US" altLang="en-US"/>
              <a:pPr/>
              <a:t>‹#›</a:t>
            </a:fld>
            <a:endParaRPr lang="en-US" altLang="en-US"/>
          </a:p>
        </p:txBody>
      </p:sp>
    </p:spTree>
    <p:extLst>
      <p:ext uri="{BB962C8B-B14F-4D97-AF65-F5344CB8AC3E}">
        <p14:creationId xmlns:p14="http://schemas.microsoft.com/office/powerpoint/2010/main" val="1420733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0" hangingPunct="0">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cs typeface="Arial" panose="020B0604020202020204" pitchFamily="34" charset="0"/>
              </a:defRPr>
            </a:lvl1pPr>
          </a:lstStyle>
          <a:p>
            <a:fld id="{B80364A4-3644-4250-858B-0BE606432A68}" type="slidenum">
              <a:rPr lang="en-US" altLang="en-US"/>
              <a:pPr/>
              <a:t>‹#›</a:t>
            </a:fld>
            <a:endParaRPr lang="en-US" altLang="en-US"/>
          </a:p>
        </p:txBody>
      </p:sp>
    </p:spTree>
    <p:extLst>
      <p:ext uri="{BB962C8B-B14F-4D97-AF65-F5344CB8AC3E}">
        <p14:creationId xmlns:p14="http://schemas.microsoft.com/office/powerpoint/2010/main" val="4085903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400"/>
            </a:lvl2pPr>
            <a:lvl3pPr marL="685800" indent="0">
              <a:buNone/>
              <a:defRPr sz="1200"/>
            </a:lvl3pPr>
            <a:lvl4pPr marL="1028700" indent="0">
              <a:buNone/>
              <a:defRPr sz="1100"/>
            </a:lvl4pPr>
            <a:lvl5pPr marL="1371600" indent="0">
              <a:buNone/>
              <a:defRPr sz="1100"/>
            </a:lvl5pPr>
            <a:lvl6pPr marL="1714500" indent="0">
              <a:buNone/>
              <a:defRPr sz="1100"/>
            </a:lvl6pPr>
            <a:lvl7pPr marL="2057400" indent="0">
              <a:buNone/>
              <a:defRPr sz="1100"/>
            </a:lvl7pPr>
            <a:lvl8pPr marL="2400300" indent="0">
              <a:buNone/>
              <a:defRPr sz="1100"/>
            </a:lvl8pPr>
            <a:lvl9pPr marL="2743200" indent="0">
              <a:buNone/>
              <a:defRPr sz="11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0" hangingPunct="0">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cs typeface="Arial" panose="020B0604020202020204" pitchFamily="34" charset="0"/>
              </a:defRPr>
            </a:lvl1pPr>
          </a:lstStyle>
          <a:p>
            <a:fld id="{8D9A12A0-0883-43B9-B768-397580C0634B}" type="slidenum">
              <a:rPr lang="en-US" altLang="en-US"/>
              <a:pPr/>
              <a:t>‹#›</a:t>
            </a:fld>
            <a:endParaRPr lang="en-US" altLang="en-US"/>
          </a:p>
        </p:txBody>
      </p:sp>
    </p:spTree>
    <p:extLst>
      <p:ext uri="{BB962C8B-B14F-4D97-AF65-F5344CB8AC3E}">
        <p14:creationId xmlns:p14="http://schemas.microsoft.com/office/powerpoint/2010/main" val="36524265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6" name="Footer Placeholder 5"/>
          <p:cNvSpPr>
            <a:spLocks noGrp="1" noChangeArrowheads="1"/>
          </p:cNvSpPr>
          <p:nvPr>
            <p:ph type="ftr" sz="quarter" idx="11"/>
          </p:nvPr>
        </p:nvSpPr>
        <p:spPr/>
        <p:txBody>
          <a:bodyPr/>
          <a:lstStyle>
            <a:lvl1pPr algn="l" eaLnBrk="0" hangingPunct="0">
              <a:defRPr>
                <a:cs typeface="Arial" charset="0"/>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0" hangingPunct="0">
              <a:defRPr>
                <a:cs typeface="Arial" panose="020B0604020202020204" pitchFamily="34" charset="0"/>
              </a:defRPr>
            </a:lvl1pPr>
          </a:lstStyle>
          <a:p>
            <a:fld id="{58AC7CD7-DBF1-4347-868E-6C67DCB7BCF9}" type="slidenum">
              <a:rPr lang="en-US" altLang="en-US"/>
              <a:pPr/>
              <a:t>‹#›</a:t>
            </a:fld>
            <a:endParaRPr lang="en-US" altLang="en-US"/>
          </a:p>
        </p:txBody>
      </p:sp>
    </p:spTree>
    <p:extLst>
      <p:ext uri="{BB962C8B-B14F-4D97-AF65-F5344CB8AC3E}">
        <p14:creationId xmlns:p14="http://schemas.microsoft.com/office/powerpoint/2010/main" val="16278014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8" name="Rectangle 5"/>
          <p:cNvSpPr>
            <a:spLocks noGrp="1" noChangeArrowheads="1"/>
          </p:cNvSpPr>
          <p:nvPr>
            <p:ph type="ftr" sz="quarter" idx="11"/>
          </p:nvPr>
        </p:nvSpPr>
        <p:spPr/>
        <p:txBody>
          <a:bodyPr/>
          <a:lstStyle>
            <a:lvl1pPr algn="l" eaLnBrk="0" hangingPunct="0">
              <a:defRPr>
                <a:cs typeface="Arial" charset="0"/>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a:cs typeface="Arial" panose="020B0604020202020204" pitchFamily="34" charset="0"/>
              </a:defRPr>
            </a:lvl1pPr>
          </a:lstStyle>
          <a:p>
            <a:fld id="{9BD775D2-BBCD-4DB1-81A9-B296ECB9535D}" type="slidenum">
              <a:rPr lang="en-US" altLang="en-US"/>
              <a:pPr/>
              <a:t>‹#›</a:t>
            </a:fld>
            <a:endParaRPr lang="en-US" altLang="en-US"/>
          </a:p>
        </p:txBody>
      </p:sp>
    </p:spTree>
    <p:extLst>
      <p:ext uri="{BB962C8B-B14F-4D97-AF65-F5344CB8AC3E}">
        <p14:creationId xmlns:p14="http://schemas.microsoft.com/office/powerpoint/2010/main" val="134219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4" name="Rectangle 5"/>
          <p:cNvSpPr>
            <a:spLocks noGrp="1" noChangeArrowheads="1"/>
          </p:cNvSpPr>
          <p:nvPr>
            <p:ph type="ftr" sz="quarter" idx="11"/>
          </p:nvPr>
        </p:nvSpPr>
        <p:spPr/>
        <p:txBody>
          <a:bodyPr/>
          <a:lstStyle>
            <a:lvl1pPr algn="l" eaLnBrk="0" hangingPunct="0">
              <a:defRPr>
                <a:cs typeface="Arial" charse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cs typeface="Arial" panose="020B0604020202020204" pitchFamily="34" charset="0"/>
              </a:defRPr>
            </a:lvl1pPr>
          </a:lstStyle>
          <a:p>
            <a:fld id="{E7279499-D6E8-4588-B9C4-08C1ED7BAD36}" type="slidenum">
              <a:rPr lang="en-US" altLang="en-US"/>
              <a:pPr/>
              <a:t>‹#›</a:t>
            </a:fld>
            <a:endParaRPr lang="en-US" altLang="en-US"/>
          </a:p>
        </p:txBody>
      </p:sp>
    </p:spTree>
    <p:extLst>
      <p:ext uri="{BB962C8B-B14F-4D97-AF65-F5344CB8AC3E}">
        <p14:creationId xmlns:p14="http://schemas.microsoft.com/office/powerpoint/2010/main" val="1491648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p:cNvPr>
          <p:cNvSpPr>
            <a:spLocks noGrp="1" noChangeArrowheads="1"/>
          </p:cNvSpPr>
          <p:nvPr>
            <p:ph type="sldNum" sz="quarter" idx="12"/>
          </p:nvPr>
        </p:nvSpPr>
        <p:spPr>
          <a:ln/>
        </p:spPr>
        <p:txBody>
          <a:bodyPr/>
          <a:lstStyle>
            <a:lvl1pPr>
              <a:defRPr/>
            </a:lvl1pPr>
          </a:lstStyle>
          <a:p>
            <a:fld id="{86B7699A-5FE7-4A14-9106-E990DB557B4C}" type="slidenum">
              <a:rPr lang="en-US" altLang="en-US"/>
              <a:pPr/>
              <a:t>‹#›</a:t>
            </a:fld>
            <a:endParaRPr lang="en-US" altLang="en-US"/>
          </a:p>
        </p:txBody>
      </p:sp>
    </p:spTree>
    <p:extLst>
      <p:ext uri="{BB962C8B-B14F-4D97-AF65-F5344CB8AC3E}">
        <p14:creationId xmlns:p14="http://schemas.microsoft.com/office/powerpoint/2010/main" val="36871202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3" name="Rectangle 5"/>
          <p:cNvSpPr>
            <a:spLocks noGrp="1" noChangeArrowheads="1"/>
          </p:cNvSpPr>
          <p:nvPr>
            <p:ph type="ftr" sz="quarter" idx="11"/>
          </p:nvPr>
        </p:nvSpPr>
        <p:spPr/>
        <p:txBody>
          <a:bodyPr/>
          <a:lstStyle>
            <a:lvl1pPr algn="l" eaLnBrk="0" hangingPunct="0">
              <a:defRPr>
                <a:cs typeface="Arial" charset="0"/>
              </a:defRPr>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a:cs typeface="Arial" panose="020B0604020202020204" pitchFamily="34" charset="0"/>
              </a:defRPr>
            </a:lvl1pPr>
          </a:lstStyle>
          <a:p>
            <a:fld id="{23F77270-63B2-467E-8F00-F8344B3BCC14}" type="slidenum">
              <a:rPr lang="en-US" altLang="en-US"/>
              <a:pPr/>
              <a:t>‹#›</a:t>
            </a:fld>
            <a:endParaRPr lang="en-US" altLang="en-US"/>
          </a:p>
        </p:txBody>
      </p:sp>
    </p:spTree>
    <p:extLst>
      <p:ext uri="{BB962C8B-B14F-4D97-AF65-F5344CB8AC3E}">
        <p14:creationId xmlns:p14="http://schemas.microsoft.com/office/powerpoint/2010/main" val="32220813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6" name="Footer Placeholder 5"/>
          <p:cNvSpPr>
            <a:spLocks noGrp="1" noChangeArrowheads="1"/>
          </p:cNvSpPr>
          <p:nvPr>
            <p:ph type="ftr" sz="quarter" idx="11"/>
          </p:nvPr>
        </p:nvSpPr>
        <p:spPr/>
        <p:txBody>
          <a:bodyPr/>
          <a:lstStyle>
            <a:lvl1pPr algn="l" eaLnBrk="0" hangingPunct="0">
              <a:defRPr>
                <a:cs typeface="Arial" charset="0"/>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0" hangingPunct="0">
              <a:defRPr>
                <a:cs typeface="Arial" panose="020B0604020202020204" pitchFamily="34" charset="0"/>
              </a:defRPr>
            </a:lvl1pPr>
          </a:lstStyle>
          <a:p>
            <a:fld id="{75DD93AF-CA06-40A6-B963-E4B9242B4F54}" type="slidenum">
              <a:rPr lang="en-US" altLang="en-US"/>
              <a:pPr/>
              <a:t>‹#›</a:t>
            </a:fld>
            <a:endParaRPr lang="en-US" altLang="en-US"/>
          </a:p>
        </p:txBody>
      </p:sp>
    </p:spTree>
    <p:extLst>
      <p:ext uri="{BB962C8B-B14F-4D97-AF65-F5344CB8AC3E}">
        <p14:creationId xmlns:p14="http://schemas.microsoft.com/office/powerpoint/2010/main" val="6114954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6" name="Footer Placeholder 5"/>
          <p:cNvSpPr>
            <a:spLocks noGrp="1" noChangeArrowheads="1"/>
          </p:cNvSpPr>
          <p:nvPr>
            <p:ph type="ftr" sz="quarter" idx="11"/>
          </p:nvPr>
        </p:nvSpPr>
        <p:spPr/>
        <p:txBody>
          <a:bodyPr/>
          <a:lstStyle>
            <a:lvl1pPr algn="l" eaLnBrk="0" hangingPunct="0">
              <a:defRPr>
                <a:cs typeface="Arial" charset="0"/>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0" hangingPunct="0">
              <a:defRPr>
                <a:cs typeface="Arial" panose="020B0604020202020204" pitchFamily="34" charset="0"/>
              </a:defRPr>
            </a:lvl1pPr>
          </a:lstStyle>
          <a:p>
            <a:fld id="{E11776F1-34AA-4277-BF3E-E791F67F98D3}" type="slidenum">
              <a:rPr lang="en-US" altLang="en-US"/>
              <a:pPr/>
              <a:t>‹#›</a:t>
            </a:fld>
            <a:endParaRPr lang="en-US" altLang="en-US"/>
          </a:p>
        </p:txBody>
      </p:sp>
    </p:spTree>
    <p:extLst>
      <p:ext uri="{BB962C8B-B14F-4D97-AF65-F5344CB8AC3E}">
        <p14:creationId xmlns:p14="http://schemas.microsoft.com/office/powerpoint/2010/main" val="12723034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0" hangingPunct="0">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cs typeface="Arial" panose="020B0604020202020204" pitchFamily="34" charset="0"/>
              </a:defRPr>
            </a:lvl1pPr>
          </a:lstStyle>
          <a:p>
            <a:fld id="{6A7D2B1E-68FD-4383-8CA7-A556A6540FBE}" type="slidenum">
              <a:rPr lang="en-US" altLang="en-US"/>
              <a:pPr/>
              <a:t>‹#›</a:t>
            </a:fld>
            <a:endParaRPr lang="en-US" altLang="en-US"/>
          </a:p>
        </p:txBody>
      </p:sp>
    </p:spTree>
    <p:extLst>
      <p:ext uri="{BB962C8B-B14F-4D97-AF65-F5344CB8AC3E}">
        <p14:creationId xmlns:p14="http://schemas.microsoft.com/office/powerpoint/2010/main" val="9148706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0" hangingPunct="0">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cs typeface="Arial" panose="020B0604020202020204" pitchFamily="34" charset="0"/>
              </a:defRPr>
            </a:lvl1pPr>
          </a:lstStyle>
          <a:p>
            <a:fld id="{1DD868C0-9468-41B0-BE3E-B0AC1AB44277}" type="slidenum">
              <a:rPr lang="en-US" altLang="en-US"/>
              <a:pPr/>
              <a:t>‹#›</a:t>
            </a:fld>
            <a:endParaRPr lang="en-US" altLang="en-US"/>
          </a:p>
        </p:txBody>
      </p:sp>
    </p:spTree>
    <p:extLst>
      <p:ext uri="{BB962C8B-B14F-4D97-AF65-F5344CB8AC3E}">
        <p14:creationId xmlns:p14="http://schemas.microsoft.com/office/powerpoint/2010/main" val="18134264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80"/>
            <a:ext cx="8229600" cy="43886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eaLnBrk="0" hangingPunct="0">
              <a:defRPr>
                <a:cs typeface="Arial" charset="0"/>
              </a:defRPr>
            </a:lvl1pPr>
          </a:lstStyle>
          <a:p>
            <a:pPr>
              <a:defRPr/>
            </a:pPr>
            <a:endParaRPr lang="en-US"/>
          </a:p>
        </p:txBody>
      </p:sp>
      <p:sp>
        <p:nvSpPr>
          <p:cNvPr id="4" name="Rectangle 5"/>
          <p:cNvSpPr>
            <a:spLocks noGrp="1" noChangeArrowheads="1"/>
          </p:cNvSpPr>
          <p:nvPr>
            <p:ph type="ftr" sz="quarter" idx="11"/>
          </p:nvPr>
        </p:nvSpPr>
        <p:spPr/>
        <p:txBody>
          <a:bodyPr/>
          <a:lstStyle>
            <a:lvl1pPr algn="l" eaLnBrk="0" hangingPunct="0">
              <a:defRPr>
                <a:cs typeface="Arial" charse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cs typeface="Arial" panose="020B0604020202020204" pitchFamily="34" charset="0"/>
              </a:defRPr>
            </a:lvl1pPr>
          </a:lstStyle>
          <a:p>
            <a:fld id="{82780AD5-9522-42B7-AB62-93E70E1A8A81}" type="slidenum">
              <a:rPr lang="en-US" altLang="en-US"/>
              <a:pPr/>
              <a:t>‹#›</a:t>
            </a:fld>
            <a:endParaRPr lang="en-US" altLang="en-US"/>
          </a:p>
        </p:txBody>
      </p:sp>
    </p:spTree>
    <p:extLst>
      <p:ext uri="{BB962C8B-B14F-4D97-AF65-F5344CB8AC3E}">
        <p14:creationId xmlns:p14="http://schemas.microsoft.com/office/powerpoint/2010/main" val="2883537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9"/>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400"/>
            </a:lvl2pPr>
            <a:lvl3pPr marL="685800" indent="0">
              <a:buNone/>
              <a:defRPr sz="1200"/>
            </a:lvl3pPr>
            <a:lvl4pPr marL="1028700" indent="0">
              <a:buNone/>
              <a:defRPr sz="1100"/>
            </a:lvl4pPr>
            <a:lvl5pPr marL="1371600" indent="0">
              <a:buNone/>
              <a:defRPr sz="1100"/>
            </a:lvl5pPr>
            <a:lvl6pPr marL="1714500" indent="0">
              <a:buNone/>
              <a:defRPr sz="1100"/>
            </a:lvl6pPr>
            <a:lvl7pPr marL="2057400" indent="0">
              <a:buNone/>
              <a:defRPr sz="1100"/>
            </a:lvl7pPr>
            <a:lvl8pPr marL="2400300" indent="0">
              <a:buNone/>
              <a:defRPr sz="1100"/>
            </a:lvl8pPr>
            <a:lvl9pPr marL="2743200" indent="0">
              <a:buNone/>
              <a:defRPr sz="1100"/>
            </a:lvl9pPr>
          </a:lstStyle>
          <a:p>
            <a:pPr lvl="0"/>
            <a:r>
              <a:rPr lang="en-US"/>
              <a:t>Click to edit Master text styles</a:t>
            </a:r>
          </a:p>
        </p:txBody>
      </p:sp>
      <p:sp>
        <p:nvSpPr>
          <p:cNvPr id="4" name="Rectangle 4">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p:cNvPr>
          <p:cNvSpPr>
            <a:spLocks noGrp="1" noChangeArrowheads="1"/>
          </p:cNvSpPr>
          <p:nvPr>
            <p:ph type="sldNum" sz="quarter" idx="12"/>
          </p:nvPr>
        </p:nvSpPr>
        <p:spPr>
          <a:ln/>
        </p:spPr>
        <p:txBody>
          <a:bodyPr/>
          <a:lstStyle>
            <a:lvl1pPr>
              <a:defRPr/>
            </a:lvl1pPr>
          </a:lstStyle>
          <a:p>
            <a:fld id="{81D6B35B-0AE1-4155-8744-B110D6837D18}" type="slidenum">
              <a:rPr lang="en-US" altLang="en-US"/>
              <a:pPr/>
              <a:t>‹#›</a:t>
            </a:fld>
            <a:endParaRPr lang="en-US" altLang="en-US"/>
          </a:p>
        </p:txBody>
      </p:sp>
    </p:spTree>
    <p:extLst>
      <p:ext uri="{BB962C8B-B14F-4D97-AF65-F5344CB8AC3E}">
        <p14:creationId xmlns:p14="http://schemas.microsoft.com/office/powerpoint/2010/main" val="3682013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4"/>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4"/>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p:cNvPr>
          <p:cNvSpPr>
            <a:spLocks noGrp="1" noChangeArrowheads="1"/>
          </p:cNvSpPr>
          <p:nvPr>
            <p:ph type="sldNum" sz="quarter" idx="12"/>
          </p:nvPr>
        </p:nvSpPr>
        <p:spPr>
          <a:ln/>
        </p:spPr>
        <p:txBody>
          <a:bodyPr/>
          <a:lstStyle>
            <a:lvl1pPr>
              <a:defRPr/>
            </a:lvl1pPr>
          </a:lstStyle>
          <a:p>
            <a:fld id="{8B015769-3CF8-4E6C-AA28-F685CEF964F9}" type="slidenum">
              <a:rPr lang="en-US" altLang="en-US"/>
              <a:pPr/>
              <a:t>‹#›</a:t>
            </a:fld>
            <a:endParaRPr lang="en-US" altLang="en-US"/>
          </a:p>
        </p:txBody>
      </p:sp>
    </p:spTree>
    <p:extLst>
      <p:ext uri="{BB962C8B-B14F-4D97-AF65-F5344CB8AC3E}">
        <p14:creationId xmlns:p14="http://schemas.microsoft.com/office/powerpoint/2010/main" val="3128929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p:cNvPr>
          <p:cNvSpPr>
            <a:spLocks noGrp="1" noChangeArrowheads="1"/>
          </p:cNvSpPr>
          <p:nvPr>
            <p:ph type="sldNum" sz="quarter" idx="12"/>
          </p:nvPr>
        </p:nvSpPr>
        <p:spPr>
          <a:ln/>
        </p:spPr>
        <p:txBody>
          <a:bodyPr/>
          <a:lstStyle>
            <a:lvl1pPr>
              <a:defRPr/>
            </a:lvl1pPr>
          </a:lstStyle>
          <a:p>
            <a:fld id="{BE07706F-4A4C-45ED-8F14-C66CECF162B2}" type="slidenum">
              <a:rPr lang="en-US" altLang="en-US"/>
              <a:pPr/>
              <a:t>‹#›</a:t>
            </a:fld>
            <a:endParaRPr lang="en-US" altLang="en-US"/>
          </a:p>
        </p:txBody>
      </p:sp>
    </p:spTree>
    <p:extLst>
      <p:ext uri="{BB962C8B-B14F-4D97-AF65-F5344CB8AC3E}">
        <p14:creationId xmlns:p14="http://schemas.microsoft.com/office/powerpoint/2010/main" val="2743079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p:cNvPr>
          <p:cNvSpPr>
            <a:spLocks noGrp="1" noChangeArrowheads="1"/>
          </p:cNvSpPr>
          <p:nvPr>
            <p:ph type="sldNum" sz="quarter" idx="12"/>
          </p:nvPr>
        </p:nvSpPr>
        <p:spPr>
          <a:ln/>
        </p:spPr>
        <p:txBody>
          <a:bodyPr/>
          <a:lstStyle>
            <a:lvl1pPr>
              <a:defRPr/>
            </a:lvl1pPr>
          </a:lstStyle>
          <a:p>
            <a:fld id="{60CCE70A-9B2D-45D8-9C0D-9E9C26334129}" type="slidenum">
              <a:rPr lang="en-US" altLang="en-US"/>
              <a:pPr/>
              <a:t>‹#›</a:t>
            </a:fld>
            <a:endParaRPr lang="en-US" altLang="en-US"/>
          </a:p>
        </p:txBody>
      </p:sp>
    </p:spTree>
    <p:extLst>
      <p:ext uri="{BB962C8B-B14F-4D97-AF65-F5344CB8AC3E}">
        <p14:creationId xmlns:p14="http://schemas.microsoft.com/office/powerpoint/2010/main" val="954543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p:cNvPr>
          <p:cNvSpPr>
            <a:spLocks noGrp="1" noChangeArrowheads="1"/>
          </p:cNvSpPr>
          <p:nvPr>
            <p:ph type="sldNum" sz="quarter" idx="12"/>
          </p:nvPr>
        </p:nvSpPr>
        <p:spPr>
          <a:ln/>
        </p:spPr>
        <p:txBody>
          <a:bodyPr/>
          <a:lstStyle>
            <a:lvl1pPr>
              <a:defRPr/>
            </a:lvl1pPr>
          </a:lstStyle>
          <a:p>
            <a:fld id="{F57E3557-B68A-45A0-A1E1-A13936B30C6C}" type="slidenum">
              <a:rPr lang="en-US" altLang="en-US"/>
              <a:pPr/>
              <a:t>‹#›</a:t>
            </a:fld>
            <a:endParaRPr lang="en-US" altLang="en-US"/>
          </a:p>
        </p:txBody>
      </p:sp>
    </p:spTree>
    <p:extLst>
      <p:ext uri="{BB962C8B-B14F-4D97-AF65-F5344CB8AC3E}">
        <p14:creationId xmlns:p14="http://schemas.microsoft.com/office/powerpoint/2010/main" val="304775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92"/>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5" name="Rectangle 4">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p:cNvPr>
          <p:cNvSpPr>
            <a:spLocks noGrp="1" noChangeArrowheads="1"/>
          </p:cNvSpPr>
          <p:nvPr>
            <p:ph type="sldNum" sz="quarter" idx="12"/>
          </p:nvPr>
        </p:nvSpPr>
        <p:spPr>
          <a:ln/>
        </p:spPr>
        <p:txBody>
          <a:bodyPr/>
          <a:lstStyle>
            <a:lvl1pPr>
              <a:defRPr/>
            </a:lvl1pPr>
          </a:lstStyle>
          <a:p>
            <a:fld id="{9A4D60C2-BE7B-456E-AF56-A85DAD257034}" type="slidenum">
              <a:rPr lang="en-US" altLang="en-US"/>
              <a:pPr/>
              <a:t>‹#›</a:t>
            </a:fld>
            <a:endParaRPr lang="en-US" altLang="en-US"/>
          </a:p>
        </p:txBody>
      </p:sp>
    </p:spTree>
    <p:extLst>
      <p:ext uri="{BB962C8B-B14F-4D97-AF65-F5344CB8AC3E}">
        <p14:creationId xmlns:p14="http://schemas.microsoft.com/office/powerpoint/2010/main" val="3796272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5" name="Rectangle 4">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p:cNvPr>
          <p:cNvSpPr>
            <a:spLocks noGrp="1" noChangeArrowheads="1"/>
          </p:cNvSpPr>
          <p:nvPr>
            <p:ph type="sldNum" sz="quarter" idx="12"/>
          </p:nvPr>
        </p:nvSpPr>
        <p:spPr>
          <a:ln/>
        </p:spPr>
        <p:txBody>
          <a:bodyPr/>
          <a:lstStyle>
            <a:lvl1pPr>
              <a:defRPr/>
            </a:lvl1pPr>
          </a:lstStyle>
          <a:p>
            <a:fld id="{BE875088-107D-4A08-93F4-41BC9E88A33D}" type="slidenum">
              <a:rPr lang="en-US" altLang="en-US"/>
              <a:pPr/>
              <a:t>‹#›</a:t>
            </a:fld>
            <a:endParaRPr lang="en-US" altLang="en-US"/>
          </a:p>
        </p:txBody>
      </p:sp>
    </p:spTree>
    <p:extLst>
      <p:ext uri="{BB962C8B-B14F-4D97-AF65-F5344CB8AC3E}">
        <p14:creationId xmlns:p14="http://schemas.microsoft.com/office/powerpoint/2010/main" val="470975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20">
          <a:fgClr>
            <a:srgbClr val="FFFF00"/>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8548" name="Rectangle 4">
            <a:extLst/>
          </p:cNvPr>
          <p:cNvSpPr>
            <a:spLocks noGrp="1" noChangeArrowheads="1"/>
          </p:cNvSpPr>
          <p:nvPr>
            <p:ph type="dt" sz="half" idx="2"/>
          </p:nvPr>
        </p:nvSpPr>
        <p:spPr bwMode="auto">
          <a:xfrm>
            <a:off x="457200" y="4683919"/>
            <a:ext cx="2133600" cy="357188"/>
          </a:xfrm>
          <a:prstGeom prst="rect">
            <a:avLst/>
          </a:prstGeom>
          <a:noFill/>
          <a:ln>
            <a:noFill/>
          </a:ln>
          <a:effectLst/>
          <a:extLst/>
        </p:spPr>
        <p:txBody>
          <a:bodyPr vert="horz" wrap="square" lIns="68580" tIns="34290" rIns="68580" bIns="34290" numCol="1" anchor="t" anchorCtr="0" compatLnSpc="1">
            <a:prstTxWarp prst="textNoShape">
              <a:avLst/>
            </a:prstTxWarp>
          </a:bodyPr>
          <a:lstStyle>
            <a:lvl1pPr eaLnBrk="1" hangingPunct="1">
              <a:defRPr sz="1100">
                <a:latin typeface="Arial" charset="0"/>
              </a:defRPr>
            </a:lvl1pPr>
          </a:lstStyle>
          <a:p>
            <a:pPr>
              <a:defRPr/>
            </a:pPr>
            <a:endParaRPr lang="en-US"/>
          </a:p>
        </p:txBody>
      </p:sp>
      <p:sp>
        <p:nvSpPr>
          <p:cNvPr id="108549" name="Rectangle 5">
            <a:extLst/>
          </p:cNvPr>
          <p:cNvSpPr>
            <a:spLocks noGrp="1" noChangeArrowheads="1"/>
          </p:cNvSpPr>
          <p:nvPr>
            <p:ph type="ftr" sz="quarter" idx="3"/>
          </p:nvPr>
        </p:nvSpPr>
        <p:spPr bwMode="auto">
          <a:xfrm>
            <a:off x="3124200" y="4683919"/>
            <a:ext cx="2895600" cy="357188"/>
          </a:xfrm>
          <a:prstGeom prst="rect">
            <a:avLst/>
          </a:prstGeom>
          <a:noFill/>
          <a:ln>
            <a:noFill/>
          </a:ln>
          <a:effectLst/>
          <a:extLst/>
        </p:spPr>
        <p:txBody>
          <a:bodyPr vert="horz" wrap="square" lIns="68580" tIns="34290" rIns="68580" bIns="34290" numCol="1" anchor="t" anchorCtr="0" compatLnSpc="1">
            <a:prstTxWarp prst="textNoShape">
              <a:avLst/>
            </a:prstTxWarp>
          </a:bodyPr>
          <a:lstStyle>
            <a:lvl1pPr algn="ctr" eaLnBrk="1" hangingPunct="1">
              <a:defRPr sz="1100">
                <a:latin typeface="Arial" charset="0"/>
              </a:defRPr>
            </a:lvl1pPr>
          </a:lstStyle>
          <a:p>
            <a:pPr>
              <a:defRPr/>
            </a:pPr>
            <a:endParaRPr lang="en-US"/>
          </a:p>
        </p:txBody>
      </p:sp>
      <p:sp>
        <p:nvSpPr>
          <p:cNvPr id="108550" name="Rectangle 6">
            <a:extLst/>
          </p:cNvPr>
          <p:cNvSpPr>
            <a:spLocks noGrp="1" noChangeArrowheads="1"/>
          </p:cNvSpPr>
          <p:nvPr>
            <p:ph type="sldNum" sz="quarter" idx="4"/>
          </p:nvPr>
        </p:nvSpPr>
        <p:spPr bwMode="auto">
          <a:xfrm>
            <a:off x="6553200" y="4683919"/>
            <a:ext cx="2133600" cy="357188"/>
          </a:xfrm>
          <a:prstGeom prst="rect">
            <a:avLst/>
          </a:prstGeom>
          <a:noFill/>
          <a:ln>
            <a:noFill/>
          </a:ln>
          <a:effectLst/>
          <a:extLst/>
        </p:spPr>
        <p:txBody>
          <a:bodyPr vert="horz" wrap="square" lIns="68580" tIns="34290" rIns="68580" bIns="34290" numCol="1" anchor="t" anchorCtr="0" compatLnSpc="1">
            <a:prstTxWarp prst="textNoShape">
              <a:avLst/>
            </a:prstTxWarp>
          </a:bodyPr>
          <a:lstStyle>
            <a:lvl1pPr algn="r" eaLnBrk="1" hangingPunct="1">
              <a:defRPr sz="1100"/>
            </a:lvl1pPr>
          </a:lstStyle>
          <a:p>
            <a:fld id="{D121746F-0179-44E4-B033-A34DBDCACA0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pct20">
          <a:fgClr>
            <a:srgbClr val="FFFF00"/>
          </a:fgClr>
          <a:bgClr>
            <a:schemeClr val="bg1"/>
          </a:bgClr>
        </a:patt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algn="l" eaLnBrk="1" hangingPunct="1">
              <a:defRPr sz="1100">
                <a:solidFill>
                  <a:srgbClr val="000000"/>
                </a:solidFill>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algn="ctr" eaLnBrk="1" hangingPunct="1">
              <a:defRPr sz="1100">
                <a:solidFill>
                  <a:srgbClr val="000000"/>
                </a:solidFill>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algn="r" eaLnBrk="1" hangingPunct="1">
              <a:defRPr sz="1100">
                <a:solidFill>
                  <a:srgbClr val="000000"/>
                </a:solidFill>
              </a:defRPr>
            </a:lvl1pPr>
          </a:lstStyle>
          <a:p>
            <a:fld id="{1B52644B-93C5-425D-B342-AD1A63C5456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4.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4.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28 bài đọc và cách đánh vần cho học sinh chuẩn bị vào lớp 1 - Download.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8423" y="3683284"/>
            <a:ext cx="4625577" cy="1453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6" descr="10 phần mềm học tiếng Anh cho bé tốt nhất - IGE IEL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3541731"/>
            <a:ext cx="4636295" cy="1601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11" descr="pinksparkle6df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043112" y="4792266"/>
            <a:ext cx="385763" cy="456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12" descr="pinksparkle6df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732389" y="4861918"/>
            <a:ext cx="457200" cy="303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7" descr="pinksparkle6df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471737" y="4785122"/>
            <a:ext cx="385763" cy="456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8" descr="pinksparkle6df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28950" y="4768454"/>
            <a:ext cx="385763" cy="456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19" descr="pinksparkle6df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472112" y="4785122"/>
            <a:ext cx="385763" cy="456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20" descr="pinksparkle6df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129212" y="4785122"/>
            <a:ext cx="385763" cy="456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21" descr="pinksparkle6df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700587" y="4785122"/>
            <a:ext cx="385763" cy="456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22" descr="pinksparkle6df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229100" y="4785122"/>
            <a:ext cx="385763" cy="456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23" descr="pinksparkle6df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629025" y="4785122"/>
            <a:ext cx="385763" cy="456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24" descr="pinksparkle6df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4785122"/>
            <a:ext cx="385763" cy="456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25" descr="pinksparkle6df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415087" y="4785122"/>
            <a:ext cx="385763" cy="456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2178844" y="58899"/>
            <a:ext cx="4872037" cy="392415"/>
          </a:xfrm>
          <a:prstGeom prst="rect">
            <a:avLst/>
          </a:prstGeom>
          <a:noFill/>
        </p:spPr>
        <p:txBody>
          <a:bodyPr wrap="square" lIns="68580" tIns="34290" rIns="68580" bIns="34290" rtlCol="0">
            <a:spAutoFit/>
          </a:bodyPr>
          <a:lstStyle/>
          <a:p>
            <a:pPr algn="ctr"/>
            <a:r>
              <a:rPr lang="en-US" sz="2100" b="1" dirty="0">
                <a:solidFill>
                  <a:schemeClr val="bg2">
                    <a:lumMod val="10000"/>
                  </a:schemeClr>
                </a:solidFill>
                <a:latin typeface="Times New Roman" panose="02020603050405020304" pitchFamily="18" charset="0"/>
                <a:cs typeface="Times New Roman" panose="02020603050405020304" pitchFamily="18" charset="0"/>
              </a:rPr>
              <a:t>TRƯỜNG TIỂU HỌC </a:t>
            </a:r>
            <a:r>
              <a:rPr lang="vi-VN" sz="2100" b="1" dirty="0" smtClean="0">
                <a:solidFill>
                  <a:schemeClr val="bg2">
                    <a:lumMod val="10000"/>
                  </a:schemeClr>
                </a:solidFill>
                <a:latin typeface="Times New Roman" panose="02020603050405020304" pitchFamily="18" charset="0"/>
                <a:cs typeface="Times New Roman" panose="02020603050405020304" pitchFamily="18" charset="0"/>
              </a:rPr>
              <a:t>ĐẠI ĐỒNG</a:t>
            </a:r>
            <a:endParaRPr lang="en-US" sz="2100" b="1" dirty="0">
              <a:solidFill>
                <a:schemeClr val="bg2">
                  <a:lumMod val="10000"/>
                </a:schemeClr>
              </a:solidFill>
              <a:latin typeface="Times New Roman" panose="02020603050405020304" pitchFamily="18" charset="0"/>
              <a:cs typeface="Times New Roman" panose="02020603050405020304" pitchFamily="18" charset="0"/>
            </a:endParaRPr>
          </a:p>
        </p:txBody>
      </p:sp>
      <p:grpSp>
        <p:nvGrpSpPr>
          <p:cNvPr id="21" name="Group 12"/>
          <p:cNvGrpSpPr>
            <a:grpSpLocks/>
          </p:cNvGrpSpPr>
          <p:nvPr/>
        </p:nvGrpSpPr>
        <p:grpSpPr bwMode="auto">
          <a:xfrm>
            <a:off x="3831565" y="621980"/>
            <a:ext cx="1609458" cy="1499042"/>
            <a:chOff x="1056" y="0"/>
            <a:chExt cx="1965" cy="2160"/>
          </a:xfrm>
        </p:grpSpPr>
        <p:pic>
          <p:nvPicPr>
            <p:cNvPr id="22"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6" y="0"/>
              <a:ext cx="1965"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14"/>
            <p:cNvSpPr>
              <a:spLocks noChangeArrowheads="1"/>
            </p:cNvSpPr>
            <p:nvPr/>
          </p:nvSpPr>
          <p:spPr bwMode="auto">
            <a:xfrm>
              <a:off x="1488" y="1872"/>
              <a:ext cx="1104" cy="192"/>
            </a:xfrm>
            <a:prstGeom prst="rect">
              <a:avLst/>
            </a:prstGeom>
            <a:solidFill>
              <a:srgbClr val="00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en-US" sz="400">
                <a:solidFill>
                  <a:srgbClr val="FF0000"/>
                </a:solidFill>
                <a:latin typeface=".VnBodoniH" panose="020B7200000000000000" pitchFamily="34" charset="0"/>
              </a:endParaRPr>
            </a:p>
          </p:txBody>
        </p:sp>
      </p:grpSp>
      <p:sp>
        <p:nvSpPr>
          <p:cNvPr id="24" name="WordArt 10"/>
          <p:cNvSpPr>
            <a:spLocks noChangeArrowheads="1" noChangeShapeType="1" noTextEdit="1"/>
          </p:cNvSpPr>
          <p:nvPr/>
        </p:nvSpPr>
        <p:spPr bwMode="auto">
          <a:xfrm>
            <a:off x="2238682" y="2189568"/>
            <a:ext cx="4548622" cy="652213"/>
          </a:xfrm>
          <a:prstGeom prst="rect">
            <a:avLst/>
          </a:prstGeom>
        </p:spPr>
        <p:txBody>
          <a:bodyPr wrap="none" lIns="68580" tIns="34290" rIns="68580" bIns="34290" fromWordArt="1">
            <a:prstTxWarp prst="textPlain">
              <a:avLst>
                <a:gd name="adj" fmla="val 48198"/>
              </a:avLst>
            </a:prstTxWarp>
          </a:bodyPr>
          <a:lstStyle/>
          <a:p>
            <a:pPr algn="ctr"/>
            <a:r>
              <a:rPr lang="en-US" sz="2100" b="1" kern="10" dirty="0">
                <a:ln w="9525">
                  <a:solidFill>
                    <a:srgbClr val="0000FF"/>
                  </a:solidFill>
                  <a:round/>
                  <a:headEnd/>
                  <a:tailEnd/>
                </a:ln>
                <a:solidFill>
                  <a:srgbClr val="000000"/>
                </a:solidFill>
                <a:cs typeface="Times New Roman" panose="02020603050405020304" pitchFamily="18" charset="0"/>
              </a:rPr>
              <a:t>Kể chuyện - </a:t>
            </a:r>
            <a:r>
              <a:rPr lang="en-US" sz="2100" b="1" kern="10" dirty="0" err="1">
                <a:ln w="9525">
                  <a:solidFill>
                    <a:srgbClr val="0000FF"/>
                  </a:solidFill>
                  <a:round/>
                  <a:headEnd/>
                  <a:tailEnd/>
                </a:ln>
                <a:solidFill>
                  <a:srgbClr val="000000"/>
                </a:solidFill>
                <a:cs typeface="Times New Roman" panose="02020603050405020304" pitchFamily="18" charset="0"/>
              </a:rPr>
              <a:t>Lớp</a:t>
            </a:r>
            <a:r>
              <a:rPr lang="en-US" sz="2100" b="1" kern="10" dirty="0">
                <a:ln w="9525">
                  <a:solidFill>
                    <a:srgbClr val="0000FF"/>
                  </a:solidFill>
                  <a:round/>
                  <a:headEnd/>
                  <a:tailEnd/>
                </a:ln>
                <a:solidFill>
                  <a:srgbClr val="000000"/>
                </a:solidFill>
                <a:cs typeface="Times New Roman" panose="02020603050405020304" pitchFamily="18" charset="0"/>
              </a:rPr>
              <a:t> 4</a:t>
            </a:r>
            <a:r>
              <a:rPr lang="vi-VN" sz="2100" b="1" kern="10" dirty="0">
                <a:ln w="9525">
                  <a:solidFill>
                    <a:srgbClr val="0000FF"/>
                  </a:solidFill>
                  <a:round/>
                  <a:headEnd/>
                  <a:tailEnd/>
                </a:ln>
                <a:solidFill>
                  <a:srgbClr val="000000"/>
                </a:solidFill>
                <a:cs typeface="Times New Roman" panose="02020603050405020304" pitchFamily="18" charset="0"/>
              </a:rPr>
              <a:t>C</a:t>
            </a:r>
            <a:endParaRPr lang="en-US" sz="2100" b="1" kern="10" dirty="0">
              <a:ln w="9525">
                <a:solidFill>
                  <a:srgbClr val="0000FF"/>
                </a:solidFill>
                <a:round/>
                <a:headEnd/>
                <a:tailEnd/>
              </a:ln>
              <a:solidFill>
                <a:srgbClr val="000000"/>
              </a:solidFill>
              <a:cs typeface="Times New Roman" panose="02020603050405020304" pitchFamily="18" charset="0"/>
            </a:endParaRPr>
          </a:p>
        </p:txBody>
      </p:sp>
      <p:pic>
        <p:nvPicPr>
          <p:cNvPr id="25" name="Picture 3"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200000" flipH="1">
            <a:off x="-20946" y="20948"/>
            <a:ext cx="1505240" cy="1463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descr="WhitecornerFlow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6200000">
            <a:off x="7648431" y="9668"/>
            <a:ext cx="1505239"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WordArt 16"/>
          <p:cNvSpPr>
            <a:spLocks noChangeArrowheads="1" noChangeShapeType="1" noTextEdit="1"/>
          </p:cNvSpPr>
          <p:nvPr/>
        </p:nvSpPr>
        <p:spPr bwMode="auto">
          <a:xfrm>
            <a:off x="1771651" y="3200400"/>
            <a:ext cx="5078015" cy="414338"/>
          </a:xfrm>
          <a:prstGeom prst="rect">
            <a:avLst/>
          </a:prstGeom>
        </p:spPr>
        <p:txBody>
          <a:bodyPr wrap="none" lIns="68580" tIns="34290" rIns="68580" bIns="34290" fromWordArt="1">
            <a:prstTxWarp prst="textPlain">
              <a:avLst>
                <a:gd name="adj" fmla="val 50000"/>
              </a:avLst>
            </a:prstTxWarp>
          </a:bodyPr>
          <a:lstStyle/>
          <a:p>
            <a:pPr algn="ctr"/>
            <a:r>
              <a:rPr lang="en-US" sz="3600" b="1" kern="10" dirty="0">
                <a:ln w="12700">
                  <a:solidFill>
                    <a:srgbClr val="003300"/>
                  </a:solidFill>
                  <a:round/>
                  <a:headEnd/>
                  <a:tailEnd/>
                </a:ln>
                <a:solidFill>
                  <a:srgbClr val="C00000"/>
                </a:solidFill>
                <a:effectLst>
                  <a:outerShdw sy="50000" kx="-2453608" rotWithShape="0">
                    <a:srgbClr val="C0C0C0">
                      <a:alpha val="50000"/>
                    </a:srgbClr>
                  </a:outerShdw>
                </a:effectLst>
                <a:latin typeface="Times New Roman" panose="02020603050405020304" pitchFamily="18" charset="0"/>
                <a:cs typeface="Times New Roman" panose="02020603050405020304" pitchFamily="18" charset="0"/>
              </a:rPr>
              <a:t>Giáo </a:t>
            </a:r>
            <a:r>
              <a:rPr lang="en-US" sz="3600" b="1" kern="10" dirty="0">
                <a:ln w="12700">
                  <a:solidFill>
                    <a:srgbClr val="003300"/>
                  </a:solidFill>
                  <a:round/>
                  <a:headEnd/>
                  <a:tailEnd/>
                </a:ln>
                <a:solidFill>
                  <a:srgbClr val="C00000"/>
                </a:solidFill>
                <a:effectLst>
                  <a:outerShdw sy="50000" kx="-2453608" rotWithShape="0">
                    <a:srgbClr val="C0C0C0">
                      <a:alpha val="50000"/>
                    </a:srgbClr>
                  </a:outerShdw>
                </a:effectLst>
                <a:latin typeface="Times New Roman" panose="02020603050405020304" pitchFamily="18" charset="0"/>
                <a:cs typeface="Times New Roman" panose="02020603050405020304" pitchFamily="18" charset="0"/>
              </a:rPr>
              <a:t>viên</a:t>
            </a:r>
            <a:r>
              <a:rPr lang="en-US" sz="3600" b="1" kern="10" dirty="0">
                <a:ln w="12700">
                  <a:solidFill>
                    <a:srgbClr val="003300"/>
                  </a:solidFill>
                  <a:round/>
                  <a:headEnd/>
                  <a:tailEnd/>
                </a:ln>
                <a:solidFill>
                  <a:srgbClr val="C00000"/>
                </a:solidFill>
                <a:effectLst>
                  <a:outerShdw sy="50000" kx="-2453608" rotWithShape="0">
                    <a:srgbClr val="C0C0C0">
                      <a:alpha val="50000"/>
                    </a:srgbClr>
                  </a:outerShdw>
                </a:effectLst>
                <a:latin typeface="Times New Roman" panose="02020603050405020304" pitchFamily="18" charset="0"/>
                <a:cs typeface="Times New Roman" panose="02020603050405020304" pitchFamily="18" charset="0"/>
              </a:rPr>
              <a:t>: </a:t>
            </a:r>
            <a:r>
              <a:rPr lang="vi-VN" sz="3600" b="1" kern="10" dirty="0" smtClean="0">
                <a:ln w="12700">
                  <a:solidFill>
                    <a:srgbClr val="003300"/>
                  </a:solidFill>
                  <a:round/>
                  <a:headEnd/>
                  <a:tailEnd/>
                </a:ln>
                <a:solidFill>
                  <a:srgbClr val="C00000"/>
                </a:solidFill>
                <a:effectLst>
                  <a:outerShdw sy="50000" kx="-2453608" rotWithShape="0">
                    <a:srgbClr val="C0C0C0">
                      <a:alpha val="50000"/>
                    </a:srgbClr>
                  </a:outerShdw>
                </a:effectLst>
                <a:latin typeface="Times New Roman" panose="02020603050405020304" pitchFamily="18" charset="0"/>
                <a:cs typeface="Times New Roman" panose="02020603050405020304" pitchFamily="18" charset="0"/>
              </a:rPr>
              <a:t>Lê Thị Diễm</a:t>
            </a:r>
            <a:endParaRPr lang="en-US" sz="3600" b="1" kern="10" dirty="0">
              <a:ln w="12700">
                <a:solidFill>
                  <a:srgbClr val="003300"/>
                </a:solidFill>
                <a:round/>
                <a:headEnd/>
                <a:tailEnd/>
              </a:ln>
              <a:solidFill>
                <a:srgbClr val="C00000"/>
              </a:solidFill>
              <a:effectLst>
                <a:outerShdw sy="50000" kx="-2453608" rotWithShape="0">
                  <a:srgbClr val="C0C0C0">
                    <a:alpha val="5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474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4)">
                                      <p:cBhvr>
                                        <p:cTn id="7" dur="5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descr="Hình nền Powerpoint dễ thương đẹp, đơn giản và cute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47"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4" name="Text Box 2"/>
          <p:cNvSpPr txBox="1">
            <a:spLocks noChangeArrowheads="1"/>
          </p:cNvSpPr>
          <p:nvPr/>
        </p:nvSpPr>
        <p:spPr bwMode="auto">
          <a:xfrm>
            <a:off x="322660" y="227410"/>
            <a:ext cx="5657850" cy="2250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000" b="1" dirty="0">
                <a:latin typeface="Times New Roman" panose="02020603050405020304" pitchFamily="18" charset="0"/>
                <a:cs typeface="Times New Roman" panose="02020603050405020304" pitchFamily="18" charset="0"/>
              </a:rPr>
              <a:t> </a:t>
            </a:r>
            <a:r>
              <a:rPr lang="en-US" altLang="en-US" sz="2000" b="1" dirty="0">
                <a:solidFill>
                  <a:srgbClr val="CC3300"/>
                </a:solidFill>
                <a:latin typeface="Times New Roman" panose="02020603050405020304" pitchFamily="18" charset="0"/>
                <a:cs typeface="Times New Roman" panose="02020603050405020304" pitchFamily="18" charset="0"/>
              </a:rPr>
              <a:t>1.</a:t>
            </a:r>
            <a:r>
              <a:rPr lang="en-US" altLang="en-US" sz="2000" b="1" dirty="0">
                <a:latin typeface="Times New Roman" panose="02020603050405020304" pitchFamily="18" charset="0"/>
                <a:cs typeface="Times New Roman" panose="02020603050405020304" pitchFamily="18" charset="0"/>
              </a:rPr>
              <a:t> Ngày xưa, có một bác đánh cá tuổi đã cao. Một hôm, bác ra biển quăng lưới. Thật xui xẻo, suốt ngày, lưới kéo lên chỉ toàn rong rêu, không được lấy một con cá nhỏ. Ngán ngẩm quá, bác định thả lưới lần cuối rồi về. Thật may, trong mẻ lưới này có một chiếc bình to bằng đồng, miệng gắn chì kín mít.</a:t>
            </a:r>
          </a:p>
        </p:txBody>
      </p:sp>
      <p:sp>
        <p:nvSpPr>
          <p:cNvPr id="115715" name="Text Box 3"/>
          <p:cNvSpPr txBox="1">
            <a:spLocks noChangeArrowheads="1"/>
          </p:cNvSpPr>
          <p:nvPr/>
        </p:nvSpPr>
        <p:spPr bwMode="auto">
          <a:xfrm>
            <a:off x="3886200" y="2842023"/>
            <a:ext cx="5029200" cy="168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100" b="1" dirty="0">
                <a:solidFill>
                  <a:srgbClr val="CC3300"/>
                </a:solidFill>
                <a:latin typeface="Times New Roman" panose="02020603050405020304" pitchFamily="18" charset="0"/>
                <a:cs typeface="Times New Roman" panose="02020603050405020304" pitchFamily="18" charset="0"/>
              </a:rPr>
              <a:t>2.</a:t>
            </a:r>
            <a:r>
              <a:rPr lang="en-US" altLang="en-US" sz="2100" b="1" dirty="0">
                <a:latin typeface="Times New Roman" panose="02020603050405020304" pitchFamily="18" charset="0"/>
                <a:cs typeface="Times New Roman" panose="02020603050405020304" pitchFamily="18" charset="0"/>
              </a:rPr>
              <a:t> Bác đánh cá mừng lắm, nghĩ </a:t>
            </a:r>
            <a:r>
              <a:rPr lang="en-US" altLang="en-US" sz="2100" b="1" dirty="0">
                <a:latin typeface="Times New Roman" panose="02020603050405020304" pitchFamily="18" charset="0"/>
                <a:cs typeface="Times New Roman" panose="02020603050405020304" pitchFamily="18" charset="0"/>
              </a:rPr>
              <a:t>bụng: </a:t>
            </a:r>
            <a:r>
              <a:rPr lang="en-US" altLang="en-US" sz="2100" b="1" dirty="0">
                <a:latin typeface="Times New Roman" panose="02020603050405020304" pitchFamily="18" charset="0"/>
                <a:cs typeface="Times New Roman" panose="02020603050405020304" pitchFamily="18" charset="0"/>
              </a:rPr>
              <a:t>“Cái bình này đem ra chợ bán cũng được khối tiền.” Cầm chiếc bình lên thấy nặng, bác bèn lấy dao nạy nắp bình để xem bên trong có cái gì.</a:t>
            </a:r>
          </a:p>
        </p:txBody>
      </p:sp>
      <p:pic>
        <p:nvPicPr>
          <p:cNvPr id="5" name="Picture 13" descr="a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0" y="141685"/>
            <a:ext cx="2720579" cy="197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0" descr="0_0041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473" y="2551510"/>
            <a:ext cx="3364706" cy="2207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46472" y="628651"/>
            <a:ext cx="5574600" cy="1003697"/>
          </a:xfrm>
          <a:prstGeom prst="rect">
            <a:avLst/>
          </a:prstGeom>
        </p:spPr>
        <p:style>
          <a:lnRef idx="1">
            <a:schemeClr val="accent1"/>
          </a:lnRef>
          <a:fillRef idx="2">
            <a:schemeClr val="accent1"/>
          </a:fillRef>
          <a:effectRef idx="1">
            <a:schemeClr val="accent1"/>
          </a:effectRef>
          <a:fontRef idx="minor">
            <a:schemeClr val="dk1"/>
          </a:fontRef>
        </p:style>
        <p:txBody>
          <a:bodyPr wrap="square" lIns="68580" tIns="34290" rIns="68580" bIns="34290">
            <a:spAutoFit/>
          </a:bodyPr>
          <a:lstStyle/>
          <a:p>
            <a:pPr>
              <a:defRPr/>
            </a:pPr>
            <a:r>
              <a:rPr lang="en-US" sz="2000" b="1" dirty="0">
                <a:solidFill>
                  <a:schemeClr val="bg2">
                    <a:lumMod val="50000"/>
                  </a:schemeClr>
                </a:solidFill>
                <a:latin typeface="Times New Roman" panose="02020603050405020304" pitchFamily="18" charset="0"/>
                <a:cs typeface="Times New Roman" panose="02020603050405020304" pitchFamily="18" charset="0"/>
              </a:rPr>
              <a:t>1. Bác đánh cá ngán ngẩm vì cả ngày không thu được gì. Thật may, trong mẻ lưới cuối có một chiếc bình to.</a:t>
            </a:r>
            <a:endParaRPr lang="vi-VN" sz="2000" b="1" dirty="0">
              <a:solidFill>
                <a:schemeClr val="bg2">
                  <a:lumMod val="50000"/>
                </a:schemeClr>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4035529" y="3282553"/>
            <a:ext cx="4766072" cy="715580"/>
          </a:xfrm>
          <a:prstGeom prst="rect">
            <a:avLst/>
          </a:prstGeom>
        </p:spPr>
        <p:style>
          <a:lnRef idx="1">
            <a:schemeClr val="accent1"/>
          </a:lnRef>
          <a:fillRef idx="2">
            <a:schemeClr val="accent1"/>
          </a:fillRef>
          <a:effectRef idx="1">
            <a:schemeClr val="accent1"/>
          </a:effectRef>
          <a:fontRef idx="minor">
            <a:schemeClr val="dk1"/>
          </a:fontRef>
        </p:style>
        <p:txBody>
          <a:bodyPr lIns="68580" tIns="34290" rIns="68580" bIns="34290">
            <a:spAutoFit/>
          </a:bodyPr>
          <a:lstStyle/>
          <a:p>
            <a:pPr>
              <a:defRPr/>
            </a:pPr>
            <a:r>
              <a:rPr lang="en-US" sz="2100" b="1" dirty="0">
                <a:solidFill>
                  <a:srgbClr val="FF0000"/>
                </a:solidFill>
                <a:latin typeface="Times New Roman" panose="02020603050405020304" pitchFamily="18" charset="0"/>
                <a:cs typeface="Times New Roman" panose="02020603050405020304" pitchFamily="18" charset="0"/>
              </a:rPr>
              <a:t>2. Bác mong bán chiếc bình sẽ được thật nhiều tiền.</a:t>
            </a:r>
            <a:endParaRPr lang="vi-VN" sz="21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5714"/>
                                        </p:tgtEl>
                                        <p:attrNameLst>
                                          <p:attrName>style.visibility</p:attrName>
                                        </p:attrNameLst>
                                      </p:cBhvr>
                                      <p:to>
                                        <p:strVal val="visible"/>
                                      </p:to>
                                    </p:set>
                                    <p:animEffect transition="in" filter="barn(inVertical)">
                                      <p:cBhvr>
                                        <p:cTn id="15" dur="500"/>
                                        <p:tgtEl>
                                          <p:spTgt spid="11571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xit" presetSubtype="10" fill="hold" grpId="1" nodeType="clickEffect">
                                  <p:stCondLst>
                                    <p:cond delay="0"/>
                                  </p:stCondLst>
                                  <p:childTnLst>
                                    <p:animEffect transition="out" filter="checkerboard(across)">
                                      <p:cBhvr>
                                        <p:cTn id="19" dur="500"/>
                                        <p:tgtEl>
                                          <p:spTgt spid="115714"/>
                                        </p:tgtEl>
                                      </p:cBhvr>
                                    </p:animEffect>
                                    <p:set>
                                      <p:cBhvr>
                                        <p:cTn id="20" dur="1" fill="hold">
                                          <p:stCondLst>
                                            <p:cond delay="499"/>
                                          </p:stCondLst>
                                        </p:cTn>
                                        <p:tgtEl>
                                          <p:spTgt spid="115714"/>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1"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ppt_w</p:attrName>
                                        </p:attrNameLst>
                                      </p:cBhvr>
                                      <p:tavLst>
                                        <p:tav tm="0">
                                          <p:val>
                                            <p:fltVal val="0"/>
                                          </p:val>
                                        </p:tav>
                                        <p:tav tm="100000">
                                          <p:val>
                                            <p:strVal val="#ppt_w"/>
                                          </p:val>
                                        </p:tav>
                                      </p:tavLst>
                                    </p:anim>
                                    <p:anim calcmode="lin" valueType="num">
                                      <p:cBhvr>
                                        <p:cTn id="31" dur="1000" fill="hold"/>
                                        <p:tgtEl>
                                          <p:spTgt spid="6"/>
                                        </p:tgtEl>
                                        <p:attrNameLst>
                                          <p:attrName>ppt_h</p:attrName>
                                        </p:attrNameLst>
                                      </p:cBhvr>
                                      <p:tavLst>
                                        <p:tav tm="0">
                                          <p:val>
                                            <p:fltVal val="0"/>
                                          </p:val>
                                        </p:tav>
                                        <p:tav tm="100000">
                                          <p:val>
                                            <p:strVal val="#ppt_h"/>
                                          </p:val>
                                        </p:tav>
                                      </p:tavLst>
                                    </p:anim>
                                    <p:anim calcmode="lin" valueType="num">
                                      <p:cBhvr>
                                        <p:cTn id="32" dur="1000" fill="hold"/>
                                        <p:tgtEl>
                                          <p:spTgt spid="6"/>
                                        </p:tgtEl>
                                        <p:attrNameLst>
                                          <p:attrName>style.rotation</p:attrName>
                                        </p:attrNameLst>
                                      </p:cBhvr>
                                      <p:tavLst>
                                        <p:tav tm="0">
                                          <p:val>
                                            <p:fltVal val="90"/>
                                          </p:val>
                                        </p:tav>
                                        <p:tav tm="100000">
                                          <p:val>
                                            <p:fltVal val="0"/>
                                          </p:val>
                                        </p:tav>
                                      </p:tavLst>
                                    </p:anim>
                                    <p:animEffect transition="in" filter="fade">
                                      <p:cBhvr>
                                        <p:cTn id="33" dur="1000"/>
                                        <p:tgtEl>
                                          <p:spTgt spid="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15715"/>
                                        </p:tgtEl>
                                        <p:attrNameLst>
                                          <p:attrName>style.visibility</p:attrName>
                                        </p:attrNameLst>
                                      </p:cBhvr>
                                      <p:to>
                                        <p:strVal val="visible"/>
                                      </p:to>
                                    </p:set>
                                    <p:anim calcmode="lin" valueType="num">
                                      <p:cBhvr additive="base">
                                        <p:cTn id="38" dur="500" fill="hold"/>
                                        <p:tgtEl>
                                          <p:spTgt spid="115715"/>
                                        </p:tgtEl>
                                        <p:attrNameLst>
                                          <p:attrName>ppt_x</p:attrName>
                                        </p:attrNameLst>
                                      </p:cBhvr>
                                      <p:tavLst>
                                        <p:tav tm="0">
                                          <p:val>
                                            <p:strVal val="#ppt_x"/>
                                          </p:val>
                                        </p:tav>
                                        <p:tav tm="100000">
                                          <p:val>
                                            <p:strVal val="#ppt_x"/>
                                          </p:val>
                                        </p:tav>
                                      </p:tavLst>
                                    </p:anim>
                                    <p:anim calcmode="lin" valueType="num">
                                      <p:cBhvr additive="base">
                                        <p:cTn id="39" dur="500" fill="hold"/>
                                        <p:tgtEl>
                                          <p:spTgt spid="115715"/>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16" presetClass="exit" presetSubtype="21" fill="hold" grpId="1" nodeType="clickEffect">
                                  <p:stCondLst>
                                    <p:cond delay="0"/>
                                  </p:stCondLst>
                                  <p:childTnLst>
                                    <p:animEffect transition="out" filter="barn(inVertical)">
                                      <p:cBhvr>
                                        <p:cTn id="43" dur="500"/>
                                        <p:tgtEl>
                                          <p:spTgt spid="115715"/>
                                        </p:tgtEl>
                                      </p:cBhvr>
                                    </p:animEffect>
                                    <p:set>
                                      <p:cBhvr>
                                        <p:cTn id="44" dur="1" fill="hold">
                                          <p:stCondLst>
                                            <p:cond delay="499"/>
                                          </p:stCondLst>
                                        </p:cTn>
                                        <p:tgtEl>
                                          <p:spTgt spid="115715"/>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p:bldP spid="115714" grpId="1"/>
      <p:bldP spid="115715" grpId="0"/>
      <p:bldP spid="115715" grpId="1"/>
      <p:bldP spid="2"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descr="Hình nền Powerpoint dễ thương đẹp, đơn giản và cute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6" name="Text Box 4"/>
          <p:cNvSpPr txBox="1">
            <a:spLocks noChangeArrowheads="1"/>
          </p:cNvSpPr>
          <p:nvPr/>
        </p:nvSpPr>
        <p:spPr bwMode="auto">
          <a:xfrm>
            <a:off x="857250" y="2746773"/>
            <a:ext cx="7543800" cy="154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400" b="1" dirty="0">
                <a:solidFill>
                  <a:srgbClr val="CC3300"/>
                </a:solidFill>
                <a:latin typeface="Times New Roman" panose="02020603050405020304" pitchFamily="18" charset="0"/>
                <a:cs typeface="Times New Roman" panose="02020603050405020304" pitchFamily="18" charset="0"/>
              </a:rPr>
              <a:t>3.</a:t>
            </a:r>
            <a:r>
              <a:rPr lang="en-US" altLang="en-US" sz="2400" b="1" dirty="0">
                <a:latin typeface="Times New Roman" panose="02020603050405020304" pitchFamily="18" charset="0"/>
                <a:cs typeface="Times New Roman" panose="02020603050405020304" pitchFamily="18" charset="0"/>
              </a:rPr>
              <a:t> Nắp vừa bật ra thì từ trong bình một làn khói đen kịt tuôn ra cao ngất tầng mây. Bác đánh cá chưa hết kinh ngạc thì làn khói đã tụ lại, hiện thành một con quỷ, trông thật gớm ghiếc, dữ tợn. </a:t>
            </a:r>
          </a:p>
        </p:txBody>
      </p:sp>
      <p:pic>
        <p:nvPicPr>
          <p:cNvPr id="28676" name="Picture 22" descr="0_0051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3138" y="457200"/>
            <a:ext cx="4657725"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485900" y="3022997"/>
            <a:ext cx="6172200" cy="807914"/>
          </a:xfrm>
          <a:prstGeom prst="rect">
            <a:avLst/>
          </a:prstGeom>
        </p:spPr>
        <p:style>
          <a:lnRef idx="1">
            <a:schemeClr val="accent1"/>
          </a:lnRef>
          <a:fillRef idx="2">
            <a:schemeClr val="accent1"/>
          </a:fillRef>
          <a:effectRef idx="1">
            <a:schemeClr val="accent1"/>
          </a:effectRef>
          <a:fontRef idx="minor">
            <a:schemeClr val="dk1"/>
          </a:fontRef>
        </p:style>
        <p:txBody>
          <a:bodyPr lIns="68580" tIns="34290" rIns="68580" bIns="34290">
            <a:spAutoFit/>
          </a:bodyPr>
          <a:lstStyle/>
          <a:p>
            <a:pPr>
              <a:defRPr/>
            </a:pPr>
            <a:r>
              <a:rPr lang="en-US" sz="2400" b="1" dirty="0">
                <a:solidFill>
                  <a:srgbClr val="FF0000"/>
                </a:solidFill>
                <a:latin typeface="Times New Roman" panose="02020603050405020304" pitchFamily="18" charset="0"/>
                <a:cs typeface="Times New Roman" panose="02020603050405020304" pitchFamily="18" charset="0"/>
              </a:rPr>
              <a:t>3. Bác mở nắp bình, một làn khói tuôn ra, tụ lại thành một con quỷ dữ tợn.</a:t>
            </a:r>
            <a:endParaRPr lang="vi-VN" sz="2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5716"/>
                                        </p:tgtEl>
                                        <p:attrNameLst>
                                          <p:attrName>style.visibility</p:attrName>
                                        </p:attrNameLst>
                                      </p:cBhvr>
                                      <p:to>
                                        <p:strVal val="visible"/>
                                      </p:to>
                                    </p:set>
                                    <p:animEffect transition="in" filter="fade">
                                      <p:cBhvr>
                                        <p:cTn id="7" dur="1000"/>
                                        <p:tgtEl>
                                          <p:spTgt spid="115716"/>
                                        </p:tgtEl>
                                      </p:cBhvr>
                                    </p:animEffect>
                                    <p:anim calcmode="lin" valueType="num">
                                      <p:cBhvr>
                                        <p:cTn id="8" dur="1000" fill="hold"/>
                                        <p:tgtEl>
                                          <p:spTgt spid="115716"/>
                                        </p:tgtEl>
                                        <p:attrNameLst>
                                          <p:attrName>ppt_x</p:attrName>
                                        </p:attrNameLst>
                                      </p:cBhvr>
                                      <p:tavLst>
                                        <p:tav tm="0">
                                          <p:val>
                                            <p:strVal val="#ppt_x"/>
                                          </p:val>
                                        </p:tav>
                                        <p:tav tm="100000">
                                          <p:val>
                                            <p:strVal val="#ppt_x"/>
                                          </p:val>
                                        </p:tav>
                                      </p:tavLst>
                                    </p:anim>
                                    <p:anim calcmode="lin" valueType="num">
                                      <p:cBhvr>
                                        <p:cTn id="9" dur="1000" fill="hold"/>
                                        <p:tgtEl>
                                          <p:spTgt spid="11571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32" fill="hold" grpId="1" nodeType="clickEffect">
                                  <p:stCondLst>
                                    <p:cond delay="0"/>
                                  </p:stCondLst>
                                  <p:childTnLst>
                                    <p:anim calcmode="lin" valueType="num">
                                      <p:cBhvr>
                                        <p:cTn id="13" dur="500"/>
                                        <p:tgtEl>
                                          <p:spTgt spid="115716"/>
                                        </p:tgtEl>
                                        <p:attrNameLst>
                                          <p:attrName>ppt_w</p:attrName>
                                        </p:attrNameLst>
                                      </p:cBhvr>
                                      <p:tavLst>
                                        <p:tav tm="0">
                                          <p:val>
                                            <p:strVal val="ppt_w"/>
                                          </p:val>
                                        </p:tav>
                                        <p:tav tm="100000">
                                          <p:val>
                                            <p:fltVal val="0"/>
                                          </p:val>
                                        </p:tav>
                                      </p:tavLst>
                                    </p:anim>
                                    <p:anim calcmode="lin" valueType="num">
                                      <p:cBhvr>
                                        <p:cTn id="14" dur="500"/>
                                        <p:tgtEl>
                                          <p:spTgt spid="115716"/>
                                        </p:tgtEl>
                                        <p:attrNameLst>
                                          <p:attrName>ppt_h</p:attrName>
                                        </p:attrNameLst>
                                      </p:cBhvr>
                                      <p:tavLst>
                                        <p:tav tm="0">
                                          <p:val>
                                            <p:strVal val="ppt_h"/>
                                          </p:val>
                                        </p:tav>
                                        <p:tav tm="100000">
                                          <p:val>
                                            <p:fltVal val="0"/>
                                          </p:val>
                                        </p:tav>
                                      </p:tavLst>
                                    </p:anim>
                                    <p:animEffect transition="out" filter="fade">
                                      <p:cBhvr>
                                        <p:cTn id="15" dur="500"/>
                                        <p:tgtEl>
                                          <p:spTgt spid="115716"/>
                                        </p:tgtEl>
                                      </p:cBhvr>
                                    </p:animEffect>
                                    <p:set>
                                      <p:cBhvr>
                                        <p:cTn id="16" dur="1" fill="hold">
                                          <p:stCondLst>
                                            <p:cond delay="499"/>
                                          </p:stCondLst>
                                        </p:cTn>
                                        <p:tgtEl>
                                          <p:spTgt spid="115716"/>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290">
                                          <p:stCondLst>
                                            <p:cond delay="0"/>
                                          </p:stCondLst>
                                        </p:cTn>
                                        <p:tgtEl>
                                          <p:spTgt spid="5"/>
                                        </p:tgtEl>
                                      </p:cBhvr>
                                    </p:animEffect>
                                    <p:anim calcmode="lin" valueType="num">
                                      <p:cBhvr>
                                        <p:cTn id="22"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3"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4"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25"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26"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27" dur="13">
                                          <p:stCondLst>
                                            <p:cond delay="325"/>
                                          </p:stCondLst>
                                        </p:cTn>
                                        <p:tgtEl>
                                          <p:spTgt spid="5"/>
                                        </p:tgtEl>
                                      </p:cBhvr>
                                      <p:to x="100000" y="60000"/>
                                    </p:animScale>
                                    <p:animScale>
                                      <p:cBhvr>
                                        <p:cTn id="28" dur="83" decel="50000">
                                          <p:stCondLst>
                                            <p:cond delay="338"/>
                                          </p:stCondLst>
                                        </p:cTn>
                                        <p:tgtEl>
                                          <p:spTgt spid="5"/>
                                        </p:tgtEl>
                                      </p:cBhvr>
                                      <p:to x="100000" y="100000"/>
                                    </p:animScale>
                                    <p:animScale>
                                      <p:cBhvr>
                                        <p:cTn id="29" dur="13">
                                          <p:stCondLst>
                                            <p:cond delay="656"/>
                                          </p:stCondLst>
                                        </p:cTn>
                                        <p:tgtEl>
                                          <p:spTgt spid="5"/>
                                        </p:tgtEl>
                                      </p:cBhvr>
                                      <p:to x="100000" y="80000"/>
                                    </p:animScale>
                                    <p:animScale>
                                      <p:cBhvr>
                                        <p:cTn id="30" dur="83" decel="50000">
                                          <p:stCondLst>
                                            <p:cond delay="669"/>
                                          </p:stCondLst>
                                        </p:cTn>
                                        <p:tgtEl>
                                          <p:spTgt spid="5"/>
                                        </p:tgtEl>
                                      </p:cBhvr>
                                      <p:to x="100000" y="100000"/>
                                    </p:animScale>
                                    <p:animScale>
                                      <p:cBhvr>
                                        <p:cTn id="31" dur="13">
                                          <p:stCondLst>
                                            <p:cond delay="821"/>
                                          </p:stCondLst>
                                        </p:cTn>
                                        <p:tgtEl>
                                          <p:spTgt spid="5"/>
                                        </p:tgtEl>
                                      </p:cBhvr>
                                      <p:to x="100000" y="90000"/>
                                    </p:animScale>
                                    <p:animScale>
                                      <p:cBhvr>
                                        <p:cTn id="32" dur="83" decel="50000">
                                          <p:stCondLst>
                                            <p:cond delay="834"/>
                                          </p:stCondLst>
                                        </p:cTn>
                                        <p:tgtEl>
                                          <p:spTgt spid="5"/>
                                        </p:tgtEl>
                                      </p:cBhvr>
                                      <p:to x="100000" y="100000"/>
                                    </p:animScale>
                                    <p:animScale>
                                      <p:cBhvr>
                                        <p:cTn id="33" dur="13">
                                          <p:stCondLst>
                                            <p:cond delay="904"/>
                                          </p:stCondLst>
                                        </p:cTn>
                                        <p:tgtEl>
                                          <p:spTgt spid="5"/>
                                        </p:tgtEl>
                                      </p:cBhvr>
                                      <p:to x="100000" y="95000"/>
                                    </p:animScale>
                                    <p:animScale>
                                      <p:cBhvr>
                                        <p:cTn id="34" dur="83" decel="50000">
                                          <p:stCondLst>
                                            <p:cond delay="917"/>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6" grpId="0"/>
      <p:bldP spid="115716" grpId="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descr="Hình nền Powerpoint dễ thương đẹp, đơn giản và cute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38" name="Text Box 2"/>
          <p:cNvSpPr txBox="1">
            <a:spLocks noChangeArrowheads="1"/>
          </p:cNvSpPr>
          <p:nvPr/>
        </p:nvSpPr>
        <p:spPr bwMode="auto">
          <a:xfrm>
            <a:off x="234553" y="60723"/>
            <a:ext cx="8109347" cy="4916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100" b="1" dirty="0">
                <a:solidFill>
                  <a:srgbClr val="CC3300"/>
                </a:solidFill>
                <a:latin typeface="Times New Roman" panose="02020603050405020304" pitchFamily="18" charset="0"/>
                <a:cs typeface="Times New Roman" panose="02020603050405020304" pitchFamily="18" charset="0"/>
              </a:rPr>
              <a:t>4.</a:t>
            </a:r>
            <a:r>
              <a:rPr lang="en-US" altLang="en-US" sz="2100" b="1" dirty="0">
                <a:latin typeface="Times New Roman" panose="02020603050405020304" pitchFamily="18" charset="0"/>
                <a:cs typeface="Times New Roman" panose="02020603050405020304" pitchFamily="18" charset="0"/>
              </a:rPr>
              <a:t>   Con quỷ ồm ồm nói:</a:t>
            </a:r>
          </a:p>
          <a:p>
            <a:pPr algn="just" eaLnBrk="1" hangingPunct="1"/>
            <a:r>
              <a:rPr lang="en-US" altLang="en-US" sz="2100" b="1" dirty="0">
                <a:latin typeface="Times New Roman" panose="02020603050405020304" pitchFamily="18" charset="0"/>
                <a:cs typeface="Times New Roman" panose="02020603050405020304" pitchFamily="18" charset="0"/>
              </a:rPr>
              <a:t>- Ta báo cho nhà ngươi biết, nhà ngươi đã đến </a:t>
            </a:r>
          </a:p>
          <a:p>
            <a:pPr algn="just" eaLnBrk="1" hangingPunct="1"/>
            <a:r>
              <a:rPr lang="en-US" altLang="en-US" sz="2100" b="1" dirty="0">
                <a:latin typeface="Times New Roman" panose="02020603050405020304" pitchFamily="18" charset="0"/>
                <a:cs typeface="Times New Roman" panose="02020603050405020304" pitchFamily="18" charset="0"/>
              </a:rPr>
              <a:t>ngày tận số.</a:t>
            </a:r>
          </a:p>
          <a:p>
            <a:pPr algn="just" eaLnBrk="1" hangingPunct="1"/>
            <a:r>
              <a:rPr lang="en-US" altLang="en-US" sz="2100" b="1" dirty="0">
                <a:latin typeface="Times New Roman" panose="02020603050405020304" pitchFamily="18" charset="0"/>
                <a:cs typeface="Times New Roman" panose="02020603050405020304" pitchFamily="18" charset="0"/>
              </a:rPr>
              <a:t>     Bác đánh cá lúng túng rồi kịp trấn tĩnh ngay, </a:t>
            </a:r>
          </a:p>
          <a:p>
            <a:pPr algn="just" eaLnBrk="1" hangingPunct="1"/>
            <a:r>
              <a:rPr lang="en-US" altLang="en-US" sz="2100" b="1" dirty="0">
                <a:latin typeface="Times New Roman" panose="02020603050405020304" pitchFamily="18" charset="0"/>
                <a:cs typeface="Times New Roman" panose="02020603050405020304" pitchFamily="18" charset="0"/>
              </a:rPr>
              <a:t>bác mắng lại con quỷ:</a:t>
            </a:r>
          </a:p>
          <a:p>
            <a:pPr algn="just" eaLnBrk="1" hangingPunct="1"/>
            <a:r>
              <a:rPr lang="en-US" altLang="en-US" sz="2100" b="1" dirty="0">
                <a:latin typeface="Times New Roman" panose="02020603050405020304" pitchFamily="18" charset="0"/>
                <a:cs typeface="Times New Roman" panose="02020603050405020304" pitchFamily="18" charset="0"/>
              </a:rPr>
              <a:t>- Ta đã cứu ngươi ra khỏi cái bình kia, </a:t>
            </a:r>
          </a:p>
          <a:p>
            <a:pPr algn="just" eaLnBrk="1" hangingPunct="1"/>
            <a:r>
              <a:rPr lang="en-US" altLang="en-US" sz="2100" b="1" dirty="0">
                <a:latin typeface="Times New Roman" panose="02020603050405020304" pitchFamily="18" charset="0"/>
                <a:cs typeface="Times New Roman" panose="02020603050405020304" pitchFamily="18" charset="0"/>
              </a:rPr>
              <a:t>sao ngươi lại muốn giết ta ?</a:t>
            </a:r>
          </a:p>
          <a:p>
            <a:pPr algn="just" eaLnBrk="1" hangingPunct="1"/>
            <a:endParaRPr lang="en-US" altLang="en-US" sz="2100" b="1" dirty="0">
              <a:latin typeface="Times New Roman" panose="02020603050405020304" pitchFamily="18" charset="0"/>
              <a:cs typeface="Times New Roman" panose="02020603050405020304" pitchFamily="18" charset="0"/>
            </a:endParaRPr>
          </a:p>
          <a:p>
            <a:pPr algn="just" eaLnBrk="1" hangingPunct="1"/>
            <a:r>
              <a:rPr lang="en-US" altLang="en-US" sz="2100" b="1" dirty="0">
                <a:latin typeface="Times New Roman" panose="02020603050405020304" pitchFamily="18" charset="0"/>
                <a:cs typeface="Times New Roman" panose="02020603050405020304" pitchFamily="18" charset="0"/>
              </a:rPr>
              <a:t>     Con quỷ nói:</a:t>
            </a:r>
          </a:p>
          <a:p>
            <a:pPr algn="just" eaLnBrk="1" hangingPunct="1"/>
            <a:r>
              <a:rPr lang="en-US" altLang="en-US" sz="2100" b="1" dirty="0">
                <a:latin typeface="Times New Roman" panose="02020603050405020304" pitchFamily="18" charset="0"/>
                <a:cs typeface="Times New Roman" panose="02020603050405020304" pitchFamily="18" charset="0"/>
              </a:rPr>
              <a:t>- Ta vốn là một hung thần, vì phạm tội, bị trời phạt hóa kiếp thành quỷ, nhốt vào cái bình này rồi vứt xuống biển. Mấy trăm năm nằm dưới biển sâu, ta đã thề rằng ai cứu ta ra khỏi cái bình tối như hũ nút này,ta sẽ làm cho người ấy trở nên giàu sang, phú quý. Chờ mãi chẳng thấy ai cứu, ta tức giận, đã đổi lời nguyền : “ Kẻ nào cứu ta sẽ phải chết.” Ta vừa dứt lời thì ngươi cứu ta. Vậy nên ngươi phải chết</a:t>
            </a:r>
            <a:r>
              <a:rPr lang="en-US" altLang="en-US" sz="2100" b="1" dirty="0">
                <a:latin typeface="Times New Roman" panose="02020603050405020304" pitchFamily="18" charset="0"/>
                <a:cs typeface="Times New Roman" panose="02020603050405020304" pitchFamily="18" charset="0"/>
              </a:rPr>
              <a:t>.</a:t>
            </a:r>
            <a:endParaRPr lang="en-US" altLang="en-US" sz="2100" b="1" dirty="0">
              <a:latin typeface="Times New Roman" panose="02020603050405020304" pitchFamily="18" charset="0"/>
              <a:cs typeface="Times New Roman" panose="02020603050405020304" pitchFamily="18" charset="0"/>
            </a:endParaRPr>
          </a:p>
        </p:txBody>
      </p:sp>
      <p:pic>
        <p:nvPicPr>
          <p:cNvPr id="29700" name="Picture 23" descr="0_0061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2403" y="249656"/>
            <a:ext cx="3137297"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85826" y="728287"/>
            <a:ext cx="4826794" cy="692944"/>
          </a:xfrm>
          <a:prstGeom prst="rect">
            <a:avLst/>
          </a:prstGeom>
        </p:spPr>
        <p:style>
          <a:lnRef idx="1">
            <a:schemeClr val="accent1"/>
          </a:lnRef>
          <a:fillRef idx="2">
            <a:schemeClr val="accent1"/>
          </a:fillRef>
          <a:effectRef idx="1">
            <a:schemeClr val="accent1"/>
          </a:effectRef>
          <a:fontRef idx="minor">
            <a:schemeClr val="dk1"/>
          </a:fontRef>
        </p:style>
        <p:txBody>
          <a:bodyPr lIns="68580" tIns="34290" rIns="68580" bIns="34290">
            <a:spAutoFit/>
          </a:bodyPr>
          <a:lstStyle/>
          <a:p>
            <a:pPr>
              <a:defRPr/>
            </a:pPr>
            <a:r>
              <a:rPr lang="en-US" sz="2000" b="1" dirty="0">
                <a:solidFill>
                  <a:srgbClr val="FF0000"/>
                </a:solidFill>
                <a:latin typeface="Times New Roman" panose="02020603050405020304" pitchFamily="18" charset="0"/>
                <a:cs typeface="Times New Roman" panose="02020603050405020304" pitchFamily="18" charset="0"/>
              </a:rPr>
              <a:t>4. Con quỷ muốn giết bác đánh cá để thực hiện lời nguyền của nó. </a:t>
            </a:r>
            <a:endParaRPr lang="vi-VN" sz="20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6738"/>
                                        </p:tgtEl>
                                        <p:attrNameLst>
                                          <p:attrName>style.visibility</p:attrName>
                                        </p:attrNameLst>
                                      </p:cBhvr>
                                      <p:to>
                                        <p:strVal val="visible"/>
                                      </p:to>
                                    </p:set>
                                    <p:animEffect transition="in" filter="barn(inVertical)">
                                      <p:cBhvr>
                                        <p:cTn id="7" dur="500"/>
                                        <p:tgtEl>
                                          <p:spTgt spid="1167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xit" presetSubtype="32" fill="hold" grpId="1" nodeType="clickEffect">
                                  <p:stCondLst>
                                    <p:cond delay="0"/>
                                  </p:stCondLst>
                                  <p:childTnLst>
                                    <p:anim calcmode="lin" valueType="num">
                                      <p:cBhvr>
                                        <p:cTn id="11" dur="500"/>
                                        <p:tgtEl>
                                          <p:spTgt spid="116738"/>
                                        </p:tgtEl>
                                        <p:attrNameLst>
                                          <p:attrName>ppt_w</p:attrName>
                                        </p:attrNameLst>
                                      </p:cBhvr>
                                      <p:tavLst>
                                        <p:tav tm="0">
                                          <p:val>
                                            <p:strVal val="ppt_w"/>
                                          </p:val>
                                        </p:tav>
                                        <p:tav tm="100000">
                                          <p:val>
                                            <p:fltVal val="0"/>
                                          </p:val>
                                        </p:tav>
                                      </p:tavLst>
                                    </p:anim>
                                    <p:anim calcmode="lin" valueType="num">
                                      <p:cBhvr>
                                        <p:cTn id="12" dur="500"/>
                                        <p:tgtEl>
                                          <p:spTgt spid="116738"/>
                                        </p:tgtEl>
                                        <p:attrNameLst>
                                          <p:attrName>ppt_h</p:attrName>
                                        </p:attrNameLst>
                                      </p:cBhvr>
                                      <p:tavLst>
                                        <p:tav tm="0">
                                          <p:val>
                                            <p:strVal val="ppt_h"/>
                                          </p:val>
                                        </p:tav>
                                        <p:tav tm="100000">
                                          <p:val>
                                            <p:fltVal val="0"/>
                                          </p:val>
                                        </p:tav>
                                      </p:tavLst>
                                    </p:anim>
                                    <p:set>
                                      <p:cBhvr>
                                        <p:cTn id="13" dur="1" fill="hold">
                                          <p:stCondLst>
                                            <p:cond delay="499"/>
                                          </p:stCondLst>
                                        </p:cTn>
                                        <p:tgtEl>
                                          <p:spTgt spid="116738"/>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8" grpId="0"/>
      <p:bldP spid="116738" grpId="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descr="Hình nền Powerpoint dễ thương đẹp, đơn giản và cute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2"/>
          <p:cNvSpPr txBox="1">
            <a:spLocks noChangeArrowheads="1"/>
          </p:cNvSpPr>
          <p:nvPr/>
        </p:nvSpPr>
        <p:spPr bwMode="auto">
          <a:xfrm>
            <a:off x="1143000" y="3429001"/>
            <a:ext cx="6858000" cy="29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500"/>
              <a:t>  </a:t>
            </a:r>
          </a:p>
        </p:txBody>
      </p:sp>
      <p:sp>
        <p:nvSpPr>
          <p:cNvPr id="117763" name="Text Box 3"/>
          <p:cNvSpPr txBox="1">
            <a:spLocks noChangeArrowheads="1"/>
          </p:cNvSpPr>
          <p:nvPr/>
        </p:nvSpPr>
        <p:spPr bwMode="auto">
          <a:xfrm>
            <a:off x="0" y="0"/>
            <a:ext cx="8991600" cy="4916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100" b="1" dirty="0">
                <a:solidFill>
                  <a:srgbClr val="CC3300"/>
                </a:solidFill>
                <a:latin typeface="Times New Roman" panose="02020603050405020304" pitchFamily="18" charset="0"/>
                <a:cs typeface="Times New Roman" panose="02020603050405020304" pitchFamily="18" charset="0"/>
              </a:rPr>
              <a:t>5.</a:t>
            </a:r>
            <a:r>
              <a:rPr lang="en-US" altLang="en-US" sz="2100" b="1" dirty="0">
                <a:latin typeface="Times New Roman" panose="02020603050405020304" pitchFamily="18" charset="0"/>
                <a:cs typeface="Times New Roman" panose="02020603050405020304" pitchFamily="18" charset="0"/>
              </a:rPr>
              <a:t>    Nghe con quỷ nói năng láo xược như vậy, bác đánh cá nhanh trí </a:t>
            </a:r>
            <a:r>
              <a:rPr lang="en-US" altLang="en-US" sz="2100" b="1" dirty="0">
                <a:latin typeface="Times New Roman" panose="02020603050405020304" pitchFamily="18" charset="0"/>
                <a:cs typeface="Times New Roman" panose="02020603050405020304" pitchFamily="18" charset="0"/>
              </a:rPr>
              <a:t>bảo: </a:t>
            </a:r>
            <a:endParaRPr lang="en-US" altLang="en-US" sz="2100" b="1" dirty="0">
              <a:latin typeface="Times New Roman" panose="02020603050405020304" pitchFamily="18" charset="0"/>
              <a:cs typeface="Times New Roman" panose="02020603050405020304" pitchFamily="18" charset="0"/>
            </a:endParaRPr>
          </a:p>
          <a:p>
            <a:pPr eaLnBrk="1" hangingPunct="1"/>
            <a:r>
              <a:rPr lang="en-US" altLang="en-US" sz="2100" b="1" dirty="0">
                <a:latin typeface="Times New Roman" panose="02020603050405020304" pitchFamily="18" charset="0"/>
                <a:cs typeface="Times New Roman" panose="02020603050405020304" pitchFamily="18" charset="0"/>
              </a:rPr>
              <a:t>- Thôi được, chết cũng chẳng đáng sợ, nhưng trước khi</a:t>
            </a:r>
          </a:p>
          <a:p>
            <a:pPr eaLnBrk="1" hangingPunct="1"/>
            <a:r>
              <a:rPr lang="en-US" altLang="en-US" sz="2100" b="1" dirty="0">
                <a:latin typeface="Times New Roman" panose="02020603050405020304" pitchFamily="18" charset="0"/>
                <a:cs typeface="Times New Roman" panose="02020603050405020304" pitchFamily="18" charset="0"/>
              </a:rPr>
              <a:t>chết, ta chỉ muốn biết một điều.</a:t>
            </a:r>
          </a:p>
          <a:p>
            <a:pPr eaLnBrk="1" hangingPunct="1"/>
            <a:r>
              <a:rPr lang="en-US" altLang="en-US" sz="2100" b="1" dirty="0">
                <a:latin typeface="Times New Roman" panose="02020603050405020304" pitchFamily="18" charset="0"/>
                <a:cs typeface="Times New Roman" panose="02020603050405020304" pitchFamily="18" charset="0"/>
              </a:rPr>
              <a:t>- Điều gì ? – Con quỷ hỏi.</a:t>
            </a:r>
          </a:p>
          <a:p>
            <a:pPr eaLnBrk="1" hangingPunct="1"/>
            <a:r>
              <a:rPr lang="en-US" altLang="en-US" sz="2100" b="1" dirty="0">
                <a:latin typeface="Times New Roman" panose="02020603050405020304" pitchFamily="18" charset="0"/>
                <a:cs typeface="Times New Roman" panose="02020603050405020304" pitchFamily="18" charset="0"/>
              </a:rPr>
              <a:t>- Ngươi to lớn như thế làm sao chui lọt cái bình bé tí </a:t>
            </a:r>
          </a:p>
          <a:p>
            <a:pPr eaLnBrk="1" hangingPunct="1"/>
            <a:r>
              <a:rPr lang="en-US" altLang="en-US" sz="2100" b="1" dirty="0">
                <a:latin typeface="Times New Roman" panose="02020603050405020304" pitchFamily="18" charset="0"/>
                <a:cs typeface="Times New Roman" panose="02020603050405020304" pitchFamily="18" charset="0"/>
              </a:rPr>
              <a:t>này?</a:t>
            </a:r>
          </a:p>
          <a:p>
            <a:pPr eaLnBrk="1" hangingPunct="1"/>
            <a:r>
              <a:rPr lang="en-US" altLang="en-US" sz="2100" b="1" dirty="0">
                <a:latin typeface="Times New Roman" panose="02020603050405020304" pitchFamily="18" charset="0"/>
                <a:cs typeface="Times New Roman" panose="02020603050405020304" pitchFamily="18" charset="0"/>
              </a:rPr>
              <a:t>- Ngươi không tin ư ?</a:t>
            </a:r>
          </a:p>
          <a:p>
            <a:pPr eaLnBrk="1" hangingPunct="1"/>
            <a:r>
              <a:rPr lang="en-US" altLang="en-US" sz="2100" b="1" dirty="0">
                <a:latin typeface="Times New Roman" panose="02020603050405020304" pitchFamily="18" charset="0"/>
                <a:cs typeface="Times New Roman" panose="02020603050405020304" pitchFamily="18" charset="0"/>
              </a:rPr>
              <a:t>- Không thể tin được trừ khi ta thấy tận mắt chính </a:t>
            </a:r>
            <a:r>
              <a:rPr lang="en-US" altLang="en-US" sz="2100" b="1" dirty="0">
                <a:latin typeface="Times New Roman" panose="02020603050405020304" pitchFamily="18" charset="0"/>
                <a:cs typeface="Times New Roman" panose="02020603050405020304" pitchFamily="18" charset="0"/>
              </a:rPr>
              <a:t>                                               ngươi chui </a:t>
            </a:r>
            <a:r>
              <a:rPr lang="en-US" altLang="en-US" sz="2100" b="1" dirty="0">
                <a:latin typeface="Times New Roman" panose="02020603050405020304" pitchFamily="18" charset="0"/>
                <a:cs typeface="Times New Roman" panose="02020603050405020304" pitchFamily="18" charset="0"/>
              </a:rPr>
              <a:t>vào trong bình.</a:t>
            </a:r>
          </a:p>
          <a:p>
            <a:pPr eaLnBrk="1" hangingPunct="1"/>
            <a:r>
              <a:rPr lang="en-US" altLang="en-US" sz="2100" b="1" dirty="0">
                <a:latin typeface="Times New Roman" panose="02020603050405020304" pitchFamily="18" charset="0"/>
                <a:cs typeface="Times New Roman" panose="02020603050405020304" pitchFamily="18" charset="0"/>
              </a:rPr>
              <a:t>       Con quỷ rùng mình một cái biến thành một cột </a:t>
            </a:r>
            <a:r>
              <a:rPr lang="en-US" altLang="en-US" sz="2100" b="1" dirty="0">
                <a:latin typeface="Times New Roman" panose="02020603050405020304" pitchFamily="18" charset="0"/>
                <a:cs typeface="Times New Roman" panose="02020603050405020304" pitchFamily="18" charset="0"/>
              </a:rPr>
              <a:t>                                                  khóiđen</a:t>
            </a:r>
            <a:r>
              <a:rPr lang="en-US" altLang="en-US" sz="2100" b="1" dirty="0">
                <a:latin typeface="Times New Roman" panose="02020603050405020304" pitchFamily="18" charset="0"/>
                <a:cs typeface="Times New Roman" panose="02020603050405020304" pitchFamily="18" charset="0"/>
              </a:rPr>
              <a:t>. Cột khói bay đến tận trời xanh, tụ lại rồi dần </a:t>
            </a:r>
            <a:r>
              <a:rPr lang="en-US" altLang="en-US" sz="2100" b="1" dirty="0">
                <a:latin typeface="Times New Roman" panose="02020603050405020304" pitchFamily="18" charset="0"/>
                <a:cs typeface="Times New Roman" panose="02020603050405020304" pitchFamily="18" charset="0"/>
              </a:rPr>
              <a:t>                                         dần chui </a:t>
            </a:r>
            <a:r>
              <a:rPr lang="en-US" altLang="en-US" sz="2100" b="1" dirty="0">
                <a:latin typeface="Times New Roman" panose="02020603050405020304" pitchFamily="18" charset="0"/>
                <a:cs typeface="Times New Roman" panose="02020603050405020304" pitchFamily="18" charset="0"/>
              </a:rPr>
              <a:t>tuột vào bình. Bác đánh cá nhanh tay lấy cái nắp bằng chì nút chặt miệng bình. Con quỷ ra sức vùng vẫy, tìm cách chui ra. Nhưng đã muộn mất rồi. Bác đánh cá vứt cái bình trở lại biển sâu. Thế là kẻ độc ác vĩnh viễn nằm lại dưới đáy biển.</a:t>
            </a:r>
          </a:p>
        </p:txBody>
      </p:sp>
      <p:pic>
        <p:nvPicPr>
          <p:cNvPr id="30725" name="Picture 24" descr="0_0071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00050"/>
            <a:ext cx="280035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15516" y="1240631"/>
            <a:ext cx="5634038" cy="1177245"/>
          </a:xfrm>
          <a:prstGeom prst="rect">
            <a:avLst/>
          </a:prstGeom>
        </p:spPr>
        <p:style>
          <a:lnRef idx="1">
            <a:schemeClr val="accent1"/>
          </a:lnRef>
          <a:fillRef idx="2">
            <a:schemeClr val="accent1"/>
          </a:fillRef>
          <a:effectRef idx="1">
            <a:schemeClr val="accent1"/>
          </a:effectRef>
          <a:fontRef idx="minor">
            <a:schemeClr val="dk1"/>
          </a:fontRef>
        </p:style>
        <p:txBody>
          <a:bodyPr lIns="68580" tIns="34290" rIns="68580" bIns="34290">
            <a:spAutoFit/>
          </a:bodyPr>
          <a:lstStyle/>
          <a:p>
            <a:pPr>
              <a:defRPr/>
            </a:pPr>
            <a:r>
              <a:rPr lang="en-US" sz="2400" b="1" dirty="0">
                <a:solidFill>
                  <a:srgbClr val="FF0000"/>
                </a:solidFill>
                <a:latin typeface="Times New Roman" panose="02020603050405020304" pitchFamily="18" charset="0"/>
                <a:cs typeface="Times New Roman" panose="02020603050405020304" pitchFamily="18" charset="0"/>
              </a:rPr>
              <a:t>5. Bác đánh cá lừa con quỷ chui vào trong bình rồi đậy nắp, vứt cái bình xuống biển sâu.</a:t>
            </a:r>
            <a:endParaRPr lang="vi-VN" sz="2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7763"/>
                                        </p:tgtEl>
                                        <p:attrNameLst>
                                          <p:attrName>style.visibility</p:attrName>
                                        </p:attrNameLst>
                                      </p:cBhvr>
                                      <p:to>
                                        <p:strVal val="visible"/>
                                      </p:to>
                                    </p:set>
                                    <p:animEffect transition="in" filter="barn(inVertical)">
                                      <p:cBhvr>
                                        <p:cTn id="7" dur="500"/>
                                        <p:tgtEl>
                                          <p:spTgt spid="1177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xit" presetSubtype="10" fill="hold" grpId="1" nodeType="clickEffect">
                                  <p:stCondLst>
                                    <p:cond delay="0"/>
                                  </p:stCondLst>
                                  <p:childTnLst>
                                    <p:anim calcmode="lin" valueType="num">
                                      <p:cBhvr>
                                        <p:cTn id="11" dur="500"/>
                                        <p:tgtEl>
                                          <p:spTgt spid="117763"/>
                                        </p:tgtEl>
                                        <p:attrNameLst>
                                          <p:attrName>ppt_w</p:attrName>
                                        </p:attrNameLst>
                                      </p:cBhvr>
                                      <p:tavLst>
                                        <p:tav tm="0">
                                          <p:val>
                                            <p:strVal val="ppt_w"/>
                                          </p:val>
                                        </p:tav>
                                        <p:tav tm="100000">
                                          <p:val>
                                            <p:fltVal val="0"/>
                                          </p:val>
                                        </p:tav>
                                      </p:tavLst>
                                    </p:anim>
                                    <p:anim calcmode="lin" valueType="num">
                                      <p:cBhvr>
                                        <p:cTn id="12" dur="500"/>
                                        <p:tgtEl>
                                          <p:spTgt spid="117763"/>
                                        </p:tgtEl>
                                        <p:attrNameLst>
                                          <p:attrName>ppt_h</p:attrName>
                                        </p:attrNameLst>
                                      </p:cBhvr>
                                      <p:tavLst>
                                        <p:tav tm="0">
                                          <p:val>
                                            <p:strVal val="ppt_h"/>
                                          </p:val>
                                        </p:tav>
                                        <p:tav tm="100000">
                                          <p:val>
                                            <p:strVal val="ppt_h"/>
                                          </p:val>
                                        </p:tav>
                                      </p:tavLst>
                                    </p:anim>
                                    <p:set>
                                      <p:cBhvr>
                                        <p:cTn id="13" dur="1" fill="hold">
                                          <p:stCondLst>
                                            <p:cond delay="499"/>
                                          </p:stCondLst>
                                        </p:cTn>
                                        <p:tgtEl>
                                          <p:spTgt spid="117763"/>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p:bldP spid="117763" grpId="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descr="Hình nền Powerpoint dễ thương đẹp, đơn giản và cute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13" descr="a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88" y="541735"/>
            <a:ext cx="2983706"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20" descr="0_0041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9456" y="457201"/>
            <a:ext cx="2457450" cy="1612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22" descr="0_0051_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6906" y="640556"/>
            <a:ext cx="33147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23" descr="0_0061_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806" y="3028950"/>
            <a:ext cx="34861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24" descr="0_0071_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55306" y="3028950"/>
            <a:ext cx="43434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2" name="Oval 25"/>
          <p:cNvSpPr>
            <a:spLocks noChangeArrowheads="1"/>
          </p:cNvSpPr>
          <p:nvPr/>
        </p:nvSpPr>
        <p:spPr bwMode="auto">
          <a:xfrm>
            <a:off x="185738" y="1597819"/>
            <a:ext cx="342900" cy="342900"/>
          </a:xfrm>
          <a:prstGeom prst="ellipse">
            <a:avLst/>
          </a:prstGeom>
          <a:solidFill>
            <a:srgbClr val="0066FF"/>
          </a:solidFill>
          <a:ln w="9525">
            <a:solidFill>
              <a:srgbClr val="FF9933"/>
            </a:solidFill>
            <a:round/>
            <a:headEnd/>
            <a:tailEnd/>
          </a:ln>
        </p:spPr>
        <p:txBody>
          <a:bodyPr wrap="none" lIns="68580" tIns="34290" rIns="68580" bIns="3429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753" name="Text Box 26"/>
          <p:cNvSpPr txBox="1">
            <a:spLocks noChangeArrowheads="1"/>
          </p:cNvSpPr>
          <p:nvPr/>
        </p:nvSpPr>
        <p:spPr bwMode="auto">
          <a:xfrm>
            <a:off x="214313" y="1597819"/>
            <a:ext cx="228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solidFill>
                  <a:srgbClr val="FF3300"/>
                </a:solidFill>
                <a:latin typeface="Tahoma" panose="020B0604030504040204" pitchFamily="34" charset="0"/>
              </a:rPr>
              <a:t>1</a:t>
            </a:r>
          </a:p>
        </p:txBody>
      </p:sp>
      <p:sp>
        <p:nvSpPr>
          <p:cNvPr id="31754" name="Oval 35"/>
          <p:cNvSpPr>
            <a:spLocks noChangeArrowheads="1"/>
          </p:cNvSpPr>
          <p:nvPr/>
        </p:nvSpPr>
        <p:spPr bwMode="auto">
          <a:xfrm>
            <a:off x="4755356" y="4171950"/>
            <a:ext cx="342900" cy="342900"/>
          </a:xfrm>
          <a:prstGeom prst="ellipse">
            <a:avLst/>
          </a:prstGeom>
          <a:solidFill>
            <a:srgbClr val="0066FF"/>
          </a:solidFill>
          <a:ln w="9525">
            <a:solidFill>
              <a:srgbClr val="FF9933"/>
            </a:solidFill>
            <a:round/>
            <a:headEnd/>
            <a:tailEnd/>
          </a:ln>
        </p:spPr>
        <p:txBody>
          <a:bodyPr wrap="none" lIns="68580" tIns="34290" rIns="68580" bIns="3429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755" name="Oval 36"/>
          <p:cNvSpPr>
            <a:spLocks noChangeArrowheads="1"/>
          </p:cNvSpPr>
          <p:nvPr/>
        </p:nvSpPr>
        <p:spPr bwMode="auto">
          <a:xfrm>
            <a:off x="1440656" y="4229100"/>
            <a:ext cx="342900" cy="285750"/>
          </a:xfrm>
          <a:prstGeom prst="ellipse">
            <a:avLst/>
          </a:prstGeom>
          <a:solidFill>
            <a:srgbClr val="0066FF"/>
          </a:solidFill>
          <a:ln w="9525">
            <a:solidFill>
              <a:srgbClr val="FF9933"/>
            </a:solidFill>
            <a:round/>
            <a:headEnd/>
            <a:tailEnd/>
          </a:ln>
        </p:spPr>
        <p:txBody>
          <a:bodyPr wrap="none" lIns="68580" tIns="34290" rIns="68580" bIns="3429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756" name="Oval 37"/>
          <p:cNvSpPr>
            <a:spLocks noChangeArrowheads="1"/>
          </p:cNvSpPr>
          <p:nvPr/>
        </p:nvSpPr>
        <p:spPr bwMode="auto">
          <a:xfrm>
            <a:off x="5784056" y="1818085"/>
            <a:ext cx="342900" cy="342900"/>
          </a:xfrm>
          <a:prstGeom prst="ellipse">
            <a:avLst/>
          </a:prstGeom>
          <a:solidFill>
            <a:srgbClr val="0066FF"/>
          </a:solidFill>
          <a:ln w="9525">
            <a:solidFill>
              <a:srgbClr val="FF9933"/>
            </a:solidFill>
            <a:round/>
            <a:headEnd/>
            <a:tailEnd/>
          </a:ln>
        </p:spPr>
        <p:txBody>
          <a:bodyPr wrap="none" lIns="68580" tIns="34290" rIns="68580" bIns="3429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757" name="Oval 38"/>
          <p:cNvSpPr>
            <a:spLocks noChangeArrowheads="1"/>
          </p:cNvSpPr>
          <p:nvPr/>
        </p:nvSpPr>
        <p:spPr bwMode="auto">
          <a:xfrm>
            <a:off x="3326606" y="1679972"/>
            <a:ext cx="342900" cy="342900"/>
          </a:xfrm>
          <a:prstGeom prst="ellipse">
            <a:avLst/>
          </a:prstGeom>
          <a:solidFill>
            <a:srgbClr val="0066FF"/>
          </a:solidFill>
          <a:ln w="9525">
            <a:solidFill>
              <a:srgbClr val="FF9933"/>
            </a:solidFill>
            <a:round/>
            <a:headEnd/>
            <a:tailEnd/>
          </a:ln>
        </p:spPr>
        <p:txBody>
          <a:bodyPr wrap="none" lIns="68580" tIns="34290" rIns="68580" bIns="3429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758" name="Text Box 39"/>
          <p:cNvSpPr txBox="1">
            <a:spLocks noChangeArrowheads="1"/>
          </p:cNvSpPr>
          <p:nvPr/>
        </p:nvSpPr>
        <p:spPr bwMode="auto">
          <a:xfrm>
            <a:off x="5841206" y="1831181"/>
            <a:ext cx="228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solidFill>
                  <a:srgbClr val="FF3300"/>
                </a:solidFill>
                <a:latin typeface="Tahoma" panose="020B0604030504040204" pitchFamily="34" charset="0"/>
              </a:rPr>
              <a:t>3</a:t>
            </a:r>
          </a:p>
        </p:txBody>
      </p:sp>
      <p:sp>
        <p:nvSpPr>
          <p:cNvPr id="31759" name="Text Box 40"/>
          <p:cNvSpPr txBox="1">
            <a:spLocks noChangeArrowheads="1"/>
          </p:cNvSpPr>
          <p:nvPr/>
        </p:nvSpPr>
        <p:spPr bwMode="auto">
          <a:xfrm>
            <a:off x="4812506" y="4171950"/>
            <a:ext cx="228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solidFill>
                  <a:srgbClr val="FF3300"/>
                </a:solidFill>
                <a:latin typeface="Tahoma" panose="020B0604030504040204" pitchFamily="34" charset="0"/>
              </a:rPr>
              <a:t>5</a:t>
            </a:r>
          </a:p>
        </p:txBody>
      </p:sp>
      <p:sp>
        <p:nvSpPr>
          <p:cNvPr id="31760" name="Text Box 41"/>
          <p:cNvSpPr txBox="1">
            <a:spLocks noChangeArrowheads="1"/>
          </p:cNvSpPr>
          <p:nvPr/>
        </p:nvSpPr>
        <p:spPr bwMode="auto">
          <a:xfrm>
            <a:off x="1497806" y="4229100"/>
            <a:ext cx="228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solidFill>
                  <a:srgbClr val="FF3300"/>
                </a:solidFill>
                <a:latin typeface="Tahoma" panose="020B0604030504040204" pitchFamily="34" charset="0"/>
              </a:rPr>
              <a:t>4</a:t>
            </a:r>
          </a:p>
        </p:txBody>
      </p:sp>
      <p:sp>
        <p:nvSpPr>
          <p:cNvPr id="31761" name="Text Box 42"/>
          <p:cNvSpPr txBox="1">
            <a:spLocks noChangeArrowheads="1"/>
          </p:cNvSpPr>
          <p:nvPr/>
        </p:nvSpPr>
        <p:spPr bwMode="auto">
          <a:xfrm>
            <a:off x="3355181" y="1679972"/>
            <a:ext cx="228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solidFill>
                  <a:srgbClr val="FF3300"/>
                </a:solidFill>
                <a:latin typeface="Tahoma" panose="020B0604030504040204" pitchFamily="34" charset="0"/>
              </a:rPr>
              <a:t>2</a:t>
            </a:r>
          </a:p>
        </p:txBody>
      </p:sp>
      <p:sp>
        <p:nvSpPr>
          <p:cNvPr id="31762" name="Text Box 43"/>
          <p:cNvSpPr txBox="1">
            <a:spLocks noChangeArrowheads="1"/>
          </p:cNvSpPr>
          <p:nvPr/>
        </p:nvSpPr>
        <p:spPr bwMode="auto">
          <a:xfrm>
            <a:off x="19051" y="79772"/>
            <a:ext cx="898445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000" b="1" u="sng">
                <a:latin typeface="Times New Roman" panose="02020603050405020304" pitchFamily="18" charset="0"/>
                <a:cs typeface="Times New Roman" panose="02020603050405020304" pitchFamily="18" charset="0"/>
              </a:rPr>
              <a:t>Bài 2:</a:t>
            </a:r>
            <a:r>
              <a:rPr lang="en-US" altLang="en-US" sz="2000" b="1">
                <a:latin typeface="Times New Roman" panose="02020603050405020304" pitchFamily="18" charset="0"/>
                <a:cs typeface="Times New Roman" panose="02020603050405020304" pitchFamily="18" charset="0"/>
              </a:rPr>
              <a:t> Dựa vào tranh, em hãy kể lại toàn bộ câu chuyện.</a:t>
            </a:r>
            <a:endParaRPr lang="en-US" altLang="en-US" sz="2000" b="1">
              <a:latin typeface=".VnTime" panose="020B7200000000000000" pitchFamily="34" charset="0"/>
            </a:endParaRPr>
          </a:p>
        </p:txBody>
      </p:sp>
      <p:sp>
        <p:nvSpPr>
          <p:cNvPr id="31763" name="Text Box 50"/>
          <p:cNvSpPr txBox="1">
            <a:spLocks noChangeArrowheads="1"/>
          </p:cNvSpPr>
          <p:nvPr/>
        </p:nvSpPr>
        <p:spPr bwMode="auto">
          <a:xfrm>
            <a:off x="2000250" y="0"/>
            <a:ext cx="6172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a:solidFill>
                  <a:srgbClr val="3333FF"/>
                </a:solidFill>
                <a:latin typeface="Times New Roman" panose="02020603050405020304" pitchFamily="18" charset="0"/>
              </a:rPr>
              <a:t> </a:t>
            </a:r>
          </a:p>
        </p:txBody>
      </p:sp>
      <p:sp>
        <p:nvSpPr>
          <p:cNvPr id="2" name="Rectangle 1"/>
          <p:cNvSpPr/>
          <p:nvPr/>
        </p:nvSpPr>
        <p:spPr>
          <a:xfrm>
            <a:off x="111919" y="2076451"/>
            <a:ext cx="3067050" cy="992579"/>
          </a:xfrm>
          <a:prstGeom prst="rect">
            <a:avLst/>
          </a:prstGeom>
        </p:spPr>
        <p:style>
          <a:lnRef idx="2">
            <a:schemeClr val="accent5"/>
          </a:lnRef>
          <a:fillRef idx="1">
            <a:schemeClr val="lt1"/>
          </a:fillRef>
          <a:effectRef idx="0">
            <a:schemeClr val="accent5"/>
          </a:effectRef>
          <a:fontRef idx="minor">
            <a:schemeClr val="dk1"/>
          </a:fontRef>
        </p:style>
        <p:txBody>
          <a:bodyPr lIns="68580" tIns="34290" rIns="68580" bIns="34290">
            <a:spAutoFit/>
          </a:bodyPr>
          <a:lstStyle/>
          <a:p>
            <a:pPr algn="just">
              <a:defRPr/>
            </a:pPr>
            <a:r>
              <a:rPr lang="en-US" sz="1500" b="1" dirty="0">
                <a:latin typeface="Times New Roman" panose="02020603050405020304" pitchFamily="18" charset="0"/>
                <a:cs typeface="Times New Roman" panose="02020603050405020304" pitchFamily="18" charset="0"/>
              </a:rPr>
              <a:t>1. Bác đánh cá ngán ngẩm vì cả ngày không thu được gì. Thật may, trong mẻ lưới cuối có một chiếc bình to.</a:t>
            </a:r>
            <a:endParaRPr lang="vi-VN" sz="1500" b="1" dirty="0">
              <a:latin typeface="Times New Roman" panose="02020603050405020304" pitchFamily="18" charset="0"/>
              <a:cs typeface="Times New Roman" panose="02020603050405020304" pitchFamily="18" charset="0"/>
            </a:endParaRPr>
          </a:p>
        </p:txBody>
      </p:sp>
      <p:sp>
        <p:nvSpPr>
          <p:cNvPr id="3" name="Rectangle 2"/>
          <p:cNvSpPr/>
          <p:nvPr/>
        </p:nvSpPr>
        <p:spPr>
          <a:xfrm>
            <a:off x="3340894" y="2084785"/>
            <a:ext cx="2228850" cy="762000"/>
          </a:xfrm>
          <a:prstGeom prst="rect">
            <a:avLst/>
          </a:prstGeom>
        </p:spPr>
        <p:style>
          <a:lnRef idx="2">
            <a:schemeClr val="accent5"/>
          </a:lnRef>
          <a:fillRef idx="1">
            <a:schemeClr val="lt1"/>
          </a:fillRef>
          <a:effectRef idx="0">
            <a:schemeClr val="accent5"/>
          </a:effectRef>
          <a:fontRef idx="minor">
            <a:schemeClr val="dk1"/>
          </a:fontRef>
        </p:style>
        <p:txBody>
          <a:bodyPr lIns="68580" tIns="34290" rIns="68580" bIns="34290">
            <a:spAutoFit/>
          </a:bodyPr>
          <a:lstStyle/>
          <a:p>
            <a:pPr algn="just">
              <a:defRPr/>
            </a:pPr>
            <a:r>
              <a:rPr lang="en-US" sz="1500" b="1">
                <a:latin typeface="Times New Roman" panose="02020603050405020304" pitchFamily="18" charset="0"/>
                <a:cs typeface="Times New Roman" panose="02020603050405020304" pitchFamily="18" charset="0"/>
              </a:rPr>
              <a:t>2. Bác mong bán chiếc bình sẽ được thật nhiều tiền.</a:t>
            </a:r>
            <a:endParaRPr lang="vi-VN" sz="1500" b="1">
              <a:latin typeface="Times New Roman" panose="02020603050405020304" pitchFamily="18" charset="0"/>
              <a:cs typeface="Times New Roman" panose="02020603050405020304" pitchFamily="18" charset="0"/>
            </a:endParaRPr>
          </a:p>
        </p:txBody>
      </p:sp>
      <p:sp>
        <p:nvSpPr>
          <p:cNvPr id="4" name="Rectangle 3"/>
          <p:cNvSpPr/>
          <p:nvPr/>
        </p:nvSpPr>
        <p:spPr>
          <a:xfrm>
            <a:off x="5841206" y="2241948"/>
            <a:ext cx="3200400" cy="761747"/>
          </a:xfrm>
          <a:prstGeom prst="rect">
            <a:avLst/>
          </a:prstGeom>
        </p:spPr>
        <p:style>
          <a:lnRef idx="2">
            <a:schemeClr val="accent5"/>
          </a:lnRef>
          <a:fillRef idx="1">
            <a:schemeClr val="lt1"/>
          </a:fillRef>
          <a:effectRef idx="0">
            <a:schemeClr val="accent5"/>
          </a:effectRef>
          <a:fontRef idx="minor">
            <a:schemeClr val="dk1"/>
          </a:fontRef>
        </p:style>
        <p:txBody>
          <a:bodyPr lIns="68580" tIns="34290" rIns="68580" bIns="34290">
            <a:spAutoFit/>
          </a:bodyPr>
          <a:lstStyle/>
          <a:p>
            <a:pPr algn="just">
              <a:defRPr/>
            </a:pPr>
            <a:r>
              <a:rPr lang="en-US" sz="1500" b="1">
                <a:latin typeface="Times New Roman" panose="02020603050405020304" pitchFamily="18" charset="0"/>
                <a:cs typeface="Times New Roman" panose="02020603050405020304" pitchFamily="18" charset="0"/>
              </a:rPr>
              <a:t>3. Bác mở nắp bình, một làn khói tuôn ra, tụ lại thành một con quỷ dữ tợn.</a:t>
            </a:r>
            <a:endParaRPr lang="vi-VN" sz="1500" b="1">
              <a:latin typeface="Times New Roman" panose="02020603050405020304" pitchFamily="18" charset="0"/>
              <a:cs typeface="Times New Roman" panose="02020603050405020304" pitchFamily="18" charset="0"/>
            </a:endParaRPr>
          </a:p>
        </p:txBody>
      </p:sp>
      <p:sp>
        <p:nvSpPr>
          <p:cNvPr id="5" name="Rectangle 4"/>
          <p:cNvSpPr/>
          <p:nvPr/>
        </p:nvSpPr>
        <p:spPr>
          <a:xfrm>
            <a:off x="432197" y="4505325"/>
            <a:ext cx="3314700" cy="531019"/>
          </a:xfrm>
          <a:prstGeom prst="rect">
            <a:avLst/>
          </a:prstGeom>
        </p:spPr>
        <p:style>
          <a:lnRef idx="2">
            <a:schemeClr val="accent5"/>
          </a:lnRef>
          <a:fillRef idx="1">
            <a:schemeClr val="lt1"/>
          </a:fillRef>
          <a:effectRef idx="0">
            <a:schemeClr val="accent5"/>
          </a:effectRef>
          <a:fontRef idx="minor">
            <a:schemeClr val="dk1"/>
          </a:fontRef>
        </p:style>
        <p:txBody>
          <a:bodyPr lIns="68580" tIns="34290" rIns="68580" bIns="34290">
            <a:spAutoFit/>
          </a:bodyPr>
          <a:lstStyle/>
          <a:p>
            <a:pPr algn="just">
              <a:defRPr/>
            </a:pPr>
            <a:r>
              <a:rPr lang="en-US" sz="1500" b="1">
                <a:latin typeface="Times New Roman" panose="02020603050405020304" pitchFamily="18" charset="0"/>
                <a:cs typeface="Times New Roman" panose="02020603050405020304" pitchFamily="18" charset="0"/>
              </a:rPr>
              <a:t>4. Con quỷ muốn giết bác đánh cá để thực hiện lời nguyền của nó. </a:t>
            </a:r>
            <a:endParaRPr lang="vi-VN" sz="1500" b="1">
              <a:latin typeface="Times New Roman" panose="02020603050405020304" pitchFamily="18" charset="0"/>
              <a:cs typeface="Times New Roman" panose="02020603050405020304" pitchFamily="18" charset="0"/>
            </a:endParaRPr>
          </a:p>
        </p:txBody>
      </p:sp>
      <p:sp>
        <p:nvSpPr>
          <p:cNvPr id="6" name="Rectangle 5"/>
          <p:cNvSpPr/>
          <p:nvPr/>
        </p:nvSpPr>
        <p:spPr>
          <a:xfrm>
            <a:off x="4487466" y="4576763"/>
            <a:ext cx="4142184" cy="531019"/>
          </a:xfrm>
          <a:prstGeom prst="rect">
            <a:avLst/>
          </a:prstGeom>
        </p:spPr>
        <p:style>
          <a:lnRef idx="2">
            <a:schemeClr val="accent5"/>
          </a:lnRef>
          <a:fillRef idx="1">
            <a:schemeClr val="lt1"/>
          </a:fillRef>
          <a:effectRef idx="0">
            <a:schemeClr val="accent5"/>
          </a:effectRef>
          <a:fontRef idx="minor">
            <a:schemeClr val="dk1"/>
          </a:fontRef>
        </p:style>
        <p:txBody>
          <a:bodyPr lIns="68580" tIns="34290" rIns="68580" bIns="34290">
            <a:spAutoFit/>
          </a:bodyPr>
          <a:lstStyle/>
          <a:p>
            <a:pPr algn="just">
              <a:defRPr/>
            </a:pPr>
            <a:r>
              <a:rPr lang="en-US" sz="1500" b="1">
                <a:latin typeface="Times New Roman" panose="02020603050405020304" pitchFamily="18" charset="0"/>
                <a:cs typeface="Times New Roman" panose="02020603050405020304" pitchFamily="18" charset="0"/>
              </a:rPr>
              <a:t>5. Bác đánh cá lừa con quỷ chui vào trong bình rồi đậy nắp, vứt cái bình xuống biển sâu.</a:t>
            </a:r>
            <a:endParaRPr lang="vi-VN" sz="1500"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4"/>
          <p:cNvSpPr txBox="1">
            <a:spLocks noChangeArrowheads="1"/>
          </p:cNvSpPr>
          <p:nvPr/>
        </p:nvSpPr>
        <p:spPr bwMode="auto">
          <a:xfrm>
            <a:off x="1657350" y="57150"/>
            <a:ext cx="6172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a:solidFill>
                  <a:srgbClr val="3333FF"/>
                </a:solidFill>
                <a:latin typeface="Times New Roman" panose="02020603050405020304" pitchFamily="18" charset="0"/>
              </a:rPr>
              <a:t> </a:t>
            </a:r>
          </a:p>
        </p:txBody>
      </p:sp>
      <p:pic>
        <p:nvPicPr>
          <p:cNvPr id="32771" name="Picture 5" descr="Hình nền Powerpoint dễ thương đẹp, đơn giản và cute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Box 1"/>
          <p:cNvSpPr txBox="1">
            <a:spLocks noChangeArrowheads="1"/>
          </p:cNvSpPr>
          <p:nvPr/>
        </p:nvSpPr>
        <p:spPr bwMode="auto">
          <a:xfrm>
            <a:off x="2343150" y="90153"/>
            <a:ext cx="5543550" cy="76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scene3d>
              <a:camera prst="orthographicFront"/>
              <a:lightRig rig="glow" dir="tl">
                <a:rot lat="0" lon="0" rev="5400000"/>
              </a:lightRig>
            </a:scene3d>
            <a:sp3d contourW="12700">
              <a:bevelT w="25400" h="25400"/>
              <a:contourClr>
                <a:schemeClr val="accent6">
                  <a:shade val="73000"/>
                </a:schemeClr>
              </a:contourClr>
            </a:sp3d>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US" altLang="en-US" sz="45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Ý  </a:t>
            </a:r>
            <a:r>
              <a:rPr lang="en-US" altLang="en-US" sz="45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nghĩa</a:t>
            </a:r>
            <a:r>
              <a:rPr lang="en-US" altLang="en-US" sz="45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 </a:t>
            </a:r>
            <a:r>
              <a:rPr lang="en-US" altLang="en-US" sz="45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câu</a:t>
            </a:r>
            <a:r>
              <a:rPr lang="en-US" altLang="en-US" sz="45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 </a:t>
            </a:r>
            <a:r>
              <a:rPr lang="en-US" altLang="en-US" sz="45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chuyện</a:t>
            </a:r>
            <a:endParaRPr lang="vi-VN" altLang="en-US" sz="45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p:sp>
        <p:nvSpPr>
          <p:cNvPr id="3" name="Frame 2"/>
          <p:cNvSpPr/>
          <p:nvPr/>
        </p:nvSpPr>
        <p:spPr>
          <a:xfrm>
            <a:off x="457200" y="914400"/>
            <a:ext cx="8115300" cy="360045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defRPr/>
            </a:pPr>
            <a:r>
              <a:rPr lang="en-US" sz="2300" b="1" dirty="0">
                <a:solidFill>
                  <a:srgbClr val="C00000"/>
                </a:solidFill>
                <a:latin typeface="Times New Roman" panose="02020603050405020304" pitchFamily="18" charset="0"/>
                <a:cs typeface="Times New Roman" panose="02020603050405020304" pitchFamily="18" charset="0"/>
              </a:rPr>
              <a:t>	</a:t>
            </a:r>
            <a:r>
              <a:rPr lang="en-US" sz="4500" b="1" dirty="0">
                <a:solidFill>
                  <a:srgbClr val="C00000"/>
                </a:solidFill>
                <a:latin typeface="Times New Roman" panose="02020603050405020304" pitchFamily="18" charset="0"/>
                <a:cs typeface="Times New Roman" panose="02020603050405020304" pitchFamily="18" charset="0"/>
              </a:rPr>
              <a:t>Câu chuyện ca </a:t>
            </a:r>
            <a:r>
              <a:rPr lang="en-US" sz="4500" b="1" dirty="0">
                <a:solidFill>
                  <a:srgbClr val="C00000"/>
                </a:solidFill>
                <a:latin typeface="Times New Roman" panose="02020603050405020304" pitchFamily="18" charset="0"/>
                <a:cs typeface="Times New Roman" panose="02020603050405020304" pitchFamily="18" charset="0"/>
              </a:rPr>
              <a:t>ngợi bác đánh cá thông minh, bình tĩnh và mưu trí đã chiến thắng gã hung thần gian ác.</a:t>
            </a:r>
            <a:endParaRPr lang="vi-VN" sz="45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WordArt 2" descr="Water lilies"/>
          <p:cNvSpPr>
            <a:spLocks noChangeArrowheads="1" noChangeShapeType="1" noTextEdit="1"/>
          </p:cNvSpPr>
          <p:nvPr/>
        </p:nvSpPr>
        <p:spPr bwMode="auto">
          <a:xfrm>
            <a:off x="-2667000" y="114300"/>
            <a:ext cx="11353800" cy="857250"/>
          </a:xfrm>
          <a:prstGeom prst="rect">
            <a:avLst/>
          </a:prstGeom>
        </p:spPr>
        <p:txBody>
          <a:bodyPr wrap="none" lIns="68580" tIns="34290" rIns="68580" bIns="34290" fromWordArt="1">
            <a:prstTxWarp prst="textPlain">
              <a:avLst>
                <a:gd name="adj" fmla="val 50000"/>
              </a:avLst>
            </a:prstTxWarp>
          </a:bodyPr>
          <a:lstStyle/>
          <a:p>
            <a:pPr algn="ctr" eaLnBrk="1" hangingPunct="1">
              <a:defRPr/>
            </a:pPr>
            <a:r>
              <a:rPr lang="en-US" sz="2700" b="1" kern="10" dirty="0">
                <a:ln w="19050">
                  <a:solidFill>
                    <a:srgbClr val="00FF00"/>
                  </a:solidFill>
                  <a:round/>
                  <a:headEnd/>
                  <a:tailEnd/>
                </a:ln>
                <a:blipFill dpi="0" rotWithShape="1">
                  <a:blip r:embed="rId2"/>
                  <a:srcRect/>
                  <a:tile tx="0" ty="0" sx="100000" sy="100000" flip="none" algn="tl"/>
                </a:blipFill>
                <a:effectLst>
                  <a:outerShdw dist="35921" dir="2700000" algn="ctr" rotWithShape="0">
                    <a:srgbClr val="990000"/>
                  </a:outerShdw>
                </a:effectLst>
                <a:latin typeface="VNI-Times" pitchFamily="2" charset="0"/>
              </a:rPr>
              <a:t>                                     </a:t>
            </a:r>
            <a:r>
              <a:rPr lang="en-US" sz="2700" b="1" kern="10" dirty="0">
                <a:ln w="19050">
                  <a:solidFill>
                    <a:srgbClr val="00FF00"/>
                  </a:solidFill>
                  <a:round/>
                  <a:headEnd/>
                  <a:tailEnd/>
                </a:ln>
                <a:blipFill dpi="0" rotWithShape="1">
                  <a:blip r:embed="rId2"/>
                  <a:srcRect/>
                  <a:tile tx="0" ty="0" sx="100000" sy="100000" flip="none" algn="tl"/>
                </a:blip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p>
        </p:txBody>
      </p:sp>
      <p:sp>
        <p:nvSpPr>
          <p:cNvPr id="33795" name="WordArt 16"/>
          <p:cNvSpPr>
            <a:spLocks noChangeArrowheads="1" noChangeShapeType="1" noTextEdit="1"/>
          </p:cNvSpPr>
          <p:nvPr/>
        </p:nvSpPr>
        <p:spPr bwMode="auto">
          <a:xfrm>
            <a:off x="504825" y="2057400"/>
            <a:ext cx="8181975" cy="2014538"/>
          </a:xfrm>
          <a:prstGeom prst="rect">
            <a:avLst/>
          </a:prstGeom>
        </p:spPr>
        <p:txBody>
          <a:bodyPr wrap="none" lIns="68580" tIns="34290" rIns="68580" bIns="34290" fromWordArt="1">
            <a:prstTxWarp prst="textPlain">
              <a:avLst>
                <a:gd name="adj" fmla="val 50000"/>
              </a:avLst>
            </a:prstTxWarp>
          </a:bodyPr>
          <a:lstStyle/>
          <a:p>
            <a:pPr algn="ctr"/>
            <a:r>
              <a:rPr lang="en-US" sz="3600" b="1" kern="10">
                <a:ln w="12700">
                  <a:solidFill>
                    <a:srgbClr val="003300"/>
                  </a:solidFill>
                  <a:round/>
                  <a:headEnd/>
                  <a:tailEnd/>
                </a:ln>
                <a:gradFill rotWithShape="1">
                  <a:gsLst>
                    <a:gs pos="0">
                      <a:srgbClr val="A603AB"/>
                    </a:gs>
                    <a:gs pos="10501">
                      <a:srgbClr val="0819FB"/>
                    </a:gs>
                    <a:gs pos="17500">
                      <a:srgbClr val="1A8D48"/>
                    </a:gs>
                    <a:gs pos="25999">
                      <a:srgbClr val="FFFF00"/>
                    </a:gs>
                    <a:gs pos="36501">
                      <a:srgbClr val="EE3F17"/>
                    </a:gs>
                    <a:gs pos="44000">
                      <a:srgbClr val="E81766"/>
                    </a:gs>
                    <a:gs pos="50000">
                      <a:srgbClr val="A603AB"/>
                    </a:gs>
                    <a:gs pos="56000">
                      <a:srgbClr val="E81766"/>
                    </a:gs>
                    <a:gs pos="63499">
                      <a:srgbClr val="EE3F17"/>
                    </a:gs>
                    <a:gs pos="74001">
                      <a:srgbClr val="FFFF00"/>
                    </a:gs>
                    <a:gs pos="82500">
                      <a:srgbClr val="1A8D48"/>
                    </a:gs>
                    <a:gs pos="89500">
                      <a:srgbClr val="0819FB"/>
                    </a:gs>
                    <a:gs pos="100000">
                      <a:srgbClr val="A603AB"/>
                    </a:gs>
                  </a:gsLst>
                  <a:lin ang="2700000" scaled="1"/>
                </a:gradFill>
                <a:effectLst>
                  <a:outerShdw sy="50000" kx="-2453608" rotWithShape="0">
                    <a:srgbClr val="C0C0C0">
                      <a:alpha val="50000"/>
                    </a:srgbClr>
                  </a:outerShdw>
                </a:effectLst>
                <a:latin typeface="Times New Roman" panose="02020603050405020304" pitchFamily="18" charset="0"/>
                <a:cs typeface="Times New Roman" panose="02020603050405020304" pitchFamily="18" charset="0"/>
              </a:rPr>
              <a:t>DẶN DÒ</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repeatCount="indefinite" fill="hold" nodeType="withEffect">
                                  <p:stCondLst>
                                    <p:cond delay="0"/>
                                  </p:stCondLst>
                                  <p:endCondLst>
                                    <p:cond evt="onNext" delay="0">
                                      <p:tgtEl>
                                        <p:sldTgt/>
                                      </p:tgtEl>
                                    </p:cond>
                                  </p:endCondLst>
                                  <p:childTnLst>
                                    <p:set>
                                      <p:cBhvr>
                                        <p:cTn id="6" dur="1" fill="hold">
                                          <p:stCondLst>
                                            <p:cond delay="0"/>
                                          </p:stCondLst>
                                        </p:cTn>
                                        <p:tgtEl>
                                          <p:spTgt spid="70658"/>
                                        </p:tgtEl>
                                        <p:attrNameLst>
                                          <p:attrName>style.visibility</p:attrName>
                                        </p:attrNameLst>
                                      </p:cBhvr>
                                      <p:to>
                                        <p:strVal val="visible"/>
                                      </p:to>
                                    </p:set>
                                    <p:anim calcmode="lin" valueType="num">
                                      <p:cBhvr additive="base">
                                        <p:cTn id="7" dur="5000" fill="hold"/>
                                        <p:tgtEl>
                                          <p:spTgt spid="70658"/>
                                        </p:tgtEl>
                                        <p:attrNameLst>
                                          <p:attrName>ppt_x</p:attrName>
                                        </p:attrNameLst>
                                      </p:cBhvr>
                                      <p:tavLst>
                                        <p:tav tm="0">
                                          <p:val>
                                            <p:strVal val="1+#ppt_w/2"/>
                                          </p:val>
                                        </p:tav>
                                        <p:tav tm="100000">
                                          <p:val>
                                            <p:strVal val="#ppt_x"/>
                                          </p:val>
                                        </p:tav>
                                      </p:tavLst>
                                    </p:anim>
                                    <p:anim calcmode="lin" valueType="num">
                                      <p:cBhvr additive="base">
                                        <p:cTn id="8" dur="5000" fill="hold"/>
                                        <p:tgtEl>
                                          <p:spTgt spid="706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51093" y="14748"/>
            <a:ext cx="6436116" cy="751974"/>
            <a:chOff x="619658" y="-161426"/>
            <a:chExt cx="8581488" cy="1002631"/>
          </a:xfrm>
        </p:grpSpPr>
        <p:sp>
          <p:nvSpPr>
            <p:cNvPr id="3" name="TextBox 2"/>
            <p:cNvSpPr txBox="1"/>
            <p:nvPr/>
          </p:nvSpPr>
          <p:spPr>
            <a:xfrm>
              <a:off x="2495546" y="-161426"/>
              <a:ext cx="6705600" cy="615553"/>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Thứ </a:t>
              </a:r>
              <a:r>
                <a:rPr lang="vi-VN" sz="2400" b="1" dirty="0" smtClean="0">
                  <a:latin typeface="Times New Roman" panose="02020603050405020304" pitchFamily="18" charset="0"/>
                  <a:cs typeface="Times New Roman" panose="02020603050405020304" pitchFamily="18" charset="0"/>
                </a:rPr>
                <a:t>hai</a:t>
              </a:r>
              <a:r>
                <a:rPr lang="en-US" sz="2400" b="1" dirty="0" smtClean="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ngày </a:t>
              </a:r>
              <a:r>
                <a:rPr lang="en-US" sz="2400" b="1" dirty="0" smtClean="0">
                  <a:latin typeface="Times New Roman" panose="02020603050405020304" pitchFamily="18" charset="0"/>
                  <a:cs typeface="Times New Roman" panose="02020603050405020304" pitchFamily="18" charset="0"/>
                </a:rPr>
                <a:t>1</a:t>
              </a:r>
              <a:r>
                <a:rPr lang="vi-VN" sz="2400" b="1" dirty="0" smtClean="0">
                  <a:latin typeface="Times New Roman" panose="02020603050405020304" pitchFamily="18" charset="0"/>
                  <a:cs typeface="Times New Roman" panose="02020603050405020304" pitchFamily="18" charset="0"/>
                </a:rPr>
                <a:t>7</a:t>
              </a:r>
              <a:r>
                <a:rPr lang="en-US" sz="2400" b="1" dirty="0" smtClean="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tháng </a:t>
              </a:r>
              <a:r>
                <a:rPr lang="en-US" sz="2400" b="1" dirty="0">
                  <a:latin typeface="Times New Roman" panose="02020603050405020304" pitchFamily="18" charset="0"/>
                  <a:cs typeface="Times New Roman" panose="02020603050405020304" pitchFamily="18" charset="0"/>
                </a:rPr>
                <a:t>1 </a:t>
              </a:r>
              <a:r>
                <a:rPr lang="en-US" sz="2400" b="1" dirty="0">
                  <a:latin typeface="Times New Roman" panose="02020603050405020304" pitchFamily="18" charset="0"/>
                  <a:cs typeface="Times New Roman" panose="02020603050405020304" pitchFamily="18" charset="0"/>
                </a:rPr>
                <a:t>năm 2022</a:t>
              </a:r>
            </a:p>
          </p:txBody>
        </p:sp>
        <p:sp>
          <p:nvSpPr>
            <p:cNvPr id="4" name="TextBox 3"/>
            <p:cNvSpPr txBox="1"/>
            <p:nvPr/>
          </p:nvSpPr>
          <p:spPr>
            <a:xfrm>
              <a:off x="619658" y="225652"/>
              <a:ext cx="3751775" cy="615553"/>
            </a:xfrm>
            <a:prstGeom prst="rect">
              <a:avLst/>
            </a:prstGeom>
            <a:noFill/>
          </p:spPr>
          <p:txBody>
            <a:bodyPr wrap="square" rtlCol="0">
              <a:spAutoFit/>
            </a:bodyPr>
            <a:lstStyle/>
            <a:p>
              <a:r>
                <a:rPr lang="en-US" sz="2400" b="1" u="sng" dirty="0">
                  <a:latin typeface="Times New Roman" panose="02020603050405020304" pitchFamily="18" charset="0"/>
                  <a:cs typeface="Times New Roman" panose="02020603050405020304" pitchFamily="18" charset="0"/>
                </a:rPr>
                <a:t>Kể chuyện:</a:t>
              </a:r>
              <a:endParaRPr lang="en-US" sz="2400" b="1" u="sng" dirty="0">
                <a:latin typeface="Times New Roman" panose="02020603050405020304" pitchFamily="18" charset="0"/>
                <a:cs typeface="Times New Roman" panose="02020603050405020304" pitchFamily="18" charset="0"/>
              </a:endParaRPr>
            </a:p>
          </p:txBody>
        </p:sp>
      </p:grpSp>
      <p:sp>
        <p:nvSpPr>
          <p:cNvPr id="5" name="TextBox 4"/>
          <p:cNvSpPr txBox="1"/>
          <p:nvPr/>
        </p:nvSpPr>
        <p:spPr>
          <a:xfrm>
            <a:off x="171450" y="1073155"/>
            <a:ext cx="8801100" cy="4070345"/>
          </a:xfrm>
          <a:prstGeom prst="rect">
            <a:avLst/>
          </a:prstGeom>
          <a:noFill/>
        </p:spPr>
        <p:txBody>
          <a:bodyPr wrap="square" lIns="68580" tIns="34290" rIns="68580" bIns="34290" rtlCol="0">
            <a:spAutoFit/>
          </a:bodyPr>
          <a:lstStyle/>
          <a:p>
            <a:pPr defTabSz="405000"/>
            <a:r>
              <a:rPr lang="de-DE" sz="2000" b="1" dirty="0">
                <a:latin typeface="Times New Roman" panose="02020603050405020304" pitchFamily="18" charset="0"/>
                <a:cs typeface="Times New Roman" panose="02020603050405020304" pitchFamily="18" charset="0"/>
              </a:rPr>
              <a:t>	</a:t>
            </a:r>
            <a:r>
              <a:rPr lang="nl-NL" sz="2000" b="1" dirty="0">
                <a:latin typeface="Times New Roman" panose="02020603050405020304" pitchFamily="18" charset="0"/>
                <a:cs typeface="Times New Roman" panose="02020603050405020304" pitchFamily="18" charset="0"/>
              </a:rPr>
              <a:t>- Dựa vào lời kể của GV và tranh minh hoạ, HS biết thuyết minh nội dung mỗi tranh bằng 1, 2 câu. Kể lại được câu chuyện, có thể phối hợp lời kể với </a:t>
            </a:r>
            <a:endParaRPr lang="en-US" sz="2000" b="1" dirty="0">
              <a:latin typeface="Times New Roman" panose="02020603050405020304" pitchFamily="18" charset="0"/>
              <a:cs typeface="Times New Roman" panose="02020603050405020304" pitchFamily="18" charset="0"/>
            </a:endParaRPr>
          </a:p>
          <a:p>
            <a:pPr defTabSz="405000"/>
            <a:r>
              <a:rPr lang="nl-NL" sz="2000" b="1" dirty="0">
                <a:latin typeface="Times New Roman" panose="02020603050405020304" pitchFamily="18" charset="0"/>
                <a:cs typeface="Times New Roman" panose="02020603050405020304" pitchFamily="18" charset="0"/>
              </a:rPr>
              <a:t>điệu bộ, nét mặt một cách tự nhiên.</a:t>
            </a:r>
            <a:endParaRPr lang="en-US" sz="2000" b="1" dirty="0">
              <a:latin typeface="Times New Roman" panose="02020603050405020304" pitchFamily="18" charset="0"/>
              <a:cs typeface="Times New Roman" panose="02020603050405020304" pitchFamily="18" charset="0"/>
            </a:endParaRPr>
          </a:p>
          <a:p>
            <a:pPr defTabSz="405000"/>
            <a:r>
              <a:rPr lang="nl-NL" sz="2000" b="1" dirty="0">
                <a:latin typeface="Times New Roman" panose="02020603050405020304" pitchFamily="18" charset="0"/>
                <a:cs typeface="Times New Roman" panose="02020603050405020304" pitchFamily="18" charset="0"/>
              </a:rPr>
              <a:t>	- Nắm được nội dung câu chuyện, biết trao đổi với các bạn về ý nghĩa câu chuyện (Ca ngợi bác đánh cá thông minh, mưu trí đã thắng gã hung thần vô ơn, bạc ác)</a:t>
            </a:r>
            <a:endParaRPr lang="en-US" sz="2000" b="1" dirty="0">
              <a:latin typeface="Times New Roman" panose="02020603050405020304" pitchFamily="18" charset="0"/>
              <a:cs typeface="Times New Roman" panose="02020603050405020304" pitchFamily="18" charset="0"/>
            </a:endParaRPr>
          </a:p>
          <a:p>
            <a:pPr defTabSz="405000"/>
            <a:r>
              <a:rPr lang="nl-NL" sz="2000" b="1" dirty="0">
                <a:latin typeface="Times New Roman" panose="02020603050405020304" pitchFamily="18" charset="0"/>
                <a:cs typeface="Times New Roman" panose="02020603050405020304" pitchFamily="18" charset="0"/>
              </a:rPr>
              <a:t>2. Rèn kĩ năng đọc:</a:t>
            </a:r>
            <a:endParaRPr lang="en-US" sz="2000" b="1" dirty="0">
              <a:latin typeface="Times New Roman" panose="02020603050405020304" pitchFamily="18" charset="0"/>
              <a:cs typeface="Times New Roman" panose="02020603050405020304" pitchFamily="18" charset="0"/>
            </a:endParaRPr>
          </a:p>
          <a:p>
            <a:pPr defTabSz="405000"/>
            <a:r>
              <a:rPr lang="nl-NL" sz="2000" b="1" dirty="0">
                <a:latin typeface="Times New Roman" panose="02020603050405020304" pitchFamily="18" charset="0"/>
                <a:cs typeface="Times New Roman" panose="02020603050405020304" pitchFamily="18" charset="0"/>
              </a:rPr>
              <a:t>	- Chăm chú nghe cô kể chuyện, nhớ cốt chuyện.</a:t>
            </a:r>
            <a:endParaRPr lang="en-US" sz="2000" b="1" dirty="0">
              <a:latin typeface="Times New Roman" panose="02020603050405020304" pitchFamily="18" charset="0"/>
              <a:cs typeface="Times New Roman" panose="02020603050405020304" pitchFamily="18" charset="0"/>
            </a:endParaRPr>
          </a:p>
          <a:p>
            <a:pPr defTabSz="405000"/>
            <a:r>
              <a:rPr lang="nl-NL" sz="2000" b="1" dirty="0">
                <a:latin typeface="Times New Roman" panose="02020603050405020304" pitchFamily="18" charset="0"/>
                <a:cs typeface="Times New Roman" panose="02020603050405020304" pitchFamily="18" charset="0"/>
              </a:rPr>
              <a:t>	- Nghe bạn kể chuyện; nhận xét, đánh giá đúng lời kể của bạn; kể tiếp được lời kể của bạn.</a:t>
            </a:r>
            <a:endParaRPr lang="en-US" sz="2000" b="1" dirty="0">
              <a:latin typeface="Times New Roman" panose="02020603050405020304" pitchFamily="18" charset="0"/>
              <a:cs typeface="Times New Roman" panose="02020603050405020304" pitchFamily="18" charset="0"/>
            </a:endParaRPr>
          </a:p>
          <a:p>
            <a:pPr defTabSz="405000"/>
            <a:r>
              <a:rPr lang="nl-NL" sz="2000" b="1" dirty="0">
                <a:latin typeface="Times New Roman" panose="02020603050405020304" pitchFamily="18" charset="0"/>
                <a:cs typeface="Times New Roman" panose="02020603050405020304" pitchFamily="18" charset="0"/>
              </a:rPr>
              <a:t>3. Giáo dục HS khâm phục sự thông minh và nhanh trí của bác đánh cá.</a:t>
            </a:r>
            <a:endParaRPr lang="en-US" sz="2000" b="1" dirty="0">
              <a:latin typeface="Times New Roman" panose="02020603050405020304" pitchFamily="18" charset="0"/>
              <a:cs typeface="Times New Roman" panose="02020603050405020304" pitchFamily="18" charset="0"/>
            </a:endParaRPr>
          </a:p>
          <a:p>
            <a:pPr defTabSz="405000"/>
            <a:r>
              <a:rPr lang="nl-NL" sz="2000" b="1" dirty="0">
                <a:latin typeface="Times New Roman" panose="02020603050405020304" pitchFamily="18" charset="0"/>
                <a:cs typeface="Times New Roman" panose="02020603050405020304" pitchFamily="18" charset="0"/>
              </a:rPr>
              <a:t>4. Góp phần hình thành và phát triển các năng lực: tự chủ và tự học, giao tiếp và hợp tác, giải quyết vấn đề và sáng tạo. </a:t>
            </a:r>
            <a:endParaRPr lang="en-US" sz="20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2334732" y="634934"/>
            <a:ext cx="4474536" cy="438582"/>
          </a:xfrm>
          <a:prstGeom prst="rect">
            <a:avLst/>
          </a:prstGeom>
          <a:noFill/>
        </p:spPr>
        <p:txBody>
          <a:bodyPr wrap="square" lIns="68580" tIns="34290" rIns="68580" bIns="34290" rtlCol="0">
            <a:spAutoFit/>
          </a:bodyPr>
          <a:lstStyle/>
          <a:p>
            <a:pPr algn="ctr"/>
            <a:r>
              <a:rPr lang="de-DE" sz="2400" b="1" dirty="0">
                <a:solidFill>
                  <a:srgbClr val="C00000"/>
                </a:solidFill>
                <a:latin typeface="Times New Roman" pitchFamily="18" charset="0"/>
                <a:cs typeface="Times New Roman" pitchFamily="18" charset="0"/>
              </a:rPr>
              <a:t>Yêu cầu cần đạt </a:t>
            </a:r>
            <a:endParaRPr lang="en-US" sz="24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510096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WordArt 2" descr="Water lilies"/>
          <p:cNvSpPr>
            <a:spLocks noChangeArrowheads="1" noChangeShapeType="1" noTextEdit="1"/>
          </p:cNvSpPr>
          <p:nvPr/>
        </p:nvSpPr>
        <p:spPr bwMode="auto">
          <a:xfrm>
            <a:off x="-2667000" y="114300"/>
            <a:ext cx="11353800" cy="857250"/>
          </a:xfrm>
          <a:prstGeom prst="rect">
            <a:avLst/>
          </a:prstGeom>
        </p:spPr>
        <p:txBody>
          <a:bodyPr wrap="none" lIns="68580" tIns="34290" rIns="68580" bIns="34290" fromWordArt="1">
            <a:prstTxWarp prst="textPlain">
              <a:avLst>
                <a:gd name="adj" fmla="val 50000"/>
              </a:avLst>
            </a:prstTxWarp>
          </a:bodyPr>
          <a:lstStyle/>
          <a:p>
            <a:pPr algn="ctr" eaLnBrk="1" hangingPunct="1">
              <a:defRPr/>
            </a:pPr>
            <a:r>
              <a:rPr lang="en-US" sz="2700" b="1" kern="10" dirty="0">
                <a:ln w="19050">
                  <a:solidFill>
                    <a:srgbClr val="00FF00"/>
                  </a:solidFill>
                  <a:round/>
                  <a:headEnd/>
                  <a:tailEnd/>
                </a:ln>
                <a:blipFill dpi="0" rotWithShape="1">
                  <a:blip r:embed="rId2"/>
                  <a:srcRect/>
                  <a:tile tx="0" ty="0" sx="100000" sy="100000" flip="none" algn="tl"/>
                </a:blipFill>
                <a:effectLst>
                  <a:outerShdw dist="35921" dir="2700000" algn="ctr" rotWithShape="0">
                    <a:srgbClr val="990000"/>
                  </a:outerShdw>
                </a:effectLst>
                <a:latin typeface="VNI-Times" pitchFamily="2" charset="0"/>
              </a:rPr>
              <a:t>                                     </a:t>
            </a:r>
            <a:r>
              <a:rPr lang="en-US" sz="2700" b="1" kern="10" dirty="0">
                <a:ln w="19050">
                  <a:solidFill>
                    <a:srgbClr val="00FF00"/>
                  </a:solidFill>
                  <a:round/>
                  <a:headEnd/>
                  <a:tailEnd/>
                </a:ln>
                <a:blipFill dpi="0" rotWithShape="1">
                  <a:blip r:embed="rId2"/>
                  <a:srcRect/>
                  <a:tile tx="0" ty="0" sx="100000" sy="100000" flip="none" algn="tl"/>
                </a:blip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p>
        </p:txBody>
      </p:sp>
      <p:sp>
        <p:nvSpPr>
          <p:cNvPr id="7" name="TextBox 6"/>
          <p:cNvSpPr txBox="1"/>
          <p:nvPr/>
        </p:nvSpPr>
        <p:spPr>
          <a:xfrm>
            <a:off x="857250" y="575371"/>
            <a:ext cx="1714500" cy="438581"/>
          </a:xfrm>
          <a:prstGeom prst="rect">
            <a:avLst/>
          </a:prstGeom>
          <a:noFill/>
        </p:spPr>
        <p:txBody>
          <a:bodyPr wrap="square" lIns="68580" tIns="34290" rIns="68580" bIns="34290" rtlCol="0">
            <a:spAutoFit/>
          </a:bodyPr>
          <a:lstStyle/>
          <a:p>
            <a:r>
              <a:rPr lang="en-US" sz="2400" b="1" u="sng" dirty="0">
                <a:latin typeface="Times New Roman" panose="02020603050405020304" pitchFamily="18" charset="0"/>
                <a:cs typeface="Times New Roman" panose="02020603050405020304" pitchFamily="18" charset="0"/>
              </a:rPr>
              <a:t>Kể chuyện:</a:t>
            </a:r>
            <a:endParaRPr lang="en-US" sz="2400" b="1" u="sng" dirty="0">
              <a:latin typeface="Times New Roman" panose="02020603050405020304" pitchFamily="18" charset="0"/>
              <a:cs typeface="Times New Roman" panose="02020603050405020304" pitchFamily="18" charset="0"/>
            </a:endParaRPr>
          </a:p>
        </p:txBody>
      </p:sp>
      <p:sp>
        <p:nvSpPr>
          <p:cNvPr id="2" name="TextBox 1"/>
          <p:cNvSpPr txBox="1"/>
          <p:nvPr/>
        </p:nvSpPr>
        <p:spPr>
          <a:xfrm>
            <a:off x="2412332" y="495069"/>
            <a:ext cx="5086350" cy="530915"/>
          </a:xfrm>
          <a:prstGeom prst="rect">
            <a:avLst/>
          </a:prstGeom>
          <a:noFill/>
        </p:spPr>
        <p:txBody>
          <a:bodyPr wrap="square" lIns="68580" tIns="34290" rIns="68580" bIns="34290" rtlCol="0">
            <a:spAutoFit/>
          </a:bodyPr>
          <a:lstStyle/>
          <a:p>
            <a:r>
              <a:rPr lang="en-US" sz="3000" b="1" dirty="0">
                <a:solidFill>
                  <a:srgbClr val="FF0000"/>
                </a:solidFill>
                <a:latin typeface="Times New Roman" panose="02020603050405020304" pitchFamily="18" charset="0"/>
                <a:cs typeface="Times New Roman" panose="02020603050405020304" pitchFamily="18" charset="0"/>
              </a:rPr>
              <a:t>Bác đánh cá và gã hung thần</a:t>
            </a:r>
            <a:endParaRPr lang="en-US" sz="3000" b="1" dirty="0">
              <a:solidFill>
                <a:srgbClr val="FF0000"/>
              </a:solidFill>
              <a:latin typeface="Times New Roman" panose="02020603050405020304" pitchFamily="18" charset="0"/>
              <a:cs typeface="Times New Roman" panose="02020603050405020304" pitchFamily="18"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8966" y="1371600"/>
            <a:ext cx="6629400" cy="343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repeatCount="indefinite" fill="hold" nodeType="withEffect">
                                  <p:stCondLst>
                                    <p:cond delay="0"/>
                                  </p:stCondLst>
                                  <p:endCondLst>
                                    <p:cond evt="onNext" delay="0">
                                      <p:tgtEl>
                                        <p:sldTgt/>
                                      </p:tgtEl>
                                    </p:cond>
                                  </p:endCondLst>
                                  <p:childTnLst>
                                    <p:set>
                                      <p:cBhvr>
                                        <p:cTn id="6" dur="1" fill="hold">
                                          <p:stCondLst>
                                            <p:cond delay="0"/>
                                          </p:stCondLst>
                                        </p:cTn>
                                        <p:tgtEl>
                                          <p:spTgt spid="70658"/>
                                        </p:tgtEl>
                                        <p:attrNameLst>
                                          <p:attrName>style.visibility</p:attrName>
                                        </p:attrNameLst>
                                      </p:cBhvr>
                                      <p:to>
                                        <p:strVal val="visible"/>
                                      </p:to>
                                    </p:set>
                                    <p:anim calcmode="lin" valueType="num">
                                      <p:cBhvr additive="base">
                                        <p:cTn id="7" dur="5000" fill="hold"/>
                                        <p:tgtEl>
                                          <p:spTgt spid="70658"/>
                                        </p:tgtEl>
                                        <p:attrNameLst>
                                          <p:attrName>ppt_x</p:attrName>
                                        </p:attrNameLst>
                                      </p:cBhvr>
                                      <p:tavLst>
                                        <p:tav tm="0">
                                          <p:val>
                                            <p:strVal val="1+#ppt_w/2"/>
                                          </p:val>
                                        </p:tav>
                                        <p:tav tm="100000">
                                          <p:val>
                                            <p:strVal val="#ppt_x"/>
                                          </p:val>
                                        </p:tav>
                                      </p:tavLst>
                                    </p:anim>
                                    <p:anim calcmode="lin" valueType="num">
                                      <p:cBhvr additive="base">
                                        <p:cTn id="8" dur="5000" fill="hold"/>
                                        <p:tgtEl>
                                          <p:spTgt spid="706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2"/>
          <p:cNvSpPr txBox="1">
            <a:spLocks noChangeArrowheads="1"/>
          </p:cNvSpPr>
          <p:nvPr/>
        </p:nvSpPr>
        <p:spPr bwMode="auto">
          <a:xfrm>
            <a:off x="202720" y="227947"/>
            <a:ext cx="5826919" cy="2331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100" b="1" dirty="0">
                <a:latin typeface="Times New Roman" panose="02020603050405020304" pitchFamily="18" charset="0"/>
                <a:cs typeface="Times New Roman" panose="02020603050405020304" pitchFamily="18" charset="0"/>
              </a:rPr>
              <a:t> </a:t>
            </a:r>
            <a:r>
              <a:rPr lang="en-US" altLang="en-US" sz="2100" b="1" dirty="0">
                <a:solidFill>
                  <a:srgbClr val="CC3300"/>
                </a:solidFill>
                <a:latin typeface="Times New Roman" panose="02020603050405020304" pitchFamily="18" charset="0"/>
                <a:cs typeface="Times New Roman" panose="02020603050405020304" pitchFamily="18" charset="0"/>
              </a:rPr>
              <a:t>1.</a:t>
            </a:r>
            <a:r>
              <a:rPr lang="en-US" altLang="en-US" sz="2100" b="1" dirty="0">
                <a:latin typeface="Times New Roman" panose="02020603050405020304" pitchFamily="18" charset="0"/>
                <a:cs typeface="Times New Roman" panose="02020603050405020304" pitchFamily="18" charset="0"/>
              </a:rPr>
              <a:t> Ngày xưa, có một bác đánh cá tuổi đã cao. Một hôm, bác ra biển quăng lưới. Thật xui xẻo, suốt ngày, lưới kéo lên chỉ toàn rong rêu, không được lấy một con cá nhỏ. Ngán ngẩm quá, bác định thả lưới lần cuối rồi về. Thật may, trong mẻ lưới này có một chiếc bình to bằng đồng, miệng gắn chì kín mít.</a:t>
            </a:r>
          </a:p>
        </p:txBody>
      </p:sp>
      <p:sp>
        <p:nvSpPr>
          <p:cNvPr id="115715" name="Text Box 3"/>
          <p:cNvSpPr txBox="1">
            <a:spLocks noChangeArrowheads="1"/>
          </p:cNvSpPr>
          <p:nvPr/>
        </p:nvSpPr>
        <p:spPr bwMode="auto">
          <a:xfrm>
            <a:off x="3886200" y="2514600"/>
            <a:ext cx="5120879" cy="1915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400" b="1" dirty="0">
                <a:solidFill>
                  <a:srgbClr val="CC3300"/>
                </a:solidFill>
                <a:latin typeface="Times New Roman" panose="02020603050405020304" pitchFamily="18" charset="0"/>
                <a:cs typeface="Times New Roman" panose="02020603050405020304" pitchFamily="18" charset="0"/>
              </a:rPr>
              <a:t>2.</a:t>
            </a:r>
            <a:r>
              <a:rPr lang="en-US" altLang="en-US" sz="2400" b="1" dirty="0">
                <a:latin typeface="Times New Roman" panose="02020603050405020304" pitchFamily="18" charset="0"/>
                <a:cs typeface="Times New Roman" panose="02020603050405020304" pitchFamily="18" charset="0"/>
              </a:rPr>
              <a:t> Bác đánh cá mừng lắm, nghĩ bụng : “Cái bình này đem ra chợ bán cũng được khối tiền.” Cầm chiếc bình lên thấy nặng, bác bèn lấy dao nạy nắp bình để xem bên trong có cái gì.</a:t>
            </a:r>
          </a:p>
        </p:txBody>
      </p:sp>
      <p:pic>
        <p:nvPicPr>
          <p:cNvPr id="5" name="Picture 13" descr="a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0" y="141685"/>
            <a:ext cx="2720579" cy="197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0" descr="0_0041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73" y="2551510"/>
            <a:ext cx="3364706" cy="2207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5714"/>
                                        </p:tgtEl>
                                        <p:attrNameLst>
                                          <p:attrName>style.visibility</p:attrName>
                                        </p:attrNameLst>
                                      </p:cBhvr>
                                      <p:to>
                                        <p:strVal val="visible"/>
                                      </p:to>
                                    </p:set>
                                    <p:animEffect transition="in" filter="wipe(down)">
                                      <p:cBhvr>
                                        <p:cTn id="7" dur="500"/>
                                        <p:tgtEl>
                                          <p:spTgt spid="11571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15715"/>
                                        </p:tgtEl>
                                        <p:attrNameLst>
                                          <p:attrName>style.visibility</p:attrName>
                                        </p:attrNameLst>
                                      </p:cBhvr>
                                      <p:to>
                                        <p:strVal val="visible"/>
                                      </p:to>
                                    </p:set>
                                    <p:animEffect transition="in" filter="circle(in)">
                                      <p:cBhvr>
                                        <p:cTn id="18" dur="2000"/>
                                        <p:tgtEl>
                                          <p:spTgt spid="1157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p:bldP spid="1157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Hình nền Powerpoint dễ thương đẹp, đơn giản và cute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6" name="Text Box 4"/>
          <p:cNvSpPr txBox="1">
            <a:spLocks noChangeArrowheads="1"/>
          </p:cNvSpPr>
          <p:nvPr/>
        </p:nvSpPr>
        <p:spPr bwMode="auto">
          <a:xfrm>
            <a:off x="228600" y="3543300"/>
            <a:ext cx="8343900"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300" b="1" dirty="0">
                <a:solidFill>
                  <a:srgbClr val="CC3300"/>
                </a:solidFill>
                <a:latin typeface="Times New Roman" panose="02020603050405020304" pitchFamily="18" charset="0"/>
                <a:cs typeface="Times New Roman" panose="02020603050405020304" pitchFamily="18" charset="0"/>
              </a:rPr>
              <a:t>3.</a:t>
            </a:r>
            <a:r>
              <a:rPr lang="en-US" altLang="en-US" sz="2300" b="1" dirty="0">
                <a:latin typeface="Times New Roman" panose="02020603050405020304" pitchFamily="18" charset="0"/>
                <a:cs typeface="Times New Roman" panose="02020603050405020304" pitchFamily="18" charset="0"/>
              </a:rPr>
              <a:t> Nắp vừa bật ra thì từ trong bình một làn khói đen kịt tuôn ra cao ngất tầng mây. Bác đánh cá chưa hết kinh ngạc thì làn khói đã tụ lại, hiện thành một con quỷ, trông thật gớm ghiếc, dữ tợn. </a:t>
            </a:r>
          </a:p>
        </p:txBody>
      </p:sp>
      <p:pic>
        <p:nvPicPr>
          <p:cNvPr id="4" name="Picture 22" descr="0_0051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85750"/>
            <a:ext cx="7543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5716"/>
                                        </p:tgtEl>
                                        <p:attrNameLst>
                                          <p:attrName>style.visibility</p:attrName>
                                        </p:attrNameLst>
                                      </p:cBhvr>
                                      <p:to>
                                        <p:strVal val="visible"/>
                                      </p:to>
                                    </p:set>
                                    <p:animEffect transition="in" filter="barn(inVertical)">
                                      <p:cBhvr>
                                        <p:cTn id="10" dur="500"/>
                                        <p:tgtEl>
                                          <p:spTgt spid="1157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Hình nền Powerpoint dễ thương đẹp, đơn giản và cute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38" name="Text Box 2"/>
          <p:cNvSpPr txBox="1">
            <a:spLocks noChangeArrowheads="1"/>
          </p:cNvSpPr>
          <p:nvPr/>
        </p:nvSpPr>
        <p:spPr bwMode="auto">
          <a:xfrm>
            <a:off x="171450" y="60723"/>
            <a:ext cx="8172450" cy="4916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100" b="1" dirty="0">
                <a:solidFill>
                  <a:srgbClr val="CC3300"/>
                </a:solidFill>
                <a:latin typeface="Times New Roman" panose="02020603050405020304" pitchFamily="18" charset="0"/>
                <a:cs typeface="Times New Roman" panose="02020603050405020304" pitchFamily="18" charset="0"/>
              </a:rPr>
              <a:t>4.</a:t>
            </a:r>
            <a:r>
              <a:rPr lang="en-US" altLang="en-US" sz="2100" b="1" dirty="0">
                <a:latin typeface="Times New Roman" panose="02020603050405020304" pitchFamily="18" charset="0"/>
                <a:cs typeface="Times New Roman" panose="02020603050405020304" pitchFamily="18" charset="0"/>
              </a:rPr>
              <a:t>   Con quỷ ồm ồm nói:</a:t>
            </a:r>
          </a:p>
          <a:p>
            <a:pPr algn="just" eaLnBrk="1" hangingPunct="1"/>
            <a:r>
              <a:rPr lang="en-US" altLang="en-US" sz="2100" b="1" dirty="0">
                <a:latin typeface="Times New Roman" panose="02020603050405020304" pitchFamily="18" charset="0"/>
                <a:cs typeface="Times New Roman" panose="02020603050405020304" pitchFamily="18" charset="0"/>
              </a:rPr>
              <a:t>- Ta báo cho nhà ngươi biết, nhà ngươi đã đến </a:t>
            </a:r>
          </a:p>
          <a:p>
            <a:pPr algn="just" eaLnBrk="1" hangingPunct="1"/>
            <a:r>
              <a:rPr lang="en-US" altLang="en-US" sz="2100" b="1" dirty="0">
                <a:latin typeface="Times New Roman" panose="02020603050405020304" pitchFamily="18" charset="0"/>
                <a:cs typeface="Times New Roman" panose="02020603050405020304" pitchFamily="18" charset="0"/>
              </a:rPr>
              <a:t>ngày tận số.</a:t>
            </a:r>
          </a:p>
          <a:p>
            <a:pPr algn="just" eaLnBrk="1" hangingPunct="1"/>
            <a:r>
              <a:rPr lang="en-US" altLang="en-US" sz="2100" b="1" dirty="0">
                <a:latin typeface="Times New Roman" panose="02020603050405020304" pitchFamily="18" charset="0"/>
                <a:cs typeface="Times New Roman" panose="02020603050405020304" pitchFamily="18" charset="0"/>
              </a:rPr>
              <a:t>     Bác đánh cá lúng túng rồi kịp trấn tĩnh ngay, </a:t>
            </a:r>
          </a:p>
          <a:p>
            <a:pPr algn="just" eaLnBrk="1" hangingPunct="1"/>
            <a:r>
              <a:rPr lang="en-US" altLang="en-US" sz="2100" b="1" dirty="0">
                <a:latin typeface="Times New Roman" panose="02020603050405020304" pitchFamily="18" charset="0"/>
                <a:cs typeface="Times New Roman" panose="02020603050405020304" pitchFamily="18" charset="0"/>
              </a:rPr>
              <a:t>bác mắng lại con quỷ:</a:t>
            </a:r>
          </a:p>
          <a:p>
            <a:pPr algn="just" eaLnBrk="1" hangingPunct="1"/>
            <a:r>
              <a:rPr lang="en-US" altLang="en-US" sz="2100" b="1" dirty="0">
                <a:latin typeface="Times New Roman" panose="02020603050405020304" pitchFamily="18" charset="0"/>
                <a:cs typeface="Times New Roman" panose="02020603050405020304" pitchFamily="18" charset="0"/>
              </a:rPr>
              <a:t>- Ta đã cứu ngươi ra khỏi cái bình kia, </a:t>
            </a:r>
          </a:p>
          <a:p>
            <a:pPr algn="just" eaLnBrk="1" hangingPunct="1"/>
            <a:r>
              <a:rPr lang="en-US" altLang="en-US" sz="2100" b="1" dirty="0">
                <a:latin typeface="Times New Roman" panose="02020603050405020304" pitchFamily="18" charset="0"/>
                <a:cs typeface="Times New Roman" panose="02020603050405020304" pitchFamily="18" charset="0"/>
              </a:rPr>
              <a:t>sao ngươi lại muốn giết ta ?</a:t>
            </a:r>
          </a:p>
          <a:p>
            <a:pPr algn="just" eaLnBrk="1" hangingPunct="1"/>
            <a:endParaRPr lang="en-US" altLang="en-US" sz="2100" b="1" dirty="0">
              <a:latin typeface="Times New Roman" panose="02020603050405020304" pitchFamily="18" charset="0"/>
              <a:cs typeface="Times New Roman" panose="02020603050405020304" pitchFamily="18" charset="0"/>
            </a:endParaRPr>
          </a:p>
          <a:p>
            <a:pPr algn="just" eaLnBrk="1" hangingPunct="1"/>
            <a:r>
              <a:rPr lang="en-US" altLang="en-US" sz="2100" b="1" dirty="0">
                <a:latin typeface="Times New Roman" panose="02020603050405020304" pitchFamily="18" charset="0"/>
                <a:cs typeface="Times New Roman" panose="02020603050405020304" pitchFamily="18" charset="0"/>
              </a:rPr>
              <a:t>     Con quỷ nói:</a:t>
            </a:r>
          </a:p>
          <a:p>
            <a:pPr algn="just" eaLnBrk="1" hangingPunct="1"/>
            <a:r>
              <a:rPr lang="en-US" altLang="en-US" sz="2100" b="1" dirty="0">
                <a:latin typeface="Times New Roman" panose="02020603050405020304" pitchFamily="18" charset="0"/>
                <a:cs typeface="Times New Roman" panose="02020603050405020304" pitchFamily="18" charset="0"/>
              </a:rPr>
              <a:t>- Ta vốn là một hung thần, vì phạm tội, bị trời phạt hóa kiếp thành quỷ, nhốt vào cái bình này rồi vứt xuống biển. Mấy trăm năm nằm dưới biển sâu, ta đã thề rằng ai cứu ta ra khỏi cái bình tối như hũ nút này,ta sẽ làm cho người ấy trở nên giàu sang, phú quý. Chờ mãi chẳng thấy ai cứu, ta tức giận, đã đổi lời nguyền : “ Kẻ nào cứu ta sẽ phải chết.” Ta vừa dứt lời thì ngươi cứu ta. Vậy nên ngươi phải chết</a:t>
            </a:r>
            <a:r>
              <a:rPr lang="en-US" altLang="en-US" sz="2100" b="1" dirty="0">
                <a:latin typeface="Times New Roman" panose="02020603050405020304" pitchFamily="18" charset="0"/>
                <a:cs typeface="Times New Roman" panose="02020603050405020304" pitchFamily="18" charset="0"/>
              </a:rPr>
              <a:t>.</a:t>
            </a:r>
            <a:endParaRPr lang="en-US" altLang="en-US" sz="2100" b="1" dirty="0">
              <a:latin typeface="Times New Roman" panose="02020603050405020304" pitchFamily="18" charset="0"/>
              <a:cs typeface="Times New Roman" panose="02020603050405020304" pitchFamily="18" charset="0"/>
            </a:endParaRPr>
          </a:p>
        </p:txBody>
      </p:sp>
      <p:pic>
        <p:nvPicPr>
          <p:cNvPr id="4" name="Picture 23" descr="0_0061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1174" y="151874"/>
            <a:ext cx="3305676"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6738"/>
                                        </p:tgtEl>
                                        <p:attrNameLst>
                                          <p:attrName>style.visibility</p:attrName>
                                        </p:attrNameLst>
                                      </p:cBhvr>
                                      <p:to>
                                        <p:strVal val="visible"/>
                                      </p:to>
                                    </p:set>
                                    <p:animEffect transition="in" filter="fade">
                                      <p:cBhvr>
                                        <p:cTn id="7" dur="1000"/>
                                        <p:tgtEl>
                                          <p:spTgt spid="116738"/>
                                        </p:tgtEl>
                                      </p:cBhvr>
                                    </p:animEffect>
                                    <p:anim calcmode="lin" valueType="num">
                                      <p:cBhvr>
                                        <p:cTn id="8" dur="1000" fill="hold"/>
                                        <p:tgtEl>
                                          <p:spTgt spid="116738"/>
                                        </p:tgtEl>
                                        <p:attrNameLst>
                                          <p:attrName>ppt_x</p:attrName>
                                        </p:attrNameLst>
                                      </p:cBhvr>
                                      <p:tavLst>
                                        <p:tav tm="0">
                                          <p:val>
                                            <p:strVal val="#ppt_x"/>
                                          </p:val>
                                        </p:tav>
                                        <p:tav tm="100000">
                                          <p:val>
                                            <p:strVal val="#ppt_x"/>
                                          </p:val>
                                        </p:tav>
                                      </p:tavLst>
                                    </p:anim>
                                    <p:anim calcmode="lin" valueType="num">
                                      <p:cBhvr>
                                        <p:cTn id="9" dur="1000" fill="hold"/>
                                        <p:tgtEl>
                                          <p:spTgt spid="11673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Hình nền Powerpoint dễ thương đẹp, đơn giản và cute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2"/>
          <p:cNvSpPr txBox="1">
            <a:spLocks noChangeArrowheads="1"/>
          </p:cNvSpPr>
          <p:nvPr/>
        </p:nvSpPr>
        <p:spPr bwMode="auto">
          <a:xfrm>
            <a:off x="1143000" y="3429001"/>
            <a:ext cx="6858000" cy="29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500"/>
              <a:t>  </a:t>
            </a:r>
          </a:p>
        </p:txBody>
      </p:sp>
      <p:sp>
        <p:nvSpPr>
          <p:cNvPr id="117763" name="Text Box 3"/>
          <p:cNvSpPr txBox="1">
            <a:spLocks noChangeArrowheads="1"/>
          </p:cNvSpPr>
          <p:nvPr/>
        </p:nvSpPr>
        <p:spPr bwMode="auto">
          <a:xfrm>
            <a:off x="228600" y="0"/>
            <a:ext cx="8934450" cy="4916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100" b="1" dirty="0">
                <a:solidFill>
                  <a:srgbClr val="CC3300"/>
                </a:solidFill>
                <a:latin typeface="Times New Roman" panose="02020603050405020304" pitchFamily="18" charset="0"/>
                <a:cs typeface="Times New Roman" panose="02020603050405020304" pitchFamily="18" charset="0"/>
              </a:rPr>
              <a:t>5.</a:t>
            </a:r>
            <a:r>
              <a:rPr lang="en-US" altLang="en-US" sz="2100" b="1" dirty="0">
                <a:latin typeface="Times New Roman" panose="02020603050405020304" pitchFamily="18" charset="0"/>
                <a:cs typeface="Times New Roman" panose="02020603050405020304" pitchFamily="18" charset="0"/>
              </a:rPr>
              <a:t>    Nghe con quỷ nói năng láo xược như vậy, bác đánh cá nhanh trí bảo : </a:t>
            </a:r>
          </a:p>
          <a:p>
            <a:pPr eaLnBrk="1" hangingPunct="1"/>
            <a:r>
              <a:rPr lang="en-US" altLang="en-US" sz="2100" b="1" dirty="0">
                <a:latin typeface="Times New Roman" panose="02020603050405020304" pitchFamily="18" charset="0"/>
                <a:cs typeface="Times New Roman" panose="02020603050405020304" pitchFamily="18" charset="0"/>
              </a:rPr>
              <a:t>- Thôi được, chết cũng chẳng đáng sợ, nhưng trước khi</a:t>
            </a:r>
          </a:p>
          <a:p>
            <a:pPr eaLnBrk="1" hangingPunct="1"/>
            <a:r>
              <a:rPr lang="en-US" altLang="en-US" sz="2100" b="1" dirty="0">
                <a:latin typeface="Times New Roman" panose="02020603050405020304" pitchFamily="18" charset="0"/>
                <a:cs typeface="Times New Roman" panose="02020603050405020304" pitchFamily="18" charset="0"/>
              </a:rPr>
              <a:t>chết, ta chỉ muốn biết một điều.</a:t>
            </a:r>
          </a:p>
          <a:p>
            <a:pPr eaLnBrk="1" hangingPunct="1"/>
            <a:r>
              <a:rPr lang="en-US" altLang="en-US" sz="2100" b="1" dirty="0">
                <a:latin typeface="Times New Roman" panose="02020603050405020304" pitchFamily="18" charset="0"/>
                <a:cs typeface="Times New Roman" panose="02020603050405020304" pitchFamily="18" charset="0"/>
              </a:rPr>
              <a:t>- Điều gì ? – Con quỷ hỏi.</a:t>
            </a:r>
          </a:p>
          <a:p>
            <a:pPr eaLnBrk="1" hangingPunct="1"/>
            <a:r>
              <a:rPr lang="en-US" altLang="en-US" sz="2100" b="1" dirty="0">
                <a:latin typeface="Times New Roman" panose="02020603050405020304" pitchFamily="18" charset="0"/>
                <a:cs typeface="Times New Roman" panose="02020603050405020304" pitchFamily="18" charset="0"/>
              </a:rPr>
              <a:t>- Ngươi to lớn như thế làm sao chui lọt cái bình bé tí </a:t>
            </a:r>
          </a:p>
          <a:p>
            <a:pPr eaLnBrk="1" hangingPunct="1"/>
            <a:r>
              <a:rPr lang="en-US" altLang="en-US" sz="2100" b="1" dirty="0">
                <a:latin typeface="Times New Roman" panose="02020603050405020304" pitchFamily="18" charset="0"/>
                <a:cs typeface="Times New Roman" panose="02020603050405020304" pitchFamily="18" charset="0"/>
              </a:rPr>
              <a:t>này?</a:t>
            </a:r>
          </a:p>
          <a:p>
            <a:pPr eaLnBrk="1" hangingPunct="1"/>
            <a:r>
              <a:rPr lang="en-US" altLang="en-US" sz="2100" b="1" dirty="0">
                <a:latin typeface="Times New Roman" panose="02020603050405020304" pitchFamily="18" charset="0"/>
                <a:cs typeface="Times New Roman" panose="02020603050405020304" pitchFamily="18" charset="0"/>
              </a:rPr>
              <a:t>- Ngươi không tin ư ?</a:t>
            </a:r>
          </a:p>
          <a:p>
            <a:pPr eaLnBrk="1" hangingPunct="1"/>
            <a:r>
              <a:rPr lang="en-US" altLang="en-US" sz="2100" b="1" dirty="0">
                <a:latin typeface="Times New Roman" panose="02020603050405020304" pitchFamily="18" charset="0"/>
                <a:cs typeface="Times New Roman" panose="02020603050405020304" pitchFamily="18" charset="0"/>
              </a:rPr>
              <a:t>- Không thể tin được trừ khi ta thấy tận mắt chính </a:t>
            </a:r>
            <a:r>
              <a:rPr lang="en-US" altLang="en-US" sz="2100" b="1" dirty="0">
                <a:latin typeface="Times New Roman" panose="02020603050405020304" pitchFamily="18" charset="0"/>
                <a:cs typeface="Times New Roman" panose="02020603050405020304" pitchFamily="18" charset="0"/>
              </a:rPr>
              <a:t>                                             ngươi chui </a:t>
            </a:r>
            <a:r>
              <a:rPr lang="en-US" altLang="en-US" sz="2100" b="1" dirty="0">
                <a:latin typeface="Times New Roman" panose="02020603050405020304" pitchFamily="18" charset="0"/>
                <a:cs typeface="Times New Roman" panose="02020603050405020304" pitchFamily="18" charset="0"/>
              </a:rPr>
              <a:t>vào trong bình.</a:t>
            </a:r>
          </a:p>
          <a:p>
            <a:pPr eaLnBrk="1" hangingPunct="1"/>
            <a:r>
              <a:rPr lang="en-US" altLang="en-US" sz="2100" b="1" dirty="0">
                <a:latin typeface="Times New Roman" panose="02020603050405020304" pitchFamily="18" charset="0"/>
                <a:cs typeface="Times New Roman" panose="02020603050405020304" pitchFamily="18" charset="0"/>
              </a:rPr>
              <a:t>       Con quỷ rùng mình một cái biến thành một cột khói</a:t>
            </a:r>
          </a:p>
          <a:p>
            <a:pPr eaLnBrk="1" hangingPunct="1"/>
            <a:r>
              <a:rPr lang="en-US" altLang="en-US" sz="2100" b="1" dirty="0">
                <a:latin typeface="Times New Roman" panose="02020603050405020304" pitchFamily="18" charset="0"/>
                <a:cs typeface="Times New Roman" panose="02020603050405020304" pitchFamily="18" charset="0"/>
              </a:rPr>
              <a:t>đen. Cột khói bay đến tận trời xanh, tụ lại rồi dần dần </a:t>
            </a:r>
          </a:p>
          <a:p>
            <a:pPr eaLnBrk="1" hangingPunct="1"/>
            <a:r>
              <a:rPr lang="en-US" altLang="en-US" sz="2100" b="1" dirty="0">
                <a:latin typeface="Times New Roman" panose="02020603050405020304" pitchFamily="18" charset="0"/>
                <a:cs typeface="Times New Roman" panose="02020603050405020304" pitchFamily="18" charset="0"/>
              </a:rPr>
              <a:t>chui tuột vào bình. Bác đánh cá nhanh tay lấy cái nắp bằng chì nút chặt miệng bình. Con quỷ ra sức vùng vẫy, tìm cách chui ra. Nhưng đã muộn mất rồi. Bác đánh cá vứt cái bình trở lại biển sâu. Thế là kẻ độc ác vĩnh viễn nằm lại dưới đáy biển.</a:t>
            </a:r>
          </a:p>
        </p:txBody>
      </p:sp>
      <p:pic>
        <p:nvPicPr>
          <p:cNvPr id="5" name="Picture 24" descr="0_0071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1078" y="535405"/>
            <a:ext cx="2380891"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7763"/>
                                        </p:tgtEl>
                                        <p:attrNameLst>
                                          <p:attrName>style.visibility</p:attrName>
                                        </p:attrNameLst>
                                      </p:cBhvr>
                                      <p:to>
                                        <p:strVal val="visible"/>
                                      </p:to>
                                    </p:set>
                                    <p:anim calcmode="lin" valueType="num">
                                      <p:cBhvr>
                                        <p:cTn id="7" dur="500" fill="hold"/>
                                        <p:tgtEl>
                                          <p:spTgt spid="117763"/>
                                        </p:tgtEl>
                                        <p:attrNameLst>
                                          <p:attrName>ppt_w</p:attrName>
                                        </p:attrNameLst>
                                      </p:cBhvr>
                                      <p:tavLst>
                                        <p:tav tm="0">
                                          <p:val>
                                            <p:fltVal val="0"/>
                                          </p:val>
                                        </p:tav>
                                        <p:tav tm="100000">
                                          <p:val>
                                            <p:strVal val="#ppt_w"/>
                                          </p:val>
                                        </p:tav>
                                      </p:tavLst>
                                    </p:anim>
                                    <p:anim calcmode="lin" valueType="num">
                                      <p:cBhvr>
                                        <p:cTn id="8" dur="500" fill="hold"/>
                                        <p:tgtEl>
                                          <p:spTgt spid="117763"/>
                                        </p:tgtEl>
                                        <p:attrNameLst>
                                          <p:attrName>ppt_h</p:attrName>
                                        </p:attrNameLst>
                                      </p:cBhvr>
                                      <p:tavLst>
                                        <p:tav tm="0">
                                          <p:val>
                                            <p:fltVal val="0"/>
                                          </p:val>
                                        </p:tav>
                                        <p:tav tm="100000">
                                          <p:val>
                                            <p:strVal val="#ppt_h"/>
                                          </p:val>
                                        </p:tav>
                                      </p:tavLst>
                                    </p:anim>
                                    <p:animEffect transition="in" filter="fade">
                                      <p:cBhvr>
                                        <p:cTn id="9" dur="500"/>
                                        <p:tgtEl>
                                          <p:spTgt spid="117763"/>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Hình nền Powerpoint dễ thương đẹp, đơn giản và cute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 Box 12"/>
          <p:cNvSpPr txBox="1">
            <a:spLocks noChangeArrowheads="1"/>
          </p:cNvSpPr>
          <p:nvPr/>
        </p:nvSpPr>
        <p:spPr bwMode="auto">
          <a:xfrm>
            <a:off x="1921669" y="57150"/>
            <a:ext cx="6172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a:solidFill>
                  <a:srgbClr val="3333FF"/>
                </a:solidFill>
                <a:latin typeface="Times New Roman" panose="02020603050405020304" pitchFamily="18" charset="0"/>
              </a:rPr>
              <a:t> </a:t>
            </a:r>
          </a:p>
        </p:txBody>
      </p:sp>
      <p:grpSp>
        <p:nvGrpSpPr>
          <p:cNvPr id="2" name="Group 1"/>
          <p:cNvGrpSpPr/>
          <p:nvPr/>
        </p:nvGrpSpPr>
        <p:grpSpPr>
          <a:xfrm>
            <a:off x="857250" y="495069"/>
            <a:ext cx="6641432" cy="553998"/>
            <a:chOff x="1143000" y="660092"/>
            <a:chExt cx="8855242" cy="738663"/>
          </a:xfrm>
        </p:grpSpPr>
        <p:sp>
          <p:nvSpPr>
            <p:cNvPr id="8" name="TextBox 7"/>
            <p:cNvSpPr txBox="1"/>
            <p:nvPr/>
          </p:nvSpPr>
          <p:spPr>
            <a:xfrm>
              <a:off x="1143000" y="767161"/>
              <a:ext cx="2286000" cy="615553"/>
            </a:xfrm>
            <a:prstGeom prst="rect">
              <a:avLst/>
            </a:prstGeom>
            <a:noFill/>
          </p:spPr>
          <p:txBody>
            <a:bodyPr wrap="square" rtlCol="0">
              <a:spAutoFit/>
            </a:bodyPr>
            <a:lstStyle/>
            <a:p>
              <a:r>
                <a:rPr lang="en-US" sz="2400" b="1" u="sng" dirty="0">
                  <a:latin typeface="Times New Roman" panose="02020603050405020304" pitchFamily="18" charset="0"/>
                  <a:cs typeface="Times New Roman" panose="02020603050405020304" pitchFamily="18" charset="0"/>
                </a:rPr>
                <a:t>Kể chuyện:</a:t>
              </a:r>
              <a:endParaRPr lang="en-US" sz="2400" b="1" u="sng"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216443" y="660092"/>
              <a:ext cx="6781799" cy="738663"/>
            </a:xfrm>
            <a:prstGeom prst="rect">
              <a:avLst/>
            </a:prstGeom>
            <a:noFill/>
          </p:spPr>
          <p:txBody>
            <a:bodyPr wrap="square" rtlCol="0">
              <a:spAutoFit/>
            </a:bodyPr>
            <a:lstStyle/>
            <a:p>
              <a:r>
                <a:rPr lang="en-US" sz="3000" b="1" dirty="0">
                  <a:solidFill>
                    <a:srgbClr val="FF0000"/>
                  </a:solidFill>
                  <a:latin typeface="Times New Roman" panose="02020603050405020304" pitchFamily="18" charset="0"/>
                  <a:cs typeface="Times New Roman" panose="02020603050405020304" pitchFamily="18" charset="0"/>
                </a:rPr>
                <a:t>Bác đánh cá và gã hung thần</a:t>
              </a:r>
              <a:endParaRPr lang="en-US" sz="3000" b="1" dirty="0">
                <a:solidFill>
                  <a:srgbClr val="FF0000"/>
                </a:solidFill>
                <a:latin typeface="Times New Roman" panose="02020603050405020304" pitchFamily="18" charset="0"/>
                <a:cs typeface="Times New Roman" panose="02020603050405020304" pitchFamily="18" charset="0"/>
              </a:endParaRPr>
            </a:p>
          </p:txBody>
        </p:sp>
      </p:grpSp>
      <p:sp>
        <p:nvSpPr>
          <p:cNvPr id="11" name="WordArt 16"/>
          <p:cNvSpPr>
            <a:spLocks noChangeArrowheads="1" noChangeShapeType="1" noTextEdit="1"/>
          </p:cNvSpPr>
          <p:nvPr/>
        </p:nvSpPr>
        <p:spPr bwMode="auto">
          <a:xfrm>
            <a:off x="1714500" y="1371600"/>
            <a:ext cx="5314950" cy="1035118"/>
          </a:xfrm>
          <a:prstGeom prst="rect">
            <a:avLst/>
          </a:prstGeom>
        </p:spPr>
        <p:txBody>
          <a:bodyPr wrap="none" lIns="68580" tIns="34290" rIns="68580" bIns="34290" fromWordArt="1">
            <a:prstTxWarp prst="textPlain">
              <a:avLst>
                <a:gd name="adj" fmla="val 50000"/>
              </a:avLst>
            </a:prstTxWarp>
          </a:bodyPr>
          <a:lstStyle/>
          <a:p>
            <a:pPr algn="ctr"/>
            <a:r>
              <a:rPr lang="en-US" sz="3600" b="1" kern="10" dirty="0">
                <a:ln w="12700">
                  <a:solidFill>
                    <a:srgbClr val="003300"/>
                  </a:solidFill>
                  <a:round/>
                  <a:headEnd/>
                  <a:tailEnd/>
                </a:ln>
                <a:gradFill rotWithShape="1">
                  <a:gsLst>
                    <a:gs pos="0">
                      <a:srgbClr val="A603AB"/>
                    </a:gs>
                    <a:gs pos="10501">
                      <a:srgbClr val="0819FB"/>
                    </a:gs>
                    <a:gs pos="17500">
                      <a:srgbClr val="1A8D48"/>
                    </a:gs>
                    <a:gs pos="25999">
                      <a:srgbClr val="FFFF00"/>
                    </a:gs>
                    <a:gs pos="36501">
                      <a:srgbClr val="EE3F17"/>
                    </a:gs>
                    <a:gs pos="44000">
                      <a:srgbClr val="E81766"/>
                    </a:gs>
                    <a:gs pos="50000">
                      <a:srgbClr val="A603AB"/>
                    </a:gs>
                    <a:gs pos="56000">
                      <a:srgbClr val="E81766"/>
                    </a:gs>
                    <a:gs pos="63499">
                      <a:srgbClr val="EE3F17"/>
                    </a:gs>
                    <a:gs pos="74001">
                      <a:srgbClr val="FFFF00"/>
                    </a:gs>
                    <a:gs pos="82500">
                      <a:srgbClr val="1A8D48"/>
                    </a:gs>
                    <a:gs pos="89500">
                      <a:srgbClr val="0819FB"/>
                    </a:gs>
                    <a:gs pos="100000">
                      <a:srgbClr val="A603AB"/>
                    </a:gs>
                  </a:gsLst>
                  <a:lin ang="2700000" scaled="1"/>
                </a:gradFill>
                <a:effectLst>
                  <a:outerShdw sy="50000" kx="-2453608" rotWithShape="0">
                    <a:srgbClr val="C0C0C0">
                      <a:alpha val="50000"/>
                    </a:srgbClr>
                  </a:outerShdw>
                </a:effectLst>
                <a:latin typeface="Times New Roman" panose="02020603050405020304" pitchFamily="18" charset="0"/>
                <a:cs typeface="Times New Roman" panose="02020603050405020304" pitchFamily="18" charset="0"/>
              </a:rPr>
              <a:t>Thực hành-Luyện tập</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descr="Hình nền Powerpoint dễ thương đẹp, đơn giản và cute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13" descr="a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1143000"/>
            <a:ext cx="2983706"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20" descr="0_0041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9456" y="1131094"/>
            <a:ext cx="2457450" cy="1612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22" descr="0_0051_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6906" y="1314450"/>
            <a:ext cx="33147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23" descr="0_0061_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806" y="3028950"/>
            <a:ext cx="34861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24" descr="0_0071_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55306" y="3028950"/>
            <a:ext cx="43434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Oval 25"/>
          <p:cNvSpPr>
            <a:spLocks noChangeArrowheads="1"/>
          </p:cNvSpPr>
          <p:nvPr/>
        </p:nvSpPr>
        <p:spPr bwMode="auto">
          <a:xfrm>
            <a:off x="240506" y="2228850"/>
            <a:ext cx="342900" cy="342900"/>
          </a:xfrm>
          <a:prstGeom prst="ellipse">
            <a:avLst/>
          </a:prstGeom>
          <a:solidFill>
            <a:srgbClr val="0066FF"/>
          </a:solidFill>
          <a:ln w="9525">
            <a:solidFill>
              <a:srgbClr val="FF9933"/>
            </a:solidFill>
            <a:round/>
            <a:headEnd/>
            <a:tailEnd/>
          </a:ln>
        </p:spPr>
        <p:txBody>
          <a:bodyPr wrap="none" lIns="68580" tIns="34290" rIns="68580" bIns="3429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6633" name="Text Box 26"/>
          <p:cNvSpPr txBox="1">
            <a:spLocks noChangeArrowheads="1"/>
          </p:cNvSpPr>
          <p:nvPr/>
        </p:nvSpPr>
        <p:spPr bwMode="auto">
          <a:xfrm>
            <a:off x="269081" y="2228850"/>
            <a:ext cx="228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solidFill>
                  <a:srgbClr val="FF3300"/>
                </a:solidFill>
                <a:latin typeface="Tahoma" panose="020B0604030504040204" pitchFamily="34" charset="0"/>
              </a:rPr>
              <a:t>1</a:t>
            </a:r>
          </a:p>
        </p:txBody>
      </p:sp>
      <p:sp>
        <p:nvSpPr>
          <p:cNvPr id="26634" name="Oval 35"/>
          <p:cNvSpPr>
            <a:spLocks noChangeArrowheads="1"/>
          </p:cNvSpPr>
          <p:nvPr/>
        </p:nvSpPr>
        <p:spPr bwMode="auto">
          <a:xfrm>
            <a:off x="4755356" y="4171950"/>
            <a:ext cx="342900" cy="342900"/>
          </a:xfrm>
          <a:prstGeom prst="ellipse">
            <a:avLst/>
          </a:prstGeom>
          <a:solidFill>
            <a:srgbClr val="0066FF"/>
          </a:solidFill>
          <a:ln w="9525">
            <a:solidFill>
              <a:srgbClr val="FF9933"/>
            </a:solidFill>
            <a:round/>
            <a:headEnd/>
            <a:tailEnd/>
          </a:ln>
        </p:spPr>
        <p:txBody>
          <a:bodyPr wrap="none" lIns="68580" tIns="34290" rIns="68580" bIns="3429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6635" name="Oval 36"/>
          <p:cNvSpPr>
            <a:spLocks noChangeArrowheads="1"/>
          </p:cNvSpPr>
          <p:nvPr/>
        </p:nvSpPr>
        <p:spPr bwMode="auto">
          <a:xfrm>
            <a:off x="1440656" y="4229100"/>
            <a:ext cx="342900" cy="285750"/>
          </a:xfrm>
          <a:prstGeom prst="ellipse">
            <a:avLst/>
          </a:prstGeom>
          <a:solidFill>
            <a:srgbClr val="0066FF"/>
          </a:solidFill>
          <a:ln w="9525">
            <a:solidFill>
              <a:srgbClr val="FF9933"/>
            </a:solidFill>
            <a:round/>
            <a:headEnd/>
            <a:tailEnd/>
          </a:ln>
        </p:spPr>
        <p:txBody>
          <a:bodyPr wrap="none" lIns="68580" tIns="34290" rIns="68580" bIns="3429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6636" name="Oval 37"/>
          <p:cNvSpPr>
            <a:spLocks noChangeArrowheads="1"/>
          </p:cNvSpPr>
          <p:nvPr/>
        </p:nvSpPr>
        <p:spPr bwMode="auto">
          <a:xfrm>
            <a:off x="5784056" y="2491979"/>
            <a:ext cx="342900" cy="342900"/>
          </a:xfrm>
          <a:prstGeom prst="ellipse">
            <a:avLst/>
          </a:prstGeom>
          <a:solidFill>
            <a:srgbClr val="0066FF"/>
          </a:solidFill>
          <a:ln w="9525">
            <a:solidFill>
              <a:srgbClr val="FF9933"/>
            </a:solidFill>
            <a:round/>
            <a:headEnd/>
            <a:tailEnd/>
          </a:ln>
        </p:spPr>
        <p:txBody>
          <a:bodyPr wrap="none" lIns="68580" tIns="34290" rIns="68580" bIns="3429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6637" name="Oval 38"/>
          <p:cNvSpPr>
            <a:spLocks noChangeArrowheads="1"/>
          </p:cNvSpPr>
          <p:nvPr/>
        </p:nvSpPr>
        <p:spPr bwMode="auto">
          <a:xfrm>
            <a:off x="3326606" y="2353866"/>
            <a:ext cx="342900" cy="342900"/>
          </a:xfrm>
          <a:prstGeom prst="ellipse">
            <a:avLst/>
          </a:prstGeom>
          <a:solidFill>
            <a:srgbClr val="0066FF"/>
          </a:solidFill>
          <a:ln w="9525">
            <a:solidFill>
              <a:srgbClr val="FF9933"/>
            </a:solidFill>
            <a:round/>
            <a:headEnd/>
            <a:tailEnd/>
          </a:ln>
        </p:spPr>
        <p:txBody>
          <a:bodyPr wrap="none" lIns="68580" tIns="34290" rIns="68580" bIns="3429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6638" name="Text Box 39"/>
          <p:cNvSpPr txBox="1">
            <a:spLocks noChangeArrowheads="1"/>
          </p:cNvSpPr>
          <p:nvPr/>
        </p:nvSpPr>
        <p:spPr bwMode="auto">
          <a:xfrm>
            <a:off x="5841206" y="2505075"/>
            <a:ext cx="228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solidFill>
                  <a:srgbClr val="FF3300"/>
                </a:solidFill>
                <a:latin typeface="Tahoma" panose="020B0604030504040204" pitchFamily="34" charset="0"/>
              </a:rPr>
              <a:t>3</a:t>
            </a:r>
          </a:p>
        </p:txBody>
      </p:sp>
      <p:sp>
        <p:nvSpPr>
          <p:cNvPr id="26639" name="Text Box 40"/>
          <p:cNvSpPr txBox="1">
            <a:spLocks noChangeArrowheads="1"/>
          </p:cNvSpPr>
          <p:nvPr/>
        </p:nvSpPr>
        <p:spPr bwMode="auto">
          <a:xfrm>
            <a:off x="4812506" y="4171950"/>
            <a:ext cx="228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solidFill>
                  <a:srgbClr val="FF3300"/>
                </a:solidFill>
                <a:latin typeface="Tahoma" panose="020B0604030504040204" pitchFamily="34" charset="0"/>
              </a:rPr>
              <a:t>5</a:t>
            </a:r>
          </a:p>
        </p:txBody>
      </p:sp>
      <p:sp>
        <p:nvSpPr>
          <p:cNvPr id="26640" name="Text Box 41"/>
          <p:cNvSpPr txBox="1">
            <a:spLocks noChangeArrowheads="1"/>
          </p:cNvSpPr>
          <p:nvPr/>
        </p:nvSpPr>
        <p:spPr bwMode="auto">
          <a:xfrm>
            <a:off x="1497806" y="4229100"/>
            <a:ext cx="228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solidFill>
                  <a:srgbClr val="FF3300"/>
                </a:solidFill>
                <a:latin typeface="Tahoma" panose="020B0604030504040204" pitchFamily="34" charset="0"/>
              </a:rPr>
              <a:t>4</a:t>
            </a:r>
          </a:p>
        </p:txBody>
      </p:sp>
      <p:sp>
        <p:nvSpPr>
          <p:cNvPr id="26641" name="Text Box 42"/>
          <p:cNvSpPr txBox="1">
            <a:spLocks noChangeArrowheads="1"/>
          </p:cNvSpPr>
          <p:nvPr/>
        </p:nvSpPr>
        <p:spPr bwMode="auto">
          <a:xfrm>
            <a:off x="3355181" y="2353866"/>
            <a:ext cx="228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solidFill>
                  <a:srgbClr val="FF3300"/>
                </a:solidFill>
                <a:latin typeface="Tahoma" panose="020B0604030504040204" pitchFamily="34" charset="0"/>
              </a:rPr>
              <a:t>2</a:t>
            </a:r>
          </a:p>
        </p:txBody>
      </p:sp>
      <p:sp>
        <p:nvSpPr>
          <p:cNvPr id="26642" name="Text Box 43"/>
          <p:cNvSpPr txBox="1">
            <a:spLocks noChangeArrowheads="1"/>
          </p:cNvSpPr>
          <p:nvPr/>
        </p:nvSpPr>
        <p:spPr bwMode="auto">
          <a:xfrm>
            <a:off x="183356" y="247650"/>
            <a:ext cx="8103395" cy="807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400" b="1" u="sng" dirty="0">
                <a:solidFill>
                  <a:srgbClr val="C00000"/>
                </a:solidFill>
                <a:latin typeface="Times New Roman" panose="02020603050405020304" pitchFamily="18" charset="0"/>
                <a:cs typeface="Times New Roman" panose="02020603050405020304" pitchFamily="18" charset="0"/>
              </a:rPr>
              <a:t>Bài 1</a:t>
            </a:r>
            <a:r>
              <a:rPr lang="en-US" altLang="en-US" sz="2400" b="1" dirty="0">
                <a:solidFill>
                  <a:srgbClr val="C00000"/>
                </a:solidFill>
                <a:latin typeface="Times New Roman" panose="02020603050405020304" pitchFamily="18" charset="0"/>
                <a:cs typeface="Times New Roman" panose="02020603050405020304" pitchFamily="18" charset="0"/>
              </a:rPr>
              <a:t>: Em hãy thuyết minh cho nội dung mỗi bức tranh sau bằng 1 hoặc 2 câu</a:t>
            </a:r>
            <a:endParaRPr lang="en-US" altLang="en-US" sz="2400" b="1" dirty="0">
              <a:solidFill>
                <a:srgbClr val="C00000"/>
              </a:solidFill>
              <a:latin typeface=".VnTime" panose="020B7200000000000000" pitchFamily="34" charset="0"/>
            </a:endParaRPr>
          </a:p>
        </p:txBody>
      </p:sp>
      <p:sp>
        <p:nvSpPr>
          <p:cNvPr id="26643" name="Text Box 50"/>
          <p:cNvSpPr txBox="1">
            <a:spLocks noChangeArrowheads="1"/>
          </p:cNvSpPr>
          <p:nvPr/>
        </p:nvSpPr>
        <p:spPr bwMode="auto">
          <a:xfrm>
            <a:off x="2000250" y="0"/>
            <a:ext cx="6172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a:solidFill>
                  <a:srgbClr val="3333FF"/>
                </a:solidFill>
                <a:latin typeface="Times New Roman" panose="02020603050405020304" pitchFamily="18" charset="0"/>
              </a:rPr>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606</TotalTime>
  <Words>1376</Words>
  <Application>Microsoft Office PowerPoint</Application>
  <PresentationFormat>On-screen Show (16:9)</PresentationFormat>
  <Paragraphs>98</Paragraphs>
  <Slides>16</Slides>
  <Notes>0</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Default Design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DHNL HUE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KingDan</dc:creator>
  <cp:lastModifiedBy>PC</cp:lastModifiedBy>
  <cp:revision>114</cp:revision>
  <dcterms:created xsi:type="dcterms:W3CDTF">2010-01-09T04:54:50Z</dcterms:created>
  <dcterms:modified xsi:type="dcterms:W3CDTF">2022-01-16T05:27:52Z</dcterms:modified>
</cp:coreProperties>
</file>