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0" d="100"/>
          <a:sy n="40" d="100"/>
        </p:scale>
        <p:origin x="66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0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3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8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4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08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3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EE54-52A4-4574-87A8-F3859CF6D086}" type="datetimeFigureOut">
              <a:rPr lang="en-US" smtClean="0"/>
              <a:t>5/10/2022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64808-0C7B-4D90-9567-D69256D96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images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26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4211052" y="6269047"/>
            <a:ext cx="48687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Lu-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Pa-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xt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(1822-1895)</a:t>
            </a:r>
          </a:p>
        </p:txBody>
      </p:sp>
    </p:spTree>
    <p:extLst>
      <p:ext uri="{BB962C8B-B14F-4D97-AF65-F5344CB8AC3E}">
        <p14:creationId xmlns:p14="http://schemas.microsoft.com/office/powerpoint/2010/main" val="86068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1344"/>
            <a:chExt cx="5760" cy="2976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4"/>
              <a:ext cx="2016" cy="1536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44"/>
              <a:ext cx="2064" cy="1536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344"/>
              <a:ext cx="1762" cy="1536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880"/>
              <a:ext cx="2016" cy="144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880"/>
              <a:ext cx="1968" cy="1440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2874"/>
              <a:ext cx="1776" cy="1398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2016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00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101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4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0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</Words>
  <Application>Microsoft Office PowerPoint</Application>
  <PresentationFormat>Widescreen</PresentationFormat>
  <Paragraphs>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2022-05-10T00:55:45Z</dcterms:created>
  <dcterms:modified xsi:type="dcterms:W3CDTF">2022-05-10T01:09:21Z</dcterms:modified>
</cp:coreProperties>
</file>