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6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4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6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4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5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97569-8494-4137-8FB5-DC54AEB30BD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8470-3617-4BE0-B008-FFAAF0E1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119078"/>
            <a:ext cx="57607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Cánh cụt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3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75263"/>
            <a:ext cx="441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Gõ kiến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6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cong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1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709160" y="6126589"/>
            <a:ext cx="441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Chim</a:t>
            </a:r>
            <a:r>
              <a:rPr lang="en-US" altLang="en-US" sz="4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Công</a:t>
            </a:r>
            <a:endParaRPr lang="en-US" altLang="en-US" sz="4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c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92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"/>
          <p:cNvSpPr txBox="1">
            <a:spLocks noGrp="1" noChangeArrowheads="1"/>
          </p:cNvSpPr>
          <p:nvPr>
            <p:ph idx="1"/>
          </p:nvPr>
        </p:nvSpPr>
        <p:spPr bwMode="auto">
          <a:xfrm>
            <a:off x="4610100" y="6147753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Chim</a:t>
            </a:r>
            <a:r>
              <a:rPr lang="en-US" altLang="en-US" sz="4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Công</a:t>
            </a:r>
            <a:endParaRPr lang="en-US" altLang="en-US" sz="4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6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12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86200" y="6151563"/>
            <a:ext cx="441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Chim Chào mào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92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 noGrp="1" noChangeArrowheads="1"/>
          </p:cNvSpPr>
          <p:nvPr>
            <p:ph idx="1"/>
          </p:nvPr>
        </p:nvSpPr>
        <p:spPr bwMode="auto">
          <a:xfrm>
            <a:off x="4724400" y="6211669"/>
            <a:ext cx="1051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12192000" cy="5897880"/>
            <a:chOff x="0" y="0"/>
            <a:chExt cx="5760" cy="4320"/>
          </a:xfrm>
        </p:grpSpPr>
        <p:pic>
          <p:nvPicPr>
            <p:cNvPr id="5" name="Picture 5" descr="BOOK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" y="3919"/>
              <a:ext cx="704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ontent Placeholder 4"/>
          <p:cNvSpPr txBox="1">
            <a:spLocks noGrp="1" noChangeArrowheads="1"/>
          </p:cNvSpPr>
          <p:nvPr>
            <p:ph idx="1"/>
          </p:nvPr>
        </p:nvSpPr>
        <p:spPr bwMode="auto">
          <a:xfrm>
            <a:off x="4724400" y="6263005"/>
            <a:ext cx="1051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2022-05-10T00:47:13Z</dcterms:created>
  <dcterms:modified xsi:type="dcterms:W3CDTF">2022-05-10T00:55:05Z</dcterms:modified>
</cp:coreProperties>
</file>