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29"/>
  </p:notesMasterIdLst>
  <p:sldIdLst>
    <p:sldId id="504" r:id="rId2"/>
    <p:sldId id="369" r:id="rId3"/>
    <p:sldId id="521" r:id="rId4"/>
    <p:sldId id="471" r:id="rId5"/>
    <p:sldId id="522" r:id="rId6"/>
    <p:sldId id="328" r:id="rId7"/>
    <p:sldId id="523" r:id="rId8"/>
    <p:sldId id="524" r:id="rId9"/>
    <p:sldId id="372" r:id="rId10"/>
    <p:sldId id="474" r:id="rId11"/>
    <p:sldId id="288" r:id="rId12"/>
    <p:sldId id="465" r:id="rId13"/>
    <p:sldId id="542" r:id="rId14"/>
    <p:sldId id="543" r:id="rId15"/>
    <p:sldId id="535" r:id="rId16"/>
    <p:sldId id="534" r:id="rId17"/>
    <p:sldId id="536" r:id="rId18"/>
    <p:sldId id="537" r:id="rId19"/>
    <p:sldId id="533" r:id="rId20"/>
    <p:sldId id="450" r:id="rId21"/>
    <p:sldId id="503" r:id="rId22"/>
    <p:sldId id="461" r:id="rId23"/>
    <p:sldId id="538" r:id="rId24"/>
    <p:sldId id="501" r:id="rId25"/>
    <p:sldId id="452" r:id="rId26"/>
    <p:sldId id="469" r:id="rId27"/>
    <p:sldId id="45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FFCC99"/>
    <a:srgbClr val="008000"/>
    <a:srgbClr val="FFFF00"/>
    <a:srgbClr val="00FF00"/>
    <a:srgbClr val="CC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7" autoAdjust="0"/>
    <p:restoredTop sz="94017" autoAdjust="0"/>
  </p:normalViewPr>
  <p:slideViewPr>
    <p:cSldViewPr>
      <p:cViewPr>
        <p:scale>
          <a:sx n="70" d="100"/>
          <a:sy n="70" d="100"/>
        </p:scale>
        <p:origin x="-1332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7E18A83-3344-407A-AB91-06EA963D3FD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3237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DDFAC22-81E7-4350-A475-C7AAF5097EDD}" type="slidenum">
              <a:rPr lang="en-US" altLang="vi-VN" sz="1200"/>
              <a:pPr algn="r" eaLnBrk="1" hangingPunct="1"/>
              <a:t>12</a:t>
            </a:fld>
            <a:endParaRPr lang="en-US" altLang="vi-VN" sz="120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44D8E-A755-4286-B42C-237A1EA1A327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C217E-E699-4AC0-BA6B-D64322E52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81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2C8EE-97FB-42FA-9693-14DBD390F0EC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BAD25-EB73-4EC4-9F42-C40A06B1F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3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67D0F-FC44-4C64-8D9B-9EBB8D146690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1A4A-2216-47B4-B05B-D81EFD406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03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09E42-425F-4811-BFF7-6794EF649FB5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FACB7-3A14-4985-8FCA-BAB6545E6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3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97208-1D25-4BC1-AA81-C02EBA226D67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8A449-92BF-47A1-9CA7-574133D29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8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4FF72-2E70-4456-91F3-E7337DDF7F39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81E58-CC1E-44B0-9E02-3E56890BB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8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71D95-A1DC-4E75-87C1-AEE2666EBDBB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E3FA6-9BE1-4037-A871-8FCFCA6A5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9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47373-0933-471C-99BD-7EC80B14E8C5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A34DD-BC87-47BD-B4D4-E28CF3A6A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5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03A3C-05F5-438E-9EA5-0ED7C8B7A55B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801D8-8ECE-466F-B1C9-A2E3CEDCE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21B4D-35B3-46ED-BE6B-D2C3E45B648B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586DA-708A-4546-A5C3-4A852A6E3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7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DD951-6C1E-420D-A081-67171E702613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19170-58B4-4D85-A7A5-E808BB493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9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1BF72-EF9D-44F6-B176-F72044AE06F7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CDE27-A1BF-449A-AA87-71D19A39C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9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2714B6AC-18E5-4109-99D3-3BDBDD39EB21}" type="datetimeFigureOut">
              <a:rPr lang="en-US"/>
              <a:pPr>
                <a:defRPr/>
              </a:pPr>
              <a:t>5/12/2022</a:t>
            </a:fld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A993064-A14C-4EEC-B413-B47909E45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gif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phim%20dia%20ly\101MSDCF\MOV02050.MPG" TargetMode="External"/><Relationship Id="rId1" Type="http://schemas.openxmlformats.org/officeDocument/2006/relationships/video" Target="file:///D:\phim%20dia%20ly\101MSDCF\MOV02049.MPG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au%20song%20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dana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90900"/>
            <a:ext cx="3124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au_Song_Han_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124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20170806_2101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28" name="Picture 4" descr="tpD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300px-Hai_Van_Tunnel_North_Ent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vi-VN" sz="3200" b="1" smtClean="0">
                <a:solidFill>
                  <a:srgbClr val="0000FF"/>
                </a:solidFill>
                <a:latin typeface="Times New Roman" pitchFamily="18" charset="0"/>
              </a:rPr>
              <a:t>Đường bộ: Quốc lộ 1A (đường hầm đèo Hải Vân)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San Bay Da Nang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6248400"/>
            <a:ext cx="684212" cy="609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vi-VN" altLang="vi-VN">
              <a:latin typeface="Times New Roman" pitchFamily="18" charset="0"/>
            </a:endParaRPr>
          </a:p>
        </p:txBody>
      </p:sp>
      <p:pic>
        <p:nvPicPr>
          <p:cNvPr id="12292" name="Picture 11" descr="AirportDaN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4572000" cy="68691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0" y="7938"/>
            <a:ext cx="9144000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hàng không : sân bay Đà Nẵng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Text Box 2"/>
          <p:cNvSpPr txBox="1">
            <a:spLocks noChangeArrowheads="1"/>
          </p:cNvSpPr>
          <p:nvPr/>
        </p:nvSpPr>
        <p:spPr bwMode="auto">
          <a:xfrm>
            <a:off x="685800" y="6096000"/>
            <a:ext cx="845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4400" b="1">
                <a:solidFill>
                  <a:srgbClr val="0000FF"/>
                </a:solidFill>
                <a:latin typeface="Times New Roman" pitchFamily="18" charset="0"/>
              </a:rPr>
              <a:t>Khu công nghiệp Đà Nẵng</a:t>
            </a:r>
          </a:p>
        </p:txBody>
      </p:sp>
      <p:pic>
        <p:nvPicPr>
          <p:cNvPr id="462851" name="Picture 3" descr="KCN- D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62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0" y="15240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8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+ Vì sao Đà Nẵng lại thu hút nhiều khách du lịch?</a:t>
            </a:r>
            <a:endParaRPr lang="en-US" sz="28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0" y="19812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Vì Đà Nẵng nằm trên bờ biển, có nhiều cảnh đẹp, có nhiều bãi tắm thuận lợi cho du khách nghỉ ngơi.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0"/>
            <a:ext cx="9144000" cy="3429000"/>
            <a:chOff x="0" y="0"/>
            <a:chExt cx="5760" cy="2160"/>
          </a:xfrm>
        </p:grpSpPr>
        <p:grpSp>
          <p:nvGrpSpPr>
            <p:cNvPr id="14345" name="Group 11"/>
            <p:cNvGrpSpPr>
              <a:grpSpLocks/>
            </p:cNvGrpSpPr>
            <p:nvPr/>
          </p:nvGrpSpPr>
          <p:grpSpPr bwMode="auto">
            <a:xfrm>
              <a:off x="0" y="0"/>
              <a:ext cx="2880" cy="2160"/>
              <a:chOff x="192" y="192"/>
              <a:chExt cx="2496" cy="2256"/>
            </a:xfrm>
          </p:grpSpPr>
          <p:pic>
            <p:nvPicPr>
              <p:cNvPr id="14347" name="Picture 6" descr="Bien_Nam_O_00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92"/>
                <a:ext cx="2496" cy="225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348" name="AutoShape 28"/>
              <p:cNvSpPr>
                <a:spLocks noChangeArrowheads="1"/>
              </p:cNvSpPr>
              <p:nvPr/>
            </p:nvSpPr>
            <p:spPr bwMode="auto">
              <a:xfrm>
                <a:off x="288" y="2256"/>
                <a:ext cx="1008" cy="192"/>
              </a:xfrm>
              <a:prstGeom prst="flowChartTerminator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400" b="1">
                    <a:latin typeface="Times New Roman" pitchFamily="18" charset="0"/>
                  </a:rPr>
                  <a:t>Bãi Nam</a:t>
                </a:r>
              </a:p>
            </p:txBody>
          </p:sp>
        </p:grpSp>
        <p:pic>
          <p:nvPicPr>
            <p:cNvPr id="14346" name="Picture 6" descr="Bai_Tien_Sa_tren_ban_o_Sn_Tr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160"/>
            </a:xfrm>
            <a:prstGeom prst="rect">
              <a:avLst/>
            </a:prstGeom>
            <a:noFill/>
            <a:ln w="9525">
              <a:solidFill>
                <a:srgbClr val="66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0" y="3429000"/>
            <a:ext cx="9144000" cy="3429000"/>
            <a:chOff x="0" y="2160"/>
            <a:chExt cx="5760" cy="2160"/>
          </a:xfrm>
        </p:grpSpPr>
        <p:pic>
          <p:nvPicPr>
            <p:cNvPr id="14342" name="Picture 8" descr="ANd9GcTy1fUSZDlv7J91BinrNSuV1F2glpaNe0opTZ2lpp3aYxZ3ym5XxVnZHdN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60"/>
              <a:ext cx="2880" cy="2160"/>
            </a:xfrm>
            <a:prstGeom prst="rect">
              <a:avLst/>
            </a:prstGeom>
            <a:noFill/>
            <a:ln w="9525">
              <a:solidFill>
                <a:srgbClr val="66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4" descr="4a2e25fcceb3e_45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2879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5"/>
            <p:cNvSpPr txBox="1">
              <a:spLocks noChangeArrowheads="1"/>
            </p:cNvSpPr>
            <p:nvPr/>
          </p:nvSpPr>
          <p:spPr bwMode="auto">
            <a:xfrm>
              <a:off x="1824" y="3289"/>
              <a:ext cx="2224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Bãi biển Non Nước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7" grpId="0"/>
      <p:bldP spid="901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2"/>
          <p:cNvSpPr txBox="1">
            <a:spLocks noChangeArrowheads="1"/>
          </p:cNvSpPr>
          <p:nvPr/>
        </p:nvSpPr>
        <p:spPr bwMode="auto">
          <a:xfrm>
            <a:off x="4114800" y="6477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0" y="3429000"/>
            <a:ext cx="9144000" cy="3492500"/>
            <a:chOff x="0" y="2160"/>
            <a:chExt cx="5760" cy="2200"/>
          </a:xfrm>
        </p:grpSpPr>
        <p:pic>
          <p:nvPicPr>
            <p:cNvPr id="15369" name="Picture 3" descr="mykhe1-400x28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1831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3" descr="0abienMyKh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" y="2160"/>
              <a:ext cx="1831" cy="2160"/>
            </a:xfrm>
            <a:prstGeom prst="rect">
              <a:avLst/>
            </a:prstGeom>
            <a:noFill/>
            <a:ln w="9525">
              <a:solidFill>
                <a:srgbClr val="66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2"/>
            <p:cNvSpPr txBox="1">
              <a:spLocks noChangeArrowheads="1"/>
            </p:cNvSpPr>
            <p:nvPr/>
          </p:nvSpPr>
          <p:spPr bwMode="auto">
            <a:xfrm>
              <a:off x="25" y="3992"/>
              <a:ext cx="2496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3200" b="1">
                  <a:solidFill>
                    <a:srgbClr val="0000FF"/>
                  </a:solidFill>
                  <a:latin typeface="Times New Roman" pitchFamily="18" charset="0"/>
                </a:rPr>
                <a:t>Biển Mĩ  Khê</a:t>
              </a:r>
            </a:p>
          </p:txBody>
        </p:sp>
        <p:pic>
          <p:nvPicPr>
            <p:cNvPr id="15372" name="Picture 4" descr="bai bien Da Na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160"/>
              <a:ext cx="216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0" y="0"/>
            <a:ext cx="9144000" cy="3429000"/>
            <a:chOff x="0" y="0"/>
            <a:chExt cx="5760" cy="2160"/>
          </a:xfrm>
        </p:grpSpPr>
        <p:pic>
          <p:nvPicPr>
            <p:cNvPr id="15365" name="Picture 10" descr="Sotaydulich_Doc_mien_dat_nuoc_Su_quyen_ru_cua_Ban_dao_Son_Tra_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0"/>
              <a:ext cx="1992" cy="216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6" name="Picture 23" descr="DN_ban_dao_son_tr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92" cy="216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7" name="Picture 6" descr="o Ban Dao Son T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0"/>
              <a:ext cx="1776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8" name="Text Box 18"/>
            <p:cNvSpPr txBox="1">
              <a:spLocks noChangeArrowheads="1"/>
            </p:cNvSpPr>
            <p:nvPr/>
          </p:nvSpPr>
          <p:spPr bwMode="auto">
            <a:xfrm>
              <a:off x="1344" y="1680"/>
              <a:ext cx="3168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36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Bán đảo Sơn Trà</a:t>
              </a:r>
              <a:endParaRPr lang="en-US" sz="36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3"/>
          <p:cNvGrpSpPr>
            <a:grpSpLocks/>
          </p:cNvGrpSpPr>
          <p:nvPr/>
        </p:nvGrpSpPr>
        <p:grpSpPr bwMode="auto">
          <a:xfrm>
            <a:off x="0" y="0"/>
            <a:ext cx="9144000" cy="3581400"/>
            <a:chOff x="0" y="0"/>
            <a:chExt cx="5760" cy="2256"/>
          </a:xfrm>
        </p:grpSpPr>
        <p:pic>
          <p:nvPicPr>
            <p:cNvPr id="16391" name="Picture 7" descr="Ngu_Hanh_Son-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2" name="Group 12"/>
            <p:cNvGrpSpPr>
              <a:grpSpLocks/>
            </p:cNvGrpSpPr>
            <p:nvPr/>
          </p:nvGrpSpPr>
          <p:grpSpPr bwMode="auto">
            <a:xfrm>
              <a:off x="0" y="0"/>
              <a:ext cx="2880" cy="2256"/>
              <a:chOff x="2832" y="240"/>
              <a:chExt cx="2592" cy="2016"/>
            </a:xfrm>
          </p:grpSpPr>
          <p:pic>
            <p:nvPicPr>
              <p:cNvPr id="16393" name="Picture 18" descr="Ngu hanh So Da Na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2" y="240"/>
                <a:ext cx="2592" cy="1968"/>
              </a:xfrm>
              <a:prstGeom prst="rect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394" name="AutoShape 29"/>
              <p:cNvSpPr>
                <a:spLocks noChangeArrowheads="1"/>
              </p:cNvSpPr>
              <p:nvPr/>
            </p:nvSpPr>
            <p:spPr bwMode="auto">
              <a:xfrm>
                <a:off x="2832" y="2064"/>
                <a:ext cx="1248" cy="192"/>
              </a:xfrm>
              <a:prstGeom prst="flowChartTerminator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>
                    <a:latin typeface="Times New Roman" pitchFamily="18" charset="0"/>
                  </a:rPr>
                  <a:t>Ngũ Hành Sơn</a:t>
                </a:r>
              </a:p>
            </p:txBody>
          </p:sp>
        </p:grpSp>
      </p:grpSp>
      <p:pic>
        <p:nvPicPr>
          <p:cNvPr id="16387" name="Picture 8" descr="NHS_Phong_canh_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3124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97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05200"/>
            <a:ext cx="3124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667000" y="3200400"/>
            <a:ext cx="42672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Ngũ hành sơn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3"/>
          <p:cNvGrpSpPr>
            <a:grpSpLocks/>
          </p:cNvGrpSpPr>
          <p:nvPr/>
        </p:nvGrpSpPr>
        <p:grpSpPr bwMode="auto">
          <a:xfrm>
            <a:off x="0" y="0"/>
            <a:ext cx="4572000" cy="3429000"/>
            <a:chOff x="192" y="2544"/>
            <a:chExt cx="2496" cy="1632"/>
          </a:xfrm>
        </p:grpSpPr>
        <p:pic>
          <p:nvPicPr>
            <p:cNvPr id="17414" name="Picture 19" descr="canh%20ba%20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544"/>
              <a:ext cx="2496" cy="16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5" name="AutoShape 22"/>
            <p:cNvSpPr>
              <a:spLocks noChangeArrowheads="1"/>
            </p:cNvSpPr>
            <p:nvPr/>
          </p:nvSpPr>
          <p:spPr bwMode="auto">
            <a:xfrm>
              <a:off x="192" y="3922"/>
              <a:ext cx="1581" cy="254"/>
            </a:xfrm>
            <a:prstGeom prst="flowChartTermina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</a:rPr>
                <a:t>Bà Nà (núi Chúa)</a:t>
              </a:r>
            </a:p>
          </p:txBody>
        </p:sp>
      </p:grpSp>
      <p:pic>
        <p:nvPicPr>
          <p:cNvPr id="17411" name="Picture 6" descr="HD_Chieu_Ba_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1676400" y="0"/>
            <a:ext cx="5715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Khu du lịch sinh thái Bà Nà</a:t>
            </a:r>
          </a:p>
        </p:txBody>
      </p:sp>
      <p:pic>
        <p:nvPicPr>
          <p:cNvPr id="17413" name="Picture 4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dulichhue.com.vn/upload/images/ba_na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7181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6" descr="https://vivu360.vn/wp-content/uploads/st_uploadfont/Ba-Na-Hills-hinh-anh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6" name="Picture 2" descr="http://thuvien.yeunhiepanh.net/Uploads/Picture/tuanthunhac-20123718053720-ba-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0"/>
            <a:ext cx="2714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http://sieuthianhdep.com/wp-content/uploads/2015/12/nhung-hinh-anh-dep-ve-da-nang-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0"/>
            <a:ext cx="32861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http://www.dulichvn.org.vn/nhaptin/uploads/images/0aLHhoaBaNa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5025"/>
            <a:ext cx="3071813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 descr="http://www.banahills.com.vn/uploads/1/page/feature/attractions-content_alpine-coaster_-610x3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352800"/>
            <a:ext cx="32734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 descr="http://travel.anandi.vn/uploads/image/dac-sac-da-nang/ba-na-hill-khu-du-lich-nghi-duong-tren-9-tang-may%20(7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314700"/>
            <a:ext cx="2786062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ttp://www.dulichseudo.com/wp-content/uploads/2012/12/Du-l%E1%BB%8Bch-S%E1%BA%BFu-%C4%90%E1%BB%8F-C%C3%B9-Lao-Ch%C3%A0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0"/>
            <a:ext cx="3286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0" descr="http://duthuyentiensa.com/wp-content/uploads/2014/04/Cu-Lao-Cham-Tour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2987675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http://media.thethao247.vn/upload/2014/04/05/a3%5b1%5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27146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http://www.dulichculaocham.com.vn/_/rsrc/1373278204424/tour/tour-cu-lao-cham-tu-hoi-an-1-ngay/lan-xem-san-ho-cu-lao-ch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25"/>
            <a:ext cx="30718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toidi.net/wp-content/uploads/2015/04/du-lich-bui-cu-lao-cha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286125"/>
            <a:ext cx="300037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0" descr="http://www.dattour.com.vn/uploads/image/bai-viet/kinh-nghiem/cu-lao-cham/cu-lao-cham-hoi-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228975"/>
            <a:ext cx="3214687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096000" y="3429000"/>
            <a:ext cx="2667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 Lao Chàm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3"/>
          <p:cNvSpPr>
            <a:spLocks noChangeArrowheads="1"/>
          </p:cNvSpPr>
          <p:nvPr/>
        </p:nvSpPr>
        <p:spPr bwMode="auto">
          <a:xfrm>
            <a:off x="533400" y="5803900"/>
            <a:ext cx="8915400" cy="1143000"/>
          </a:xfrm>
          <a:prstGeom prst="flowChartTermina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20483" name="Picture 3" descr="%E1%BA%A3nh%20ph%C3%A1o%20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PHAO HOA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2209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PHAO HOA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8400"/>
            <a:ext cx="2362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PHAO HOA 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"/>
            <a:ext cx="2057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 descr="PHAO HOA 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514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PHAO HOA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19200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1" name="Picture 23" descr="997442829_b4ee3c3330_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 Box 4"/>
          <p:cNvSpPr txBox="1">
            <a:spLocks noChangeArrowheads="1"/>
          </p:cNvSpPr>
          <p:nvPr/>
        </p:nvSpPr>
        <p:spPr bwMode="auto">
          <a:xfrm>
            <a:off x="1219200" y="6172200"/>
            <a:ext cx="70104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 hội pháo hoa trên sông Hàn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4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ge 147"/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61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12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2203450" y="4730750"/>
            <a:ext cx="12985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0033CC"/>
            </a:gs>
            <a:gs pos="50000">
              <a:schemeClr val="bg1"/>
            </a:gs>
            <a:gs pos="100000">
              <a:srgbClr val="0033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2" descr="dana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7" descr="Cau Song Han 3858531642_696840f70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2438400" y="22225"/>
            <a:ext cx="47244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 bắc qua sông Hàn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oiAn_Bao%20tang%20Cham09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66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1905000" y="-33338"/>
            <a:ext cx="5986463" cy="7080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 tàng điêu khắc Chăm</a:t>
            </a:r>
            <a:r>
              <a:rPr lang="en-US" altLang="vi-VN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4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2514600" y="142875"/>
            <a:ext cx="4038600" cy="304800"/>
          </a:xfrm>
        </p:spPr>
        <p:txBody>
          <a:bodyPr/>
          <a:lstStyle/>
          <a:p>
            <a:pPr algn="ctr" eaLnBrk="1" hangingPunct="1">
              <a:lnSpc>
                <a:spcPct val="60000"/>
              </a:lnSpc>
              <a:buFontTx/>
              <a:buNone/>
            </a:pPr>
            <a:r>
              <a:rPr lang="en-US" alt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 tàng Chăm</a:t>
            </a:r>
          </a:p>
        </p:txBody>
      </p:sp>
      <p:pic>
        <p:nvPicPr>
          <p:cNvPr id="23555" name="Picture 13" descr="ANd9GcQeyzCy0QrlObFYOfW28bq8Qmw4Gtsn-_4A9yF1IMwsfHZ4h8YRrKuonxU0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647700"/>
            <a:ext cx="4648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5" descr="cham_museum_piece_gallery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47700"/>
            <a:ext cx="4495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7" descr="baotangcham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9" descr="042-477x3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TCham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3188"/>
            <a:ext cx="4572000" cy="297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5" descr="BT_BTCham_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43350"/>
            <a:ext cx="3962400" cy="2895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6" descr="BTCham_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3733800" cy="3352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7" descr="BTCham_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733800" cy="3352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3733800" y="685800"/>
            <a:ext cx="1676400" cy="2800350"/>
          </a:xfrm>
          <a:prstGeom prst="rect">
            <a:avLst/>
          </a:prstGeom>
          <a:noFill/>
          <a:ln w="38100" cmpd="dbl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Hiện vật trong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Bảo tàng Chăm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un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810000" cy="2536825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447800" y="6400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Bún mắm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096000" y="6338888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Bánh bèo</a:t>
            </a:r>
          </a:p>
        </p:txBody>
      </p:sp>
      <p:pic>
        <p:nvPicPr>
          <p:cNvPr id="25605" name="Picture 5" descr="chechuoij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685800"/>
            <a:ext cx="3790950" cy="261778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524000" y="32766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Chè chuối</a:t>
            </a:r>
          </a:p>
        </p:txBody>
      </p:sp>
      <p:pic>
        <p:nvPicPr>
          <p:cNvPr id="25607" name="Picture 7" descr="mi-quang_origi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"/>
            <a:ext cx="3810000" cy="2587625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To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86200"/>
            <a:ext cx="3810000" cy="25463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791200" y="32766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>
                <a:solidFill>
                  <a:srgbClr val="0000CC"/>
                </a:solidFill>
                <a:latin typeface="Times New Roman" pitchFamily="18" charset="0"/>
              </a:rPr>
              <a:t>Mì Quảng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990600" y="76200"/>
            <a:ext cx="624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itchFamily="18" charset="0"/>
              </a:rPr>
              <a:t>MÓN ĂN ĐẶC SẢN Ở ĐÀ NẴNG</a:t>
            </a:r>
          </a:p>
        </p:txBody>
      </p:sp>
    </p:spTree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vi-VN" altLang="vi-VN" smtClean="0"/>
          </a:p>
        </p:txBody>
      </p:sp>
      <p:pic>
        <p:nvPicPr>
          <p:cNvPr id="26627" name="Picture 8" descr="b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679450"/>
            <a:ext cx="46482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" descr="mi-quang-86-ngo-gia-tu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679450"/>
            <a:ext cx="44323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2" descr="bun-thit-nuon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770313"/>
            <a:ext cx="4648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4" descr="banh-xeo-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82270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Món ăn đặc sản ở Đà Nẵng</a:t>
            </a: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the-ocean-villas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13"/>
          <p:cNvSpPr txBox="1">
            <a:spLocks noChangeArrowheads="1"/>
          </p:cNvSpPr>
          <p:nvPr/>
        </p:nvSpPr>
        <p:spPr bwMode="auto">
          <a:xfrm>
            <a:off x="6172200" y="152400"/>
            <a:ext cx="2667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</a:rPr>
              <a:t>Khách sạn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80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3434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3" descr="cau-ng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762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5" descr="phao-hoa_jpg%3Bpv5557db0de017aeb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4343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16"/>
          <p:cNvSpPr>
            <a:spLocks noChangeArrowheads="1"/>
          </p:cNvSpPr>
          <p:nvPr/>
        </p:nvSpPr>
        <p:spPr bwMode="auto">
          <a:xfrm>
            <a:off x="6705600" y="3892550"/>
            <a:ext cx="2438400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vi-VN" sz="25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 hội pháo hoa </a:t>
            </a:r>
          </a:p>
        </p:txBody>
      </p:sp>
      <p:sp>
        <p:nvSpPr>
          <p:cNvPr id="28679" name="Text Box 17"/>
          <p:cNvSpPr txBox="1">
            <a:spLocks noChangeArrowheads="1"/>
          </p:cNvSpPr>
          <p:nvPr/>
        </p:nvSpPr>
        <p:spPr bwMode="auto">
          <a:xfrm>
            <a:off x="2138363" y="3900488"/>
            <a:ext cx="2667000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 hội cầu ngư</a:t>
            </a:r>
          </a:p>
        </p:txBody>
      </p:sp>
      <p:sp>
        <p:nvSpPr>
          <p:cNvPr id="28680" name="Rectangle 18"/>
          <p:cNvSpPr>
            <a:spLocks noChangeArrowheads="1"/>
          </p:cNvSpPr>
          <p:nvPr/>
        </p:nvSpPr>
        <p:spPr bwMode="auto">
          <a:xfrm>
            <a:off x="5638800" y="347663"/>
            <a:ext cx="350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 hội Quán Thế Âm</a:t>
            </a:r>
            <a:r>
              <a:rPr lang="en-US" alt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8681" name="Text Box 19"/>
          <p:cNvSpPr txBox="1">
            <a:spLocks noChangeArrowheads="1"/>
          </p:cNvSpPr>
          <p:nvPr/>
        </p:nvSpPr>
        <p:spPr bwMode="auto">
          <a:xfrm>
            <a:off x="0" y="439738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 hội cầu an</a:t>
            </a: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2819400" y="0"/>
            <a:ext cx="29718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Lễ Hội</a:t>
            </a:r>
            <a:endParaRPr 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6477000"/>
            <a:ext cx="1143000" cy="381000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6858000" y="76200"/>
            <a:ext cx="2743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i="1">
                <a:solidFill>
                  <a:srgbClr val="663300"/>
                </a:solidFill>
                <a:latin typeface="Times New Roman" pitchFamily="18" charset="0"/>
              </a:rPr>
              <a:t>  </a:t>
            </a:r>
            <a:r>
              <a:rPr lang="en-US" sz="1200" b="1" i="1">
                <a:solidFill>
                  <a:srgbClr val="800000"/>
                </a:solidFill>
                <a:latin typeface="Times New Roman" pitchFamily="18" charset="0"/>
              </a:rPr>
              <a:t> </a:t>
            </a:r>
            <a:endParaRPr lang="vi-VN" sz="1200" b="1" i="1">
              <a:solidFill>
                <a:srgbClr val="800000"/>
              </a:solidFill>
              <a:latin typeface="Times New Roman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0" y="0"/>
            <a:ext cx="9144000" cy="6781800"/>
            <a:chOff x="0" y="63"/>
            <a:chExt cx="5596" cy="4257"/>
          </a:xfrm>
        </p:grpSpPr>
        <p:pic>
          <p:nvPicPr>
            <p:cNvPr id="4101" name="Picture 5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"/>
              <a:ext cx="2784" cy="213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D60093"/>
              </a:solidFill>
              <a:miter lim="800000"/>
              <a:headEnd/>
              <a:tailEnd/>
            </a:ln>
          </p:spPr>
        </p:pic>
        <p:pic>
          <p:nvPicPr>
            <p:cNvPr id="4102" name="Picture 5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63"/>
              <a:ext cx="2812" cy="2130"/>
            </a:xfrm>
            <a:prstGeom prst="rect">
              <a:avLst/>
            </a:prstGeom>
            <a:noFill/>
            <a:ln w="38100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9" descr="xetaylainghich-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93"/>
              <a:ext cx="2784" cy="2127"/>
            </a:xfrm>
            <a:prstGeom prst="rect">
              <a:avLst/>
            </a:prstGeom>
            <a:noFill/>
            <a:ln w="38100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55" descr="CANG TIEN S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193"/>
              <a:ext cx="2784" cy="2127"/>
            </a:xfrm>
            <a:prstGeom prst="rect">
              <a:avLst/>
            </a:prstGeom>
            <a:noFill/>
            <a:ln w="38100">
              <a:solidFill>
                <a:srgbClr val="D6009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cangtiens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bc4dafa4fbac492a9c4505fe204670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1219200" y="6172200"/>
            <a:ext cx="670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vi-VN" sz="4300" b="1">
                <a:solidFill>
                  <a:srgbClr val="0000FF"/>
                </a:solidFill>
                <a:latin typeface="Times New Roman" pitchFamily="18" charset="0"/>
              </a:rPr>
              <a:t>Đường biển: Cảng Tiên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66800" y="3810000"/>
            <a:ext cx="4953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pic>
        <p:nvPicPr>
          <p:cNvPr id="238600" name="Picture 8" descr="cang%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602" name="Picture 10" descr="060324-tau-Ameda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0"/>
            <a:ext cx="4495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4" name="Text Box 2"/>
          <p:cNvSpPr txBox="1">
            <a:spLocks noChangeArrowheads="1"/>
          </p:cNvSpPr>
          <p:nvPr/>
        </p:nvSpPr>
        <p:spPr bwMode="auto">
          <a:xfrm>
            <a:off x="685800" y="6088063"/>
            <a:ext cx="7772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0000FF"/>
                </a:solidFill>
                <a:latin typeface="Times New Roman" pitchFamily="18" charset="0"/>
              </a:rPr>
              <a:t>Đường biển: Cảng Tiên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3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t4316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457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SH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8"/>
          <p:cNvSpPr>
            <a:spLocks noChangeArrowheads="1"/>
          </p:cNvSpPr>
          <p:nvPr/>
        </p:nvSpPr>
        <p:spPr bwMode="auto">
          <a:xfrm>
            <a:off x="1409700" y="33338"/>
            <a:ext cx="6324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Đường sông: Cảng Sông Hàn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066800" y="3810000"/>
            <a:ext cx="4953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pic>
        <p:nvPicPr>
          <p:cNvPr id="137235" name="MOV02049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4648201" cy="5638800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36" name="MOV0205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4925"/>
            <a:ext cx="4419600" cy="5603875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34" name="Rectangle 18"/>
          <p:cNvSpPr>
            <a:spLocks noChangeArrowheads="1"/>
          </p:cNvSpPr>
          <p:nvPr/>
        </p:nvSpPr>
        <p:spPr bwMode="auto">
          <a:xfrm>
            <a:off x="477838" y="5945188"/>
            <a:ext cx="83058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400" b="1">
                <a:solidFill>
                  <a:srgbClr val="000099"/>
                </a:solidFill>
                <a:latin typeface="Times New Roman" pitchFamily="18" charset="0"/>
              </a:rPr>
              <a:t>Đường sông: Cảng sông Hàn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7235"/>
                </p:tgtEl>
              </p:cMediaNode>
            </p:video>
            <p:vide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7236"/>
                </p:tgtEl>
              </p:cMediaNode>
            </p:video>
          </p:childTnLst>
        </p:cTn>
      </p:par>
    </p:tnLst>
    <p:bldLst>
      <p:bldP spid="1372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676400" y="3810000"/>
            <a:ext cx="4953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Tahoma" pitchFamily="34" charset="0"/>
            </a:endParaRPr>
          </a:p>
        </p:txBody>
      </p:sp>
      <p:pic>
        <p:nvPicPr>
          <p:cNvPr id="240649" name="Picture 9" descr="xetaylainghich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33338"/>
            <a:ext cx="4446587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Picture 4" descr="truongchi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-1588"/>
            <a:ext cx="4533900" cy="3027363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Duong+ra+bi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2625"/>
            <a:ext cx="4476750" cy="2963863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-76200" y="6259513"/>
            <a:ext cx="922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Đường bộ: Quốc lộ 1A qua thành phố ĐàNẵng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0643" name="Picture 3" descr="i501_HV5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222625"/>
            <a:ext cx="4572000" cy="2932113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CT429jpg-0853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quoc-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1981200" y="6170613"/>
            <a:ext cx="48768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Đường bộ: Quốc lộ 1A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8205</TotalTime>
  <Words>205</Words>
  <Application>Microsoft Office PowerPoint</Application>
  <PresentationFormat>On-screen Show (4:3)</PresentationFormat>
  <Paragraphs>41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Tahoma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Đường bộ: Quốc lộ 1A (đường hầm đèo Hải Vân)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MinhQuang Co.,Ltd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TMQ Computer</dc:creator>
  <cp:lastModifiedBy>Nguyen </cp:lastModifiedBy>
  <cp:revision>855</cp:revision>
  <dcterms:created xsi:type="dcterms:W3CDTF">2007-10-24T08:20:23Z</dcterms:created>
  <dcterms:modified xsi:type="dcterms:W3CDTF">2022-05-11T22:27:32Z</dcterms:modified>
</cp:coreProperties>
</file>