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1CC31-F8EA-40D7-A5AA-56ADD3FF4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D3E290-4B04-4BCC-9CAB-58360597D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92D91-5014-4B88-9446-724165F2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94E7E6-C4EF-4E68-A253-8A306644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F788F-3A13-4F3B-A10C-33BB2EDA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9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C2ABC-6CDD-42AE-B08A-7F07DAC4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90E68B-D564-4476-B8A9-DAEB13162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0DD0C-2679-4FF7-ADC3-2ED2949A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34B75B-AFE5-4253-B492-EE3D8A29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45BD15-2B7E-48FB-8A79-9F9F73D0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78A9E5-A39A-4B58-9727-5E84D8998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ED80FA-CAAA-4576-A7CE-3DD99DFB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A26F2-2EE9-40E9-81DA-B71E84DC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08E580-9589-494B-9351-D6AC3123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3F5E7-8E9F-4049-B82E-0CBE128F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ECBAA-F90B-490F-AB6A-D88E3533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B343AC-4AAD-4FEA-AFE4-107769EB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E82079-11CC-4B0A-9D50-143DD9B4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CF2C67-89DB-4EEB-8E1B-E8B36CF6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FE8224-322F-4EF9-A34D-5918877C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DC296-36B9-4086-9151-8226E77A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E13EC-388F-49F4-AA30-B8B7219E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31154-767E-4214-8638-10AE8253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C4C255-B7C1-4F73-8EA0-4F2D9499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C4C8DF-35F3-4061-A374-83666D2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952CC-FF9F-4335-9803-A0192142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B5B42-2D59-4B10-93E4-165EC0924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F6C2E0-4FD3-40D2-B0B7-454460A7C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42EAA1-40AA-40C3-92C8-C5C93BF1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296845-E7AC-411A-AE07-CE87AD82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3ED4CA-0EAF-42F3-866F-F42CDB34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6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B92EC-F218-4EBF-8BE0-C4C60D7D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34088-8FB8-4226-9B89-887D63D4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293F3D-C339-44E9-875C-7FF64EA41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35A9C7-36E5-4A0D-929A-1F5D384BE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9A152E-ECAF-4F33-A4EE-F27881672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D082F2-177F-49A2-AA4B-357B49C8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1BBFE9-2283-4FCF-AADF-02898587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2DA536-E778-467C-AB1C-49213B2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07BF7-A07D-4EAA-A596-09E435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47E0B-3E3F-4F27-9A93-584963D6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ADC06B-C945-4AC4-96D3-E68B2E80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8B558F-D31D-4A57-BFED-7123500B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3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78B132-C5EA-474C-9D7D-66FF7734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025696-4FB4-483E-8DCB-2CE2AED5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EAA368-C827-4F70-AC8C-779E38FC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E846E-C1E6-4C32-A9A3-ACF8BCB6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6DE2B-E6C4-4420-8B9B-D80F207E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B7D781-AFC9-4142-968A-35B54B26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E9692E-2F39-45E6-9D6C-E8AF05DF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1C94C-E5B3-478E-83E7-4FAEBBE3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38D51D-5B1B-4256-AC1C-FF8306DE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26CBE-42DE-4E01-99D1-4131CDFF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CD8965-244C-417E-9C1E-8E783AB2D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C971B5-C82E-48C8-BC03-0C66AEF22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3E5E0A-1C83-4D40-9368-29868266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A0EBCE-5EA7-4068-B6C9-5D835D53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704F0C-5D9E-42E1-B926-62237A9A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D4EF1D-14B8-425D-880C-72A285B7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687D38-3EC7-403D-974D-9CF98FBD2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029791-CCF4-4666-8353-A340835AD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256E-8B69-4D10-A76E-4E27F83D335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D3B32-4B6C-4F08-8F34-F31731877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BB3679-BE62-48FD-AACD-8239764EF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8353-ECBC-45DD-93F2-15D78790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7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6682E2-EC52-4E0A-A9C3-D1471FFE6DD5}"/>
              </a:ext>
            </a:extLst>
          </p:cNvPr>
          <p:cNvSpPr txBox="1"/>
          <p:nvPr/>
        </p:nvSpPr>
        <p:spPr>
          <a:xfrm>
            <a:off x="2152357" y="8119"/>
            <a:ext cx="85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BÉ KHÔNG CHẾT 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57FB4112-9BFB-44DC-ACE5-A03A1951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154" y="3745936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Bọn phát xít bất ngờ xông vào một làng nọ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897C9B26-5DDF-4C19-826E-CB4C64AC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4" y="1459936"/>
            <a:ext cx="4114800" cy="2274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14A4FE38-4D19-484F-AEB9-E8FBB734C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969" y="3776246"/>
            <a:ext cx="514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Mấy tên phát xít dẫn một chú bé đến chỗ tên chỉ huy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4CF9C43F-5EF2-4243-9A66-26A17866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0" y="1459936"/>
            <a:ext cx="4114800" cy="2249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8DD92036-29C2-47A9-B6BB-32595DD1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554" y="6519863"/>
            <a:ext cx="426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Đêm hôm sau, lại là một chú bé...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5414F180-4816-4C01-A414-A15848B3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4" y="4114800"/>
            <a:ext cx="4114800" cy="236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01BFAB24-15C9-4EC3-B93D-857E1FDA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6537326"/>
            <a:ext cx="3733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rPr>
              <a:t>Sang đêm thứ ba, vẫn là chú bé ấy...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FE5C52F0-4B1B-411B-983F-D6DC1B96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0" y="4132263"/>
            <a:ext cx="41148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2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Nguyen </cp:lastModifiedBy>
  <cp:revision>11</cp:revision>
  <dcterms:created xsi:type="dcterms:W3CDTF">2020-04-23T14:27:44Z</dcterms:created>
  <dcterms:modified xsi:type="dcterms:W3CDTF">2022-05-11T22:22:04Z</dcterms:modified>
</cp:coreProperties>
</file>