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07" r:id="rId2"/>
    <p:sldId id="334" r:id="rId3"/>
    <p:sldId id="374" r:id="rId4"/>
    <p:sldId id="400" r:id="rId5"/>
    <p:sldId id="323" r:id="rId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0F5520"/>
    <a:srgbClr val="D0E09C"/>
    <a:srgbClr val="FFFF00"/>
    <a:srgbClr val="FFCC00"/>
    <a:srgbClr val="0066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0"/>
    <p:restoredTop sz="94616"/>
  </p:normalViewPr>
  <p:slideViewPr>
    <p:cSldViewPr showGuides="1">
      <p:cViewPr varScale="1">
        <p:scale>
          <a:sx n="64" d="100"/>
          <a:sy n="64" d="100"/>
        </p:scale>
        <p:origin x="1710" y="78"/>
      </p:cViewPr>
      <p:guideLst>
        <p:guide orient="horz" pos="2064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Header Placeholder 3788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vi-VN" altLang="x-none" sz="1200" b="0" dirty="0"/>
          </a:p>
        </p:txBody>
      </p:sp>
      <p:sp>
        <p:nvSpPr>
          <p:cNvPr id="37891" name="Date Placeholder 3789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vi-VN" altLang="x-none" sz="1200" b="0" dirty="0"/>
          </a:p>
        </p:txBody>
      </p:sp>
      <p:sp>
        <p:nvSpPr>
          <p:cNvPr id="37892" name="Slide Image Placeholder 3789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7893" name="Text Placeholder 37892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vi-VN" altLang="x-none" dirty="0"/>
              <a:t>Click to edit Master text styles</a:t>
            </a:r>
          </a:p>
          <a:p>
            <a:pPr lvl="1"/>
            <a:r>
              <a:rPr lang="vi-VN" altLang="x-none" dirty="0"/>
              <a:t>Second level</a:t>
            </a:r>
          </a:p>
          <a:p>
            <a:pPr lvl="2"/>
            <a:r>
              <a:rPr lang="vi-VN" altLang="x-none" dirty="0"/>
              <a:t>Third level</a:t>
            </a:r>
          </a:p>
          <a:p>
            <a:pPr lvl="3"/>
            <a:r>
              <a:rPr lang="vi-VN" altLang="x-none" dirty="0"/>
              <a:t>Fourth level</a:t>
            </a:r>
          </a:p>
          <a:p>
            <a:pPr lvl="4"/>
            <a:r>
              <a:rPr lang="vi-VN" altLang="x-none" dirty="0"/>
              <a:t>Fifth level</a:t>
            </a:r>
          </a:p>
        </p:txBody>
      </p:sp>
      <p:sp>
        <p:nvSpPr>
          <p:cNvPr id="37894" name="Footer Placeholder 3789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vi-VN" altLang="x-none" sz="1200" b="0" dirty="0"/>
          </a:p>
        </p:txBody>
      </p:sp>
      <p:sp>
        <p:nvSpPr>
          <p:cNvPr id="37895" name="Slide Number Placeholder 3789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vi-VN" altLang="x-none" sz="1200" b="0" dirty="0"/>
              <a:t>‹#›</a:t>
            </a:fld>
            <a:endParaRPr lang="vi-VN" altLang="x-none" sz="1200" b="0" dirty="0"/>
          </a:p>
        </p:txBody>
      </p:sp>
    </p:spTree>
    <p:extLst>
      <p:ext uri="{BB962C8B-B14F-4D97-AF65-F5344CB8AC3E}">
        <p14:creationId xmlns:p14="http://schemas.microsoft.com/office/powerpoint/2010/main" val="4172943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buClr>
                <a:schemeClr val="bg1"/>
              </a:buClr>
            </a:pPr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buClr>
                <a:schemeClr val="bg1"/>
              </a:buClr>
            </a:pPr>
            <a:r>
              <a:rPr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GV: Trần Thị Thanh Dung</a:t>
            </a:r>
            <a:endParaRPr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buClr>
                <a:schemeClr val="bg1"/>
              </a:buClr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r>
              <a:rPr dirty="0">
                <a:latin typeface="Arial" panose="020B0604020202020204" pitchFamily="34" charset="0"/>
              </a:rPr>
              <a:t>GV: Trần Thị Thanh Dung</a:t>
            </a:r>
            <a:endParaRPr sz="1200" b="0" i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r>
              <a:rPr dirty="0">
                <a:latin typeface="Arial" panose="020B0604020202020204" pitchFamily="34" charset="0"/>
              </a:rPr>
              <a:t>GV: Trần Thị Thanh Dung</a:t>
            </a:r>
            <a:endParaRPr sz="1200" b="0" i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9F952B-DEE4-4A0B-9284-79D1BAFFA6C2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r>
              <a:rPr dirty="0">
                <a:latin typeface="Arial" panose="020B0604020202020204" pitchFamily="34" charset="0"/>
              </a:rPr>
              <a:t>GV: Trần Thị Thanh Dung</a:t>
            </a:r>
            <a:endParaRPr sz="1200" b="0" i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r>
              <a:rPr dirty="0">
                <a:latin typeface="Arial" panose="020B0604020202020204" pitchFamily="34" charset="0"/>
              </a:rPr>
              <a:t>GV: Trần Thị Thanh Dung</a:t>
            </a:r>
            <a:endParaRPr sz="1200" b="0" i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r>
              <a:rPr dirty="0">
                <a:latin typeface="Arial" panose="020B0604020202020204" pitchFamily="34" charset="0"/>
              </a:rPr>
              <a:t>GV: Trần Thị Thanh Dung</a:t>
            </a:r>
            <a:endParaRPr sz="1200" b="0" i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r>
              <a:rPr dirty="0">
                <a:latin typeface="Arial" panose="020B0604020202020204" pitchFamily="34" charset="0"/>
              </a:rPr>
              <a:t>GV: Trần Thị Thanh Dung</a:t>
            </a:r>
            <a:endParaRPr sz="1200" b="0" i="1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r>
              <a:rPr dirty="0">
                <a:latin typeface="Arial" panose="020B0604020202020204" pitchFamily="34" charset="0"/>
              </a:rPr>
              <a:t>GV: Trần Thị Thanh Dung</a:t>
            </a:r>
            <a:endParaRPr sz="1200" b="0" i="1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r>
              <a:rPr dirty="0">
                <a:latin typeface="Arial" panose="020B0604020202020204" pitchFamily="34" charset="0"/>
              </a:rPr>
              <a:t>GV: Trần Thị Thanh Dung</a:t>
            </a:r>
            <a:endParaRPr sz="1200" b="0" i="1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r>
              <a:rPr dirty="0">
                <a:latin typeface="Arial" panose="020B0604020202020204" pitchFamily="34" charset="0"/>
              </a:rPr>
              <a:t>GV: Trần Thị Thanh Dung</a:t>
            </a:r>
            <a:endParaRPr sz="1200" b="0" i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r>
              <a:rPr dirty="0">
                <a:latin typeface="Arial" panose="020B0604020202020204" pitchFamily="34" charset="0"/>
              </a:rPr>
              <a:t>GV: Trần Thị Thanh Dung</a:t>
            </a:r>
            <a:endParaRPr sz="1200" b="0" i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6350" y="0"/>
            <a:ext cx="91503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lvl="0">
              <a:buClr>
                <a:schemeClr val="bg1"/>
              </a:buClr>
            </a:pPr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lvl="0">
              <a:buClr>
                <a:schemeClr val="bg1"/>
              </a:buClr>
            </a:pPr>
            <a:r>
              <a:rPr dirty="0">
                <a:latin typeface="Arial" panose="020B0604020202020204" pitchFamily="34" charset="0"/>
              </a:rPr>
              <a:t>GV: Trần Thị Thanh Dung</a:t>
            </a:r>
            <a:endParaRPr sz="1200" b="0" i="1">
              <a:latin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>
              <a:buClr>
                <a:schemeClr val="bg1"/>
              </a:buClr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T&#178;%20li_u.fl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63496"/>
          <p:cNvSpPr/>
          <p:nvPr/>
        </p:nvSpPr>
        <p:spPr>
          <a:xfrm>
            <a:off x="2514600" y="914400"/>
            <a:ext cx="47675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Bài 25:</a:t>
            </a:r>
            <a:r>
              <a:rPr sz="2800" b="0" dirty="0">
                <a:solidFill>
                  <a:schemeClr val="tx2"/>
                </a:solidFill>
                <a:latin typeface="Times New Roman" panose="02020603050405020304" pitchFamily="18" charset="0"/>
              </a:rPr>
              <a:t>  </a:t>
            </a:r>
            <a:r>
              <a:rPr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Lễ k</a:t>
            </a:r>
            <a:r>
              <a:rPr lang="vi-VN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í</a:t>
            </a:r>
            <a:r>
              <a:rPr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H</a:t>
            </a:r>
            <a:r>
              <a:rPr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iệp định Pa</a:t>
            </a:r>
            <a:r>
              <a:rPr lang="vi-VN"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-</a:t>
            </a:r>
            <a:r>
              <a:rPr sz="2800" dirty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ri.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1</a:t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367620" name="Content Placeholder 367619" descr="thu do paris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44195" y="1960245"/>
            <a:ext cx="8005445" cy="4638675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346131" name="Picture 19" descr="CoTQ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43865" y="915035"/>
            <a:ext cx="2380615" cy="10452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4" name="Rectangle 130053"/>
          <p:cNvSpPr/>
          <p:nvPr/>
        </p:nvSpPr>
        <p:spPr>
          <a:xfrm>
            <a:off x="1778635" y="71755"/>
            <a:ext cx="6392545" cy="150876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</a:pPr>
            <a:endParaRPr sz="28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sz="28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 sử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25</a:t>
            </a:r>
            <a:r>
              <a:rPr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 kí </a:t>
            </a:r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iệp định Pa-ri.</a:t>
            </a:r>
          </a:p>
          <a:p>
            <a:pPr algn="ctr"/>
            <a:endParaRPr sz="1800" b="0" dirty="0">
              <a:latin typeface="Arial" panose="020B0604020202020204" pitchFamily="34" charset="0"/>
            </a:endParaRPr>
          </a:p>
        </p:txBody>
      </p:sp>
      <p:pic>
        <p:nvPicPr>
          <p:cNvPr id="130056" name="Picture 130055" descr="map_of_fra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79525"/>
            <a:ext cx="7653020" cy="456501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30057" name="5-Point Star 130056"/>
          <p:cNvSpPr/>
          <p:nvPr/>
        </p:nvSpPr>
        <p:spPr>
          <a:xfrm>
            <a:off x="4457700" y="2607310"/>
            <a:ext cx="228600" cy="228600"/>
          </a:xfrm>
          <a:prstGeom prst="star5">
            <a:avLst/>
          </a:prstGeom>
          <a:solidFill>
            <a:srgbClr val="CC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sz="1800" b="0" dirty="0">
              <a:solidFill>
                <a:srgbClr val="CC3300"/>
              </a:solidFill>
              <a:latin typeface="Tahom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53" name="Picture 134152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60" y="165735"/>
            <a:ext cx="8270240" cy="55886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4154" name="Text Box 134153"/>
          <p:cNvSpPr txBox="1"/>
          <p:nvPr/>
        </p:nvSpPr>
        <p:spPr>
          <a:xfrm>
            <a:off x="1026160" y="5846445"/>
            <a:ext cx="766064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sz="2000" dirty="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Khung cảnh l</a:t>
            </a:r>
            <a:r>
              <a:rPr sz="2000" dirty="0">
                <a:latin typeface="Times New Roman" panose="02020603050405020304" pitchFamily="18" charset="0"/>
              </a:rPr>
              <a:t>ễ kí chính thức </a:t>
            </a:r>
            <a:r>
              <a:rPr lang="vi-VN" sz="2000" dirty="0">
                <a:latin typeface="Times New Roman" panose="02020603050405020304" pitchFamily="18" charset="0"/>
              </a:rPr>
              <a:t>H</a:t>
            </a:r>
            <a:r>
              <a:rPr sz="2000" dirty="0">
                <a:latin typeface="Times New Roman" panose="02020603050405020304" pitchFamily="18" charset="0"/>
              </a:rPr>
              <a:t>iệp định Pa-ri về Việt Nam (27.1.1973)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39937"/>
          <p:cNvGrpSpPr/>
          <p:nvPr/>
        </p:nvGrpSpPr>
        <p:grpSpPr>
          <a:xfrm>
            <a:off x="74658" y="230509"/>
            <a:ext cx="9219922" cy="6732261"/>
            <a:chOff x="49" y="34"/>
            <a:chExt cx="5574" cy="4241"/>
          </a:xfrm>
        </p:grpSpPr>
        <p:pic>
          <p:nvPicPr>
            <p:cNvPr id="13314" name="Picture 39938" descr="20130124152243_anh%205">
              <a:hlinkClick r:id="rId2" action="ppaction://hlinkfile"/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2" y="34"/>
              <a:ext cx="4944" cy="374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3315" name="Rectangle 39939"/>
            <p:cNvSpPr/>
            <p:nvPr/>
          </p:nvSpPr>
          <p:spPr>
            <a:xfrm>
              <a:off x="49" y="3520"/>
              <a:ext cx="5574" cy="755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r>
                <a:rPr lang="en-US" altLang="zh-CN" b="1" dirty="0" err="1">
                  <a:solidFill>
                    <a:srgbClr val="0000FF"/>
                  </a:solidFill>
                  <a:latin typeface="Arial" panose="020B0604020202020204" pitchFamily="34" charset="0"/>
                </a:rPr>
                <a:t>Đại diện 4 bên (Việt Nam Dân chủ Cộng hòa</a:t>
              </a:r>
              <a:r>
                <a:rPr lang="en-US" altLang="zh-CN" b="1">
                  <a:solidFill>
                    <a:srgbClr val="0000FF"/>
                  </a:solidFill>
                  <a:latin typeface="Arial" panose="020B0604020202020204" pitchFamily="34" charset="0"/>
                </a:rPr>
                <a:t>; </a:t>
              </a:r>
              <a:r>
                <a:rPr lang="en-US" altLang="zh-CN" b="1" dirty="0" err="1">
                  <a:solidFill>
                    <a:srgbClr val="FF0066"/>
                  </a:solidFill>
                  <a:latin typeface="Arial" panose="020B0604020202020204" pitchFamily="34" charset="0"/>
                </a:rPr>
                <a:t>Chính phủ Cách mạng lâm thời miền Nam Việt</a:t>
              </a:r>
              <a:r>
                <a:rPr lang="en-US" altLang="zh-CN" b="1">
                  <a:solidFill>
                    <a:srgbClr val="FF0066"/>
                  </a:solidFill>
                  <a:latin typeface="Arial" panose="020B0604020202020204" pitchFamily="34" charset="0"/>
                </a:rPr>
                <a:t> Nam;</a:t>
              </a:r>
              <a:r>
                <a:rPr lang="en-US" altLang="zh-CN" b="1" dirty="0" err="1">
                  <a:solidFill>
                    <a:srgbClr val="0000FF"/>
                  </a:solidFill>
                  <a:latin typeface="Arial" panose="020B0604020202020204" pitchFamily="34" charset="0"/>
                </a:rPr>
                <a:t> Hoa Kỳ</a:t>
              </a:r>
              <a:r>
                <a:rPr lang="en-US" altLang="zh-CN" b="1">
                  <a:solidFill>
                    <a:srgbClr val="0000FF"/>
                  </a:solidFill>
                  <a:latin typeface="Arial" panose="020B0604020202020204" pitchFamily="34" charset="0"/>
                </a:rPr>
                <a:t>; </a:t>
              </a:r>
              <a:r>
                <a:rPr lang="en-US" altLang="zh-CN" b="1" dirty="0" err="1">
                  <a:solidFill>
                    <a:srgbClr val="FF0066"/>
                  </a:solidFill>
                  <a:latin typeface="Arial" panose="020B0604020202020204" pitchFamily="34" charset="0"/>
                </a:rPr>
                <a:t>Cộng hòa Việt</a:t>
              </a:r>
              <a:r>
                <a:rPr lang="en-US" altLang="zh-CN" b="1">
                  <a:solidFill>
                    <a:srgbClr val="FF0066"/>
                  </a:solidFill>
                  <a:latin typeface="Arial" panose="020B0604020202020204" pitchFamily="34" charset="0"/>
                </a:rPr>
                <a:t> Nam)</a:t>
              </a:r>
              <a:r>
                <a:rPr lang="en-US" altLang="zh-CN" b="1" dirty="0" err="1">
                  <a:solidFill>
                    <a:srgbClr val="0000FF"/>
                  </a:solidFill>
                  <a:latin typeface="Arial" panose="020B0604020202020204" pitchFamily="34" charset="0"/>
                </a:rPr>
                <a:t> ký hiệp định</a:t>
              </a:r>
              <a:r>
                <a:rPr lang="en-US" altLang="zh-CN" b="1">
                  <a:solidFill>
                    <a:srgbClr val="0000FF"/>
                  </a:solidFill>
                  <a:latin typeface="Arial" panose="020B0604020202020204" pitchFamily="34" charset="0"/>
                </a:rPr>
                <a:t> Paris (27/1/1973) </a:t>
              </a:r>
              <a:endPara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13316" name="Group 39940"/>
          <p:cNvGrpSpPr/>
          <p:nvPr/>
        </p:nvGrpSpPr>
        <p:grpSpPr>
          <a:xfrm>
            <a:off x="0" y="-15240"/>
            <a:ext cx="9294495" cy="7289800"/>
            <a:chOff x="0" y="0"/>
            <a:chExt cx="5760" cy="4592"/>
          </a:xfrm>
        </p:grpSpPr>
        <p:pic>
          <p:nvPicPr>
            <p:cNvPr id="13317" name="Picture 39941" descr="n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-2137" y="2137"/>
              <a:ext cx="4320" cy="4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18" name="Picture 39942" descr="n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3577" y="2137"/>
              <a:ext cx="4320" cy="4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19" name="Picture 39943" descr="n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V="1">
              <a:off x="0" y="4504"/>
              <a:ext cx="5760" cy="8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20" name="Picture 39944" descr="n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5760" cy="61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1" name="Picture 102410" descr="Myrutqu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33400"/>
            <a:ext cx="7696200" cy="518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12" name="Text Box 102411"/>
          <p:cNvSpPr txBox="1"/>
          <p:nvPr/>
        </p:nvSpPr>
        <p:spPr>
          <a:xfrm>
            <a:off x="1219200" y="5943600"/>
            <a:ext cx="6858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dirty="0">
                <a:latin typeface="Times New Roman" panose="02020603050405020304" pitchFamily="18" charset="0"/>
              </a:rPr>
              <a:t>Mĩ</a:t>
            </a:r>
            <a:r>
              <a:rPr dirty="0">
                <a:latin typeface="Times New Roman" panose="02020603050405020304" pitchFamily="18" charset="0"/>
              </a:rPr>
              <a:t> rút quân năm 1973 theo </a:t>
            </a:r>
            <a:r>
              <a:rPr lang="vi-VN" dirty="0">
                <a:latin typeface="Times New Roman" panose="02020603050405020304" pitchFamily="18" charset="0"/>
              </a:rPr>
              <a:t>H</a:t>
            </a:r>
            <a:r>
              <a:rPr dirty="0">
                <a:latin typeface="Times New Roman" panose="02020603050405020304" pitchFamily="18" charset="0"/>
              </a:rPr>
              <a:t>iệp định Pa-ri.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5</a:t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2" grpId="1"/>
    </p:bldLst>
  </p:timing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9</TotalTime>
  <Words>95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Tahoma</vt:lpstr>
      <vt:lpstr>Times New Roman</vt:lpstr>
      <vt:lpstr>Gear Drives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GV: DINH DIEP</dc:creator>
  <cp:lastModifiedBy>Admin</cp:lastModifiedBy>
  <cp:revision>368</cp:revision>
  <dcterms:created xsi:type="dcterms:W3CDTF">2008-09-23T08:29:00Z</dcterms:created>
  <dcterms:modified xsi:type="dcterms:W3CDTF">2022-05-11T14:42:17Z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1033-10.2.0.5996</vt:lpwstr>
  </property>
</Properties>
</file>