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</p:sldMasterIdLst>
  <p:notesMasterIdLst>
    <p:notesMasterId r:id="rId15"/>
  </p:notesMasterIdLst>
  <p:sldIdLst>
    <p:sldId id="371" r:id="rId3"/>
    <p:sldId id="372" r:id="rId4"/>
    <p:sldId id="348" r:id="rId5"/>
    <p:sldId id="315" r:id="rId6"/>
    <p:sldId id="327" r:id="rId7"/>
    <p:sldId id="384" r:id="rId8"/>
    <p:sldId id="328" r:id="rId9"/>
    <p:sldId id="353" r:id="rId10"/>
    <p:sldId id="376" r:id="rId11"/>
    <p:sldId id="383" r:id="rId12"/>
    <p:sldId id="331" r:id="rId13"/>
    <p:sldId id="33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CC00"/>
    <a:srgbClr val="ECF8A6"/>
    <a:srgbClr val="CC0099"/>
    <a:srgbClr val="FF3300"/>
    <a:srgbClr val="000066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1" autoAdjust="0"/>
    <p:restoredTop sz="94660"/>
  </p:normalViewPr>
  <p:slideViewPr>
    <p:cSldViewPr>
      <p:cViewPr>
        <p:scale>
          <a:sx n="66" d="100"/>
          <a:sy n="66" d="100"/>
        </p:scale>
        <p:origin x="-157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3492B4C-59BA-43E1-930D-8EFCB7EB0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6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B986-BBEF-4CE7-A2D6-37DEA686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5FCE-6933-4BDE-99D1-F8BFF67EA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8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6996-7E68-476D-BB1F-ED3B0F5EC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8BE7-F34F-4484-B99E-6F9064CBD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9E33-F235-47F2-BC45-00AF5FA38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57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674E-C3C8-4B4C-915D-BA30E5660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753F-14CE-44DA-AADB-BF47ECCED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8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1681-4616-410E-91C5-A07912B77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C214-BB0B-4479-BA74-3236D8B17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3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9605-68B2-41FB-B98A-6844A6980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8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3F9D-B8D4-49FB-AAD2-5933D61B9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2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9D0A-0BA0-46B9-B573-D2608D87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6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86FA-34A7-4702-AC8F-0C53154F8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C5ED-A9D3-4A88-96FF-E51C73926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9BE5-E8CA-43AE-9162-512F05F40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25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ED66E-B62B-4EB1-8B3A-0444A2865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2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20A0-B447-4EBD-9545-6087729BE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1D2D7-6F05-4156-BDF2-C18A59F0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9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70E4E-A19D-4296-81EE-B7C89E14D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329D-140C-4C99-B0AD-D304B6214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BBEC-AD5C-4EDE-97D2-8933AA0B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E994-3F4A-4E4D-858B-E366EE2B3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5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A9D5-5D13-4C45-BC8A-026843C29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D0CF0-D27A-43E1-9DDA-D2D5A940C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1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F7855C1-153E-45C3-826D-C5CA8B304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3B9E7C2-1DBD-44A6-97E4-DFC33C00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huahu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4875"/>
            <a:ext cx="4419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838200"/>
            <a:ext cx="396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21507" name="Picture 13" descr="DSC_0317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5"/>
          <p:cNvSpPr txBox="1">
            <a:spLocks noChangeArrowheads="1"/>
          </p:cNvSpPr>
          <p:nvPr/>
        </p:nvSpPr>
        <p:spPr bwMode="auto">
          <a:xfrm>
            <a:off x="2973388" y="0"/>
            <a:ext cx="3503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Chùa Trấn Quốc- 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219200" y="1143000"/>
            <a:ext cx="6858000" cy="4572000"/>
            <a:chOff x="768" y="720"/>
            <a:chExt cx="4320" cy="2880"/>
          </a:xfrm>
        </p:grpSpPr>
        <p:pic>
          <p:nvPicPr>
            <p:cNvPr id="22537" name="Picture 3" descr="chua_phat_tich_bac_ninh_4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20"/>
              <a:ext cx="432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4"/>
            <p:cNvSpPr txBox="1">
              <a:spLocks noChangeArrowheads="1"/>
            </p:cNvSpPr>
            <p:nvPr/>
          </p:nvSpPr>
          <p:spPr bwMode="auto">
            <a:xfrm>
              <a:off x="2160" y="912"/>
              <a:ext cx="14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E9240F"/>
                  </a:solidFill>
                  <a:latin typeface="Times New Roman" pitchFamily="18" charset="0"/>
                </a:rPr>
                <a:t>Chùa Phật Tích</a:t>
              </a:r>
            </a:p>
          </p:txBody>
        </p:sp>
      </p:grp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562600" y="556260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Chùa Láng</a:t>
            </a:r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304800" y="381000"/>
            <a:ext cx="8610600" cy="6172200"/>
            <a:chOff x="384" y="672"/>
            <a:chExt cx="5232" cy="3504"/>
          </a:xfrm>
        </p:grpSpPr>
        <p:pic>
          <p:nvPicPr>
            <p:cNvPr id="22533" name="Picture 8" descr="chua HuongTi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672"/>
              <a:ext cx="2544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 Box 9"/>
            <p:cNvSpPr txBox="1">
              <a:spLocks noChangeArrowheads="1"/>
            </p:cNvSpPr>
            <p:nvPr/>
          </p:nvSpPr>
          <p:spPr bwMode="auto">
            <a:xfrm>
              <a:off x="624" y="3888"/>
              <a:ext cx="17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           Chùa Hương</a:t>
              </a:r>
            </a:p>
          </p:txBody>
        </p:sp>
        <p:pic>
          <p:nvPicPr>
            <p:cNvPr id="22535" name="Picture 10" descr="chualang_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72"/>
              <a:ext cx="2592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11"/>
            <p:cNvSpPr txBox="1">
              <a:spLocks noChangeArrowheads="1"/>
            </p:cNvSpPr>
            <p:nvPr/>
          </p:nvSpPr>
          <p:spPr bwMode="auto">
            <a:xfrm>
              <a:off x="3840" y="3840"/>
              <a:ext cx="10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Chùa Láng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80" name="Picture 3" descr="thiên minh -huế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0"/>
              <a:ext cx="2880" cy="2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96" y="1824"/>
              <a:ext cx="2352" cy="260"/>
            </a:xfrm>
            <a:prstGeom prst="rect">
              <a:avLst/>
            </a:prstGeom>
            <a:solidFill>
              <a:srgbClr val="ECF8A6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1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Chùa Thiên Minh</a:t>
              </a:r>
            </a:p>
          </p:txBody>
        </p:sp>
        <p:sp>
          <p:nvSpPr>
            <p:cNvPr id="150534" name="Rectangle 6"/>
            <p:cNvSpPr>
              <a:spLocks noChangeArrowheads="1"/>
            </p:cNvSpPr>
            <p:nvPr/>
          </p:nvSpPr>
          <p:spPr bwMode="auto">
            <a:xfrm>
              <a:off x="2832" y="192"/>
              <a:ext cx="2352" cy="260"/>
            </a:xfrm>
            <a:prstGeom prst="rect">
              <a:avLst/>
            </a:prstGeom>
            <a:solidFill>
              <a:srgbClr val="ECF8A6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1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Chùa Thiên Mụ</a:t>
              </a:r>
            </a:p>
          </p:txBody>
        </p:sp>
        <p:pic>
          <p:nvPicPr>
            <p:cNvPr id="24584" name="Picture 7" descr="136sd3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283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8" descr="images[1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928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Rectangle 9"/>
            <p:cNvSpPr>
              <a:spLocks noChangeArrowheads="1"/>
            </p:cNvSpPr>
            <p:nvPr/>
          </p:nvSpPr>
          <p:spPr bwMode="auto">
            <a:xfrm>
              <a:off x="3504" y="4080"/>
              <a:ext cx="196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NI-Times" pitchFamily="2" charset="0"/>
                  <a:cs typeface="Times New Roman" pitchFamily="18" charset="0"/>
                </a:rPr>
                <a:t>Chuøa Dôi – Soùc Traêng</a:t>
              </a:r>
            </a:p>
          </p:txBody>
        </p:sp>
      </p:grpSp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609600" y="6248400"/>
            <a:ext cx="2895600" cy="457200"/>
          </a:xfrm>
          <a:prstGeom prst="rect">
            <a:avLst/>
          </a:prstGeom>
          <a:solidFill>
            <a:srgbClr val="ECF8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Chùa Huệ Nghiêm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228600" y="381000"/>
            <a:ext cx="8915400" cy="6477000"/>
            <a:chOff x="0" y="0"/>
            <a:chExt cx="5760" cy="4320"/>
          </a:xfrm>
        </p:grpSpPr>
        <p:pic>
          <p:nvPicPr>
            <p:cNvPr id="1126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0" cy="216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8" descr="phât tich"/>
            <p:cNvPicPr>
              <a:picLocks noChangeAspect="1" noChangeArrowheads="1"/>
            </p:cNvPicPr>
            <p:nvPr/>
          </p:nvPicPr>
          <p:blipFill>
            <a:blip r:embed="rId3">
              <a:lum bright="6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0"/>
              <a:ext cx="2832" cy="2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2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2880" cy="3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22218" name="Rectangle 10"/>
            <p:cNvSpPr>
              <a:spLocks noChangeArrowheads="1"/>
            </p:cNvSpPr>
            <p:nvPr/>
          </p:nvSpPr>
          <p:spPr bwMode="auto">
            <a:xfrm>
              <a:off x="2880" y="1824"/>
              <a:ext cx="2880" cy="3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11272" name="Picture 11" descr="chùa Thầy-Quốc oai-HN"/>
            <p:cNvPicPr>
              <a:picLocks noChangeAspect="1" noChangeArrowheads="1"/>
            </p:cNvPicPr>
            <p:nvPr/>
          </p:nvPicPr>
          <p:blipFill>
            <a:blip r:embed="rId4">
              <a:lum bright="10000"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90"/>
              <a:ext cx="2832" cy="211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220" name="Rectangle 12"/>
            <p:cNvSpPr>
              <a:spLocks noChangeArrowheads="1"/>
            </p:cNvSpPr>
            <p:nvPr/>
          </p:nvSpPr>
          <p:spPr bwMode="auto">
            <a:xfrm>
              <a:off x="2880" y="3984"/>
              <a:ext cx="2880" cy="3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Chùa Keo – Thái Bình</a:t>
              </a:r>
            </a:p>
          </p:txBody>
        </p:sp>
        <p:sp>
          <p:nvSpPr>
            <p:cNvPr id="222221" name="Rectangle 13"/>
            <p:cNvSpPr>
              <a:spLocks noChangeArrowheads="1"/>
            </p:cNvSpPr>
            <p:nvPr/>
          </p:nvSpPr>
          <p:spPr bwMode="auto">
            <a:xfrm>
              <a:off x="0" y="3984"/>
              <a:ext cx="2880" cy="3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11275" name="Picture 14" descr="chua-cha-lu1909_jpg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08"/>
              <a:ext cx="288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223" name="Rectangle 15"/>
            <p:cNvSpPr>
              <a:spLocks noChangeArrowheads="1"/>
            </p:cNvSpPr>
            <p:nvPr/>
          </p:nvSpPr>
          <p:spPr bwMode="auto">
            <a:xfrm>
              <a:off x="2880" y="2208"/>
              <a:ext cx="2880" cy="6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1267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hua Long T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6075"/>
            <a:ext cx="6858000" cy="6130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Khuôn viên chùa Bái Đ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934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19063" y="5915025"/>
            <a:ext cx="326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Chùa Một Cột (Hà Nội)</a:t>
            </a:r>
          </a:p>
        </p:txBody>
      </p:sp>
      <p:pic>
        <p:nvPicPr>
          <p:cNvPr id="16387" name="Picture 4" descr="chuamotc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3657600" y="1085850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latin typeface="Times New Roman" pitchFamily="18" charset="0"/>
              </a:rPr>
              <a:t>.</a:t>
            </a: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huamotc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62600"/>
            <a:ext cx="2971800" cy="609600"/>
          </a:xfrm>
        </p:spPr>
        <p:txBody>
          <a:bodyPr/>
          <a:lstStyle/>
          <a:p>
            <a:pPr eaLnBrk="1" hangingPunct="1"/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</a:rPr>
              <a:t>      Chùa Keo (Thái Bình)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5334000" y="609600"/>
            <a:ext cx="35052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Picture 4" descr="472a9aef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42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603625" y="3034576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4000" b="1">
                <a:solidFill>
                  <a:srgbClr val="3333CC"/>
                </a:solidFill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41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Untitled-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8" y="152400"/>
            <a:ext cx="8742362" cy="4495800"/>
          </a:xfrm>
          <a:noFill/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06375" y="4889500"/>
            <a:ext cx="2743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Töôïng phaät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 A-di-ñaø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152400" y="152400"/>
            <a:ext cx="8763000" cy="6553200"/>
            <a:chOff x="2976" y="624"/>
            <a:chExt cx="2640" cy="3216"/>
          </a:xfrm>
        </p:grpSpPr>
        <p:pic>
          <p:nvPicPr>
            <p:cNvPr id="20484" name="Picture 14" descr="cvn-habac-phapvan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624"/>
              <a:ext cx="2640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 Box 16"/>
            <p:cNvSpPr txBox="1">
              <a:spLocks noChangeArrowheads="1"/>
            </p:cNvSpPr>
            <p:nvPr/>
          </p:nvSpPr>
          <p:spPr bwMode="auto">
            <a:xfrm rot="10800000" flipV="1">
              <a:off x="3068" y="812"/>
              <a:ext cx="202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Chùa Dâu- Bắc Ninh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58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Chùa Keo (Thái Bình)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17 THÁNG 11 NĂM 2008</dc:title>
  <dc:creator>User</dc:creator>
  <cp:lastModifiedBy>Nguyen </cp:lastModifiedBy>
  <cp:revision>633</cp:revision>
  <dcterms:created xsi:type="dcterms:W3CDTF">2007-12-29T08:23:01Z</dcterms:created>
  <dcterms:modified xsi:type="dcterms:W3CDTF">2022-05-11T22:13:50Z</dcterms:modified>
</cp:coreProperties>
</file>