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notesMasterIdLst>
    <p:notesMasterId r:id="rId3"/>
  </p:notesMasterIdLst>
  <p:sldIdLst>
    <p:sldId id="390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9FF1"/>
    <a:srgbClr val="FF3300"/>
    <a:srgbClr val="CCECFF"/>
    <a:srgbClr val="0066CC"/>
    <a:srgbClr val="3399FF"/>
    <a:srgbClr val="00FFCC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16" autoAdjust="0"/>
    <p:restoredTop sz="96975" autoAdjust="0"/>
  </p:normalViewPr>
  <p:slideViewPr>
    <p:cSldViewPr>
      <p:cViewPr>
        <p:scale>
          <a:sx n="66" d="100"/>
          <a:sy n="66" d="100"/>
        </p:scale>
        <p:origin x="-1728" y="-4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2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2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2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0F1F3EA-7762-45FD-8F1D-77E096328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79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263CC-70A1-49CF-8B72-861C4462D4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C465D-56D5-4074-87F4-A3B1D8F02A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578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4C3E5-5C72-419E-BD75-E7EE3243D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350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A0122-9A43-4F9E-A88E-A66B52B8DE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631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449A4-9356-4C81-9558-C033F1ECBF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285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66ECD-0703-4F16-A669-AD2B6F1ECF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331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965A8-3770-4726-B64D-514443A8F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339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DB1B8-A9B1-4877-B236-286901B220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990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90FBD-7F28-41FB-9DB9-CDE29E2DCD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316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44D00-B710-49BC-B0EA-3DB5E6ACCA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234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64DA6-DDB4-4CFF-8891-9D6999856B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894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AB62C-5BE3-4CA3-A10D-73570DC0A3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012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CFFEB"/>
            </a:gs>
            <a:gs pos="50000">
              <a:schemeClr val="bg1"/>
            </a:gs>
            <a:gs pos="100000">
              <a:srgbClr val="FCFFEB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290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90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90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7ACE1D72-6670-45AE-9720-662757171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71600"/>
            <a:ext cx="9144000" cy="5486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Rectangle 3"/>
          <p:cNvSpPr/>
          <p:nvPr/>
        </p:nvSpPr>
        <p:spPr>
          <a:xfrm>
            <a:off x="533400" y="228600"/>
            <a:ext cx="80010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7338" y="228600"/>
            <a:ext cx="8839200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541"/>
          <p:cNvGrpSpPr>
            <a:grpSpLocks/>
          </p:cNvGrpSpPr>
          <p:nvPr/>
        </p:nvGrpSpPr>
        <p:grpSpPr bwMode="auto">
          <a:xfrm>
            <a:off x="685800" y="3124200"/>
            <a:ext cx="7010400" cy="2057400"/>
            <a:chOff x="432" y="2496"/>
            <a:chExt cx="4416" cy="1296"/>
          </a:xfrm>
        </p:grpSpPr>
        <p:sp>
          <p:nvSpPr>
            <p:cNvPr id="14342" name="Line 532"/>
            <p:cNvSpPr>
              <a:spLocks noChangeShapeType="1"/>
            </p:cNvSpPr>
            <p:nvPr/>
          </p:nvSpPr>
          <p:spPr bwMode="auto">
            <a:xfrm>
              <a:off x="960" y="2496"/>
              <a:ext cx="912" cy="0"/>
            </a:xfrm>
            <a:prstGeom prst="line">
              <a:avLst/>
            </a:prstGeom>
            <a:noFill/>
            <a:ln w="76200">
              <a:solidFill>
                <a:srgbClr val="FF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3" name="Line 533"/>
            <p:cNvSpPr>
              <a:spLocks noChangeShapeType="1"/>
            </p:cNvSpPr>
            <p:nvPr/>
          </p:nvSpPr>
          <p:spPr bwMode="auto">
            <a:xfrm flipV="1">
              <a:off x="3312" y="2496"/>
              <a:ext cx="912" cy="0"/>
            </a:xfrm>
            <a:prstGeom prst="line">
              <a:avLst/>
            </a:prstGeom>
            <a:noFill/>
            <a:ln w="76200">
              <a:solidFill>
                <a:srgbClr val="FF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44" name="Group 536"/>
            <p:cNvGrpSpPr>
              <a:grpSpLocks/>
            </p:cNvGrpSpPr>
            <p:nvPr/>
          </p:nvGrpSpPr>
          <p:grpSpPr bwMode="auto">
            <a:xfrm>
              <a:off x="3408" y="2976"/>
              <a:ext cx="1440" cy="816"/>
              <a:chOff x="3408" y="2976"/>
              <a:chExt cx="1440" cy="816"/>
            </a:xfrm>
          </p:grpSpPr>
          <p:sp>
            <p:nvSpPr>
              <p:cNvPr id="14348" name="Line 534"/>
              <p:cNvSpPr>
                <a:spLocks noChangeShapeType="1"/>
              </p:cNvSpPr>
              <p:nvPr/>
            </p:nvSpPr>
            <p:spPr bwMode="auto">
              <a:xfrm flipH="1">
                <a:off x="3408" y="3792"/>
                <a:ext cx="1440" cy="0"/>
              </a:xfrm>
              <a:prstGeom prst="line">
                <a:avLst/>
              </a:prstGeom>
              <a:noFill/>
              <a:ln w="76200">
                <a:solidFill>
                  <a:srgbClr val="FF0066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9" name="Line 535"/>
              <p:cNvSpPr>
                <a:spLocks noChangeShapeType="1"/>
              </p:cNvSpPr>
              <p:nvPr/>
            </p:nvSpPr>
            <p:spPr bwMode="auto">
              <a:xfrm>
                <a:off x="4848" y="2976"/>
                <a:ext cx="0" cy="816"/>
              </a:xfrm>
              <a:prstGeom prst="line">
                <a:avLst/>
              </a:prstGeom>
              <a:noFill/>
              <a:ln w="76200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345" name="Group 540"/>
            <p:cNvGrpSpPr>
              <a:grpSpLocks/>
            </p:cNvGrpSpPr>
            <p:nvPr/>
          </p:nvGrpSpPr>
          <p:grpSpPr bwMode="auto">
            <a:xfrm>
              <a:off x="432" y="2784"/>
              <a:ext cx="1440" cy="1008"/>
              <a:chOff x="432" y="2784"/>
              <a:chExt cx="1440" cy="1008"/>
            </a:xfrm>
          </p:grpSpPr>
          <p:sp>
            <p:nvSpPr>
              <p:cNvPr id="14346" name="Line 538"/>
              <p:cNvSpPr>
                <a:spLocks noChangeShapeType="1"/>
              </p:cNvSpPr>
              <p:nvPr/>
            </p:nvSpPr>
            <p:spPr bwMode="auto">
              <a:xfrm rot="5400000" flipH="1">
                <a:off x="-72" y="3288"/>
                <a:ext cx="1008" cy="0"/>
              </a:xfrm>
              <a:prstGeom prst="line">
                <a:avLst/>
              </a:prstGeom>
              <a:noFill/>
              <a:ln w="76200">
                <a:solidFill>
                  <a:srgbClr val="FF0066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7" name="Line 539"/>
              <p:cNvSpPr>
                <a:spLocks noChangeShapeType="1"/>
              </p:cNvSpPr>
              <p:nvPr/>
            </p:nvSpPr>
            <p:spPr bwMode="auto">
              <a:xfrm rot="5400000">
                <a:off x="1152" y="3072"/>
                <a:ext cx="0" cy="1440"/>
              </a:xfrm>
              <a:prstGeom prst="line">
                <a:avLst/>
              </a:prstGeom>
              <a:noFill/>
              <a:ln w="76200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spd="slow">
    <p:circl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PhÇN Hai</dc:title>
  <dc:creator>User</dc:creator>
  <cp:lastModifiedBy>Nguyen </cp:lastModifiedBy>
  <cp:revision>322</cp:revision>
  <dcterms:created xsi:type="dcterms:W3CDTF">2001-10-31T18:28:35Z</dcterms:created>
  <dcterms:modified xsi:type="dcterms:W3CDTF">2022-05-11T22:04:55Z</dcterms:modified>
</cp:coreProperties>
</file>