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95" r:id="rId2"/>
    <p:sldId id="296" r:id="rId3"/>
    <p:sldId id="312" r:id="rId4"/>
    <p:sldId id="311" r:id="rId5"/>
    <p:sldId id="31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CC"/>
    <a:srgbClr val="CCECFF"/>
    <a:srgbClr val="B2B2B2"/>
    <a:srgbClr val="66FF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E11-6D26-4056-995F-1AB80DCA5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5249-AE81-4951-8E88-34DA8AC6E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1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3951-E6E2-4D64-9F91-287272D9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AF19-097F-42B3-B8F8-B9D393CB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êu đề, Nội dung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E540-0600-4BDB-944C-928AF4AC6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5432-F7FB-4350-B553-FCCCE75DE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D161-8885-42EF-A509-506EF9643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7CB9-8761-4AAC-A8FF-F1754A53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38D1-B39B-402F-8346-68ABD6E9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8EA5-9C9A-4C7F-A6BC-B5D1EC64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C1E2-C5BD-4044-8036-CC93E1BFD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4B0-93C0-4C91-8FFD-81EC5BCB3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4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2B51-9398-455E-9BA9-078F6DB9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1353A-72C1-4835-9517-5FAF41451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2971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315" name="Picture 3" descr="LDO-CHI-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172200" cy="6858000"/>
          </a:xfrm>
          <a:prstGeom prst="rect">
            <a:avLst/>
          </a:prstGeom>
          <a:solidFill>
            <a:srgbClr val="B2B2A9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3316" name="Arc 4"/>
          <p:cNvSpPr>
            <a:spLocks/>
          </p:cNvSpPr>
          <p:nvPr/>
        </p:nvSpPr>
        <p:spPr bwMode="auto">
          <a:xfrm rot="10692042" flipH="1">
            <a:off x="4800600" y="3733800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5400000">
            <a:off x="2472532" y="2967831"/>
            <a:ext cx="2552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  <a:latin typeface="VNI-Times" pitchFamily="2" charset="0"/>
              </a:rPr>
              <a:t>DAÕY   NUÙI   ÑAÙ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5400000">
            <a:off x="6957219" y="3253581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  <a:latin typeface="VNI-Times" pitchFamily="2" charset="0"/>
              </a:rPr>
              <a:t>DAÕY   NUÙI  ÑAÁT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876800" y="1371600"/>
            <a:ext cx="2532063" cy="4327525"/>
            <a:chOff x="3072" y="864"/>
            <a:chExt cx="1595" cy="2726"/>
          </a:xfrm>
        </p:grpSpPr>
        <p:pic>
          <p:nvPicPr>
            <p:cNvPr id="13346" name="Picture 7" descr="MAI-PHUC2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7809">
              <a:off x="3302" y="3123"/>
              <a:ext cx="41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Picture 8" descr="MAI-PHUC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81327">
              <a:off x="3138" y="894"/>
              <a:ext cx="36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Picture 9" descr="MAI-PHUC2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0670">
              <a:off x="3072" y="1824"/>
              <a:ext cx="41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Picture 10" descr="MAI-PHUC2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6810">
              <a:off x="3097" y="1175"/>
              <a:ext cx="41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Picture 11" descr="MAI-PHUC2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82887">
              <a:off x="4224" y="1248"/>
              <a:ext cx="41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Picture 12" descr="MAI-PHUC1"/>
            <p:cNvPicPr>
              <a:picLocks noChangeAspect="1" noChangeArrowheads="1"/>
            </p:cNvPicPr>
            <p:nvPr/>
          </p:nvPicPr>
          <p:blipFill>
            <a:blip r:embed="rId4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84815">
              <a:off x="4290" y="1710"/>
              <a:ext cx="36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Picture 13" descr="MAI-PHUC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63835">
              <a:off x="4338" y="2430"/>
              <a:ext cx="36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6934200" y="1290638"/>
            <a:ext cx="1230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Ma Saún</a:t>
            </a:r>
          </a:p>
        </p:txBody>
      </p:sp>
      <p:sp>
        <p:nvSpPr>
          <p:cNvPr id="13321" name="Text Box 15"/>
          <p:cNvSpPr txBox="1">
            <a:spLocks noChangeArrowheads="1"/>
          </p:cNvSpPr>
          <p:nvPr/>
        </p:nvSpPr>
        <p:spPr bwMode="auto">
          <a:xfrm>
            <a:off x="3810000" y="685800"/>
            <a:ext cx="1925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      </a:t>
            </a:r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Cöûa Ngaên </a:t>
            </a:r>
          </a:p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Quyû Moân Quan</a:t>
            </a:r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6248400" y="16462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Phöôïng Hoaøng</a:t>
            </a:r>
          </a:p>
        </p:txBody>
      </p:sp>
      <p:sp>
        <p:nvSpPr>
          <p:cNvPr id="13323" name="Text Box 17"/>
          <p:cNvSpPr txBox="1">
            <a:spLocks noChangeArrowheads="1"/>
          </p:cNvSpPr>
          <p:nvPr/>
        </p:nvSpPr>
        <p:spPr bwMode="auto">
          <a:xfrm>
            <a:off x="5334000" y="5837238"/>
            <a:ext cx="946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Ngoõ Theà</a:t>
            </a:r>
          </a:p>
        </p:txBody>
      </p:sp>
      <p:sp>
        <p:nvSpPr>
          <p:cNvPr id="83986" name="Arc 18"/>
          <p:cNvSpPr>
            <a:spLocks/>
          </p:cNvSpPr>
          <p:nvPr/>
        </p:nvSpPr>
        <p:spPr bwMode="auto">
          <a:xfrm rot="2512794">
            <a:off x="5510213" y="-152400"/>
            <a:ext cx="661987" cy="1563688"/>
          </a:xfrm>
          <a:custGeom>
            <a:avLst/>
            <a:gdLst>
              <a:gd name="T0" fmla="*/ 2147483647 w 19639"/>
              <a:gd name="T1" fmla="*/ 0 h 19781"/>
              <a:gd name="T2" fmla="*/ 2147483647 w 19639"/>
              <a:gd name="T3" fmla="*/ 2147483647 h 19781"/>
              <a:gd name="T4" fmla="*/ 0 w 19639"/>
              <a:gd name="T5" fmla="*/ 2147483647 h 19781"/>
              <a:gd name="T6" fmla="*/ 0 60000 65536"/>
              <a:gd name="T7" fmla="*/ 0 60000 65536"/>
              <a:gd name="T8" fmla="*/ 0 60000 65536"/>
              <a:gd name="T9" fmla="*/ 0 w 19639"/>
              <a:gd name="T10" fmla="*/ 0 h 19781"/>
              <a:gd name="T11" fmla="*/ 19639 w 19639"/>
              <a:gd name="T12" fmla="*/ 19781 h 197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39" h="19781" fill="none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</a:path>
              <a:path w="19639" h="19781" stroke="0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rc 19"/>
          <p:cNvSpPr>
            <a:spLocks/>
          </p:cNvSpPr>
          <p:nvPr/>
        </p:nvSpPr>
        <p:spPr bwMode="auto">
          <a:xfrm rot="20072079" flipH="1">
            <a:off x="5510213" y="1628775"/>
            <a:ext cx="1143000" cy="739775"/>
          </a:xfrm>
          <a:custGeom>
            <a:avLst/>
            <a:gdLst>
              <a:gd name="T0" fmla="*/ 2147483647 w 21127"/>
              <a:gd name="T1" fmla="*/ 0 h 15026"/>
              <a:gd name="T2" fmla="*/ 2147483647 w 21127"/>
              <a:gd name="T3" fmla="*/ 2147483647 h 15026"/>
              <a:gd name="T4" fmla="*/ 0 w 21127"/>
              <a:gd name="T5" fmla="*/ 2147483647 h 15026"/>
              <a:gd name="T6" fmla="*/ 0 60000 65536"/>
              <a:gd name="T7" fmla="*/ 0 60000 65536"/>
              <a:gd name="T8" fmla="*/ 0 60000 65536"/>
              <a:gd name="T9" fmla="*/ 0 w 21127"/>
              <a:gd name="T10" fmla="*/ 0 h 15026"/>
              <a:gd name="T11" fmla="*/ 21127 w 21127"/>
              <a:gd name="T12" fmla="*/ 15026 h 15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7" h="15026" fill="none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</a:path>
              <a:path w="21127" h="15026" stroke="0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  <a:lnTo>
                  <a:pt x="0" y="15026"/>
                </a:lnTo>
                <a:lnTo>
                  <a:pt x="15517" y="-1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rc 20"/>
          <p:cNvSpPr>
            <a:spLocks/>
          </p:cNvSpPr>
          <p:nvPr/>
        </p:nvSpPr>
        <p:spPr bwMode="auto">
          <a:xfrm rot="20072079" flipH="1">
            <a:off x="5410200" y="2971800"/>
            <a:ext cx="1447800" cy="1120775"/>
          </a:xfrm>
          <a:custGeom>
            <a:avLst/>
            <a:gdLst>
              <a:gd name="T0" fmla="*/ 2147483647 w 21127"/>
              <a:gd name="T1" fmla="*/ 0 h 15026"/>
              <a:gd name="T2" fmla="*/ 2147483647 w 21127"/>
              <a:gd name="T3" fmla="*/ 2147483647 h 15026"/>
              <a:gd name="T4" fmla="*/ 0 w 21127"/>
              <a:gd name="T5" fmla="*/ 2147483647 h 15026"/>
              <a:gd name="T6" fmla="*/ 0 60000 65536"/>
              <a:gd name="T7" fmla="*/ 0 60000 65536"/>
              <a:gd name="T8" fmla="*/ 0 60000 65536"/>
              <a:gd name="T9" fmla="*/ 0 w 21127"/>
              <a:gd name="T10" fmla="*/ 0 h 15026"/>
              <a:gd name="T11" fmla="*/ 21127 w 21127"/>
              <a:gd name="T12" fmla="*/ 15026 h 15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7" h="15026" fill="none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</a:path>
              <a:path w="21127" h="15026" stroke="0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  <a:lnTo>
                  <a:pt x="0" y="15026"/>
                </a:lnTo>
                <a:lnTo>
                  <a:pt x="15517" y="-1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21"/>
          <p:cNvSpPr txBox="1">
            <a:spLocks noChangeArrowheads="1"/>
          </p:cNvSpPr>
          <p:nvPr/>
        </p:nvSpPr>
        <p:spPr bwMode="auto">
          <a:xfrm>
            <a:off x="4572000" y="4262438"/>
            <a:ext cx="1355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Cai Kinh</a:t>
            </a:r>
          </a:p>
        </p:txBody>
      </p: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5943600" y="4262438"/>
            <a:ext cx="126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Maõ Yeân</a:t>
            </a:r>
          </a:p>
        </p:txBody>
      </p:sp>
      <p:sp>
        <p:nvSpPr>
          <p:cNvPr id="83991" name="Arc 23"/>
          <p:cNvSpPr>
            <a:spLocks/>
          </p:cNvSpPr>
          <p:nvPr/>
        </p:nvSpPr>
        <p:spPr bwMode="auto">
          <a:xfrm rot="666127" flipH="1" flipV="1">
            <a:off x="5867400" y="1371600"/>
            <a:ext cx="706438" cy="1290638"/>
          </a:xfrm>
          <a:custGeom>
            <a:avLst/>
            <a:gdLst>
              <a:gd name="T0" fmla="*/ 2147483647 w 21600"/>
              <a:gd name="T1" fmla="*/ 0 h 21759"/>
              <a:gd name="T2" fmla="*/ 2147483647 w 21600"/>
              <a:gd name="T3" fmla="*/ 2147483647 h 21759"/>
              <a:gd name="T4" fmla="*/ 0 w 21600"/>
              <a:gd name="T5" fmla="*/ 2147483647 h 21759"/>
              <a:gd name="T6" fmla="*/ 0 60000 65536"/>
              <a:gd name="T7" fmla="*/ 0 60000 65536"/>
              <a:gd name="T8" fmla="*/ 0 60000 65536"/>
              <a:gd name="T9" fmla="*/ 0 w 21600"/>
              <a:gd name="T10" fmla="*/ 0 h 21759"/>
              <a:gd name="T11" fmla="*/ 21600 w 21600"/>
              <a:gd name="T12" fmla="*/ 21759 h 217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59" fill="none" extrusionOk="0">
                <a:moveTo>
                  <a:pt x="13865" y="-1"/>
                </a:moveTo>
                <a:cubicBezTo>
                  <a:pt x="18767" y="4103"/>
                  <a:pt x="21600" y="10168"/>
                  <a:pt x="21600" y="16562"/>
                </a:cubicBezTo>
                <a:cubicBezTo>
                  <a:pt x="21600" y="18313"/>
                  <a:pt x="21386" y="20058"/>
                  <a:pt x="20965" y="21758"/>
                </a:cubicBezTo>
              </a:path>
              <a:path w="21600" h="21759" stroke="0" extrusionOk="0">
                <a:moveTo>
                  <a:pt x="13865" y="-1"/>
                </a:moveTo>
                <a:cubicBezTo>
                  <a:pt x="18767" y="4103"/>
                  <a:pt x="21600" y="10168"/>
                  <a:pt x="21600" y="16562"/>
                </a:cubicBezTo>
                <a:cubicBezTo>
                  <a:pt x="21600" y="18313"/>
                  <a:pt x="21386" y="20058"/>
                  <a:pt x="20965" y="21758"/>
                </a:cubicBezTo>
                <a:lnTo>
                  <a:pt x="0" y="16562"/>
                </a:lnTo>
                <a:lnTo>
                  <a:pt x="13865" y="-1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rc 28"/>
          <p:cNvSpPr>
            <a:spLocks/>
          </p:cNvSpPr>
          <p:nvPr/>
        </p:nvSpPr>
        <p:spPr bwMode="auto">
          <a:xfrm rot="15858128" flipH="1">
            <a:off x="319088" y="1738312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Arc 29"/>
          <p:cNvSpPr>
            <a:spLocks/>
          </p:cNvSpPr>
          <p:nvPr/>
        </p:nvSpPr>
        <p:spPr bwMode="auto">
          <a:xfrm rot="10140009" flipH="1" flipV="1">
            <a:off x="-228600" y="4114800"/>
            <a:ext cx="914400" cy="228600"/>
          </a:xfrm>
          <a:custGeom>
            <a:avLst/>
            <a:gdLst>
              <a:gd name="T0" fmla="*/ 2147483647 w 20894"/>
              <a:gd name="T1" fmla="*/ 0 h 19072"/>
              <a:gd name="T2" fmla="*/ 2147483647 w 20894"/>
              <a:gd name="T3" fmla="*/ 2147483647 h 19072"/>
              <a:gd name="T4" fmla="*/ 0 w 20894"/>
              <a:gd name="T5" fmla="*/ 2147483647 h 19072"/>
              <a:gd name="T6" fmla="*/ 0 60000 65536"/>
              <a:gd name="T7" fmla="*/ 0 60000 65536"/>
              <a:gd name="T8" fmla="*/ 0 60000 65536"/>
              <a:gd name="T9" fmla="*/ 0 w 20894"/>
              <a:gd name="T10" fmla="*/ 0 h 19072"/>
              <a:gd name="T11" fmla="*/ 20894 w 20894"/>
              <a:gd name="T12" fmla="*/ 19072 h 19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94" h="19072" fill="none" extrusionOk="0">
                <a:moveTo>
                  <a:pt x="10139" y="0"/>
                </a:moveTo>
                <a:cubicBezTo>
                  <a:pt x="15465" y="2831"/>
                  <a:pt x="19364" y="7760"/>
                  <a:pt x="20894" y="13594"/>
                </a:cubicBezTo>
              </a:path>
              <a:path w="20894" h="19072" stroke="0" extrusionOk="0">
                <a:moveTo>
                  <a:pt x="10139" y="0"/>
                </a:moveTo>
                <a:cubicBezTo>
                  <a:pt x="15465" y="2831"/>
                  <a:pt x="19364" y="7760"/>
                  <a:pt x="20894" y="13594"/>
                </a:cubicBezTo>
                <a:lnTo>
                  <a:pt x="0" y="19072"/>
                </a:lnTo>
                <a:lnTo>
                  <a:pt x="10139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Oval 30" descr="Large confetti"/>
          <p:cNvSpPr>
            <a:spLocks noChangeArrowheads="1"/>
          </p:cNvSpPr>
          <p:nvPr/>
        </p:nvSpPr>
        <p:spPr bwMode="auto">
          <a:xfrm>
            <a:off x="228600" y="939800"/>
            <a:ext cx="381000" cy="228600"/>
          </a:xfrm>
          <a:prstGeom prst="ellipse">
            <a:avLst/>
          </a:prstGeom>
          <a:pattFill prst="lgConfetti">
            <a:fgClr>
              <a:srgbClr val="808080"/>
            </a:fgClr>
            <a:bgClr>
              <a:schemeClr val="bg1"/>
            </a:bgClr>
          </a:patt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3" name="Oval 31"/>
          <p:cNvSpPr>
            <a:spLocks noChangeArrowheads="1"/>
          </p:cNvSpPr>
          <p:nvPr/>
        </p:nvSpPr>
        <p:spPr bwMode="auto">
          <a:xfrm>
            <a:off x="304800" y="990600"/>
            <a:ext cx="152400" cy="101600"/>
          </a:xfrm>
          <a:prstGeom prst="ellipse">
            <a:avLst/>
          </a:prstGeom>
          <a:solidFill>
            <a:srgbClr val="96969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34" name="Text Box 32"/>
          <p:cNvSpPr txBox="1">
            <a:spLocks noChangeArrowheads="1"/>
          </p:cNvSpPr>
          <p:nvPr/>
        </p:nvSpPr>
        <p:spPr bwMode="auto">
          <a:xfrm>
            <a:off x="533400" y="290513"/>
            <a:ext cx="192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CHUÙ GIAÛI : </a:t>
            </a:r>
          </a:p>
        </p:txBody>
      </p:sp>
      <p:sp>
        <p:nvSpPr>
          <p:cNvPr id="13335" name="Text Box 33"/>
          <p:cNvSpPr txBox="1">
            <a:spLocks noChangeArrowheads="1"/>
          </p:cNvSpPr>
          <p:nvPr/>
        </p:nvSpPr>
        <p:spPr bwMode="auto">
          <a:xfrm>
            <a:off x="838200" y="838200"/>
            <a:ext cx="70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Nuùi  </a:t>
            </a:r>
          </a:p>
        </p:txBody>
      </p:sp>
      <p:sp>
        <p:nvSpPr>
          <p:cNvPr id="13336" name="Text Box 34"/>
          <p:cNvSpPr txBox="1">
            <a:spLocks noChangeArrowheads="1"/>
          </p:cNvSpPr>
          <p:nvPr/>
        </p:nvSpPr>
        <p:spPr bwMode="auto">
          <a:xfrm>
            <a:off x="838200" y="1268413"/>
            <a:ext cx="80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Soâng </a:t>
            </a:r>
          </a:p>
        </p:txBody>
      </p:sp>
      <p:sp>
        <p:nvSpPr>
          <p:cNvPr id="13337" name="Text Box 35"/>
          <p:cNvSpPr txBox="1">
            <a:spLocks noChangeArrowheads="1"/>
          </p:cNvSpPr>
          <p:nvPr/>
        </p:nvSpPr>
        <p:spPr bwMode="auto">
          <a:xfrm>
            <a:off x="838200" y="23622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Quaân ta tieán ñaùnh  </a:t>
            </a: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338" name="AutoShape 36"/>
          <p:cNvSpPr>
            <a:spLocks noChangeArrowheads="1"/>
          </p:cNvSpPr>
          <p:nvPr/>
        </p:nvSpPr>
        <p:spPr bwMode="auto">
          <a:xfrm>
            <a:off x="228600" y="1447800"/>
            <a:ext cx="533400" cy="76200"/>
          </a:xfrm>
          <a:prstGeom prst="wave">
            <a:avLst>
              <a:gd name="adj1" fmla="val 13005"/>
              <a:gd name="adj2" fmla="val 0"/>
            </a:avLst>
          </a:prstGeom>
          <a:noFill/>
          <a:ln w="3810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39" name="Arc 37"/>
          <p:cNvSpPr>
            <a:spLocks/>
          </p:cNvSpPr>
          <p:nvPr/>
        </p:nvSpPr>
        <p:spPr bwMode="auto">
          <a:xfrm rot="-3483116">
            <a:off x="354806" y="3302794"/>
            <a:ext cx="509588" cy="762000"/>
          </a:xfrm>
          <a:custGeom>
            <a:avLst/>
            <a:gdLst>
              <a:gd name="T0" fmla="*/ 2147483647 w 19639"/>
              <a:gd name="T1" fmla="*/ 0 h 19781"/>
              <a:gd name="T2" fmla="*/ 2147483647 w 19639"/>
              <a:gd name="T3" fmla="*/ 2147483647 h 19781"/>
              <a:gd name="T4" fmla="*/ 0 w 19639"/>
              <a:gd name="T5" fmla="*/ 2147483647 h 19781"/>
              <a:gd name="T6" fmla="*/ 0 60000 65536"/>
              <a:gd name="T7" fmla="*/ 0 60000 65536"/>
              <a:gd name="T8" fmla="*/ 0 60000 65536"/>
              <a:gd name="T9" fmla="*/ 0 w 19639"/>
              <a:gd name="T10" fmla="*/ 0 h 19781"/>
              <a:gd name="T11" fmla="*/ 19639 w 19639"/>
              <a:gd name="T12" fmla="*/ 19781 h 197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39" h="19781" fill="none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</a:path>
              <a:path w="19639" h="19781" stroke="0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0" name="Picture 38" descr="MAI-PHUC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8418">
            <a:off x="228600" y="1752600"/>
            <a:ext cx="477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Text Box 39"/>
          <p:cNvSpPr txBox="1">
            <a:spLocks noChangeArrowheads="1"/>
          </p:cNvSpPr>
          <p:nvPr/>
        </p:nvSpPr>
        <p:spPr bwMode="auto">
          <a:xfrm>
            <a:off x="838200" y="1828800"/>
            <a:ext cx="2176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Quaân ta mai phuïc</a:t>
            </a:r>
          </a:p>
        </p:txBody>
      </p:sp>
      <p:sp>
        <p:nvSpPr>
          <p:cNvPr id="13342" name="Text Box 40"/>
          <p:cNvSpPr txBox="1">
            <a:spLocks noChangeArrowheads="1"/>
          </p:cNvSpPr>
          <p:nvPr/>
        </p:nvSpPr>
        <p:spPr bwMode="auto">
          <a:xfrm>
            <a:off x="914400" y="32004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Quaân ñòch haønh quaân </a:t>
            </a:r>
            <a:r>
              <a:rPr lang="en-US" altLang="en-US" sz="2400" b="1">
                <a:solidFill>
                  <a:srgbClr val="0066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343" name="Text Box 41"/>
          <p:cNvSpPr txBox="1">
            <a:spLocks noChangeArrowheads="1"/>
          </p:cNvSpPr>
          <p:nvPr/>
        </p:nvSpPr>
        <p:spPr bwMode="auto">
          <a:xfrm>
            <a:off x="914400" y="396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rgbClr val="0066FF"/>
                </a:solidFill>
                <a:latin typeface="VNI-Times" pitchFamily="2" charset="0"/>
              </a:rPr>
              <a:t>Quaân ñòch thaùo chaïy  </a:t>
            </a:r>
            <a:endParaRPr lang="en-US" altLang="en-US" sz="2400" b="1">
              <a:solidFill>
                <a:srgbClr val="0066FF"/>
              </a:solidFill>
              <a:latin typeface="VNI-Times" pitchFamily="2" charset="0"/>
            </a:endParaRPr>
          </a:p>
        </p:txBody>
      </p:sp>
      <p:sp>
        <p:nvSpPr>
          <p:cNvPr id="84010" name="Arc 42"/>
          <p:cNvSpPr>
            <a:spLocks/>
          </p:cNvSpPr>
          <p:nvPr/>
        </p:nvSpPr>
        <p:spPr bwMode="auto">
          <a:xfrm rot="10608463" flipH="1">
            <a:off x="4953000" y="1447800"/>
            <a:ext cx="760413" cy="2290763"/>
          </a:xfrm>
          <a:custGeom>
            <a:avLst/>
            <a:gdLst>
              <a:gd name="T0" fmla="*/ 2147483647 w 20953"/>
              <a:gd name="T1" fmla="*/ 0 h 8477"/>
              <a:gd name="T2" fmla="*/ 2147483647 w 20953"/>
              <a:gd name="T3" fmla="*/ 2147483647 h 8477"/>
              <a:gd name="T4" fmla="*/ 0 w 20953"/>
              <a:gd name="T5" fmla="*/ 2147483647 h 8477"/>
              <a:gd name="T6" fmla="*/ 0 60000 65536"/>
              <a:gd name="T7" fmla="*/ 0 60000 65536"/>
              <a:gd name="T8" fmla="*/ 0 60000 65536"/>
              <a:gd name="T9" fmla="*/ 0 w 20953"/>
              <a:gd name="T10" fmla="*/ 0 h 8477"/>
              <a:gd name="T11" fmla="*/ 20953 w 20953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3" h="8477" fill="none" extrusionOk="0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</a:path>
              <a:path w="20953" h="8477" stroke="0" extrusionOk="0">
                <a:moveTo>
                  <a:pt x="19867" y="-1"/>
                </a:moveTo>
                <a:cubicBezTo>
                  <a:pt x="20313" y="1046"/>
                  <a:pt x="20676" y="2127"/>
                  <a:pt x="20953" y="3230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Rectangle 44"/>
          <p:cNvSpPr>
            <a:spLocks noChangeArrowheads="1"/>
          </p:cNvSpPr>
          <p:nvPr/>
        </p:nvSpPr>
        <p:spPr bwMode="auto">
          <a:xfrm>
            <a:off x="735013" y="6350000"/>
            <a:ext cx="464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trận Chi Lăng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4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3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9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  <p:bldP spid="83991" grpId="0" animBg="1"/>
      <p:bldP spid="840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2971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6387" name="Picture 3" descr="LDO-CHI-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0" cy="6858000"/>
          </a:xfrm>
          <a:prstGeom prst="rect">
            <a:avLst/>
          </a:prstGeom>
          <a:solidFill>
            <a:srgbClr val="B2B2A9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5400000">
            <a:off x="2472532" y="2967831"/>
            <a:ext cx="2552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  <a:latin typeface="VNI-Times" pitchFamily="2" charset="0"/>
              </a:rPr>
              <a:t>DAÕY   NUÙI   ÑAÙ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5400000">
            <a:off x="6957219" y="3253581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>
                <a:solidFill>
                  <a:srgbClr val="000000"/>
                </a:solidFill>
                <a:latin typeface="VNI-Times" pitchFamily="2" charset="0"/>
              </a:rPr>
              <a:t>DAÕY   NUÙI  ÑAÁT</a:t>
            </a:r>
          </a:p>
        </p:txBody>
      </p:sp>
      <p:pic>
        <p:nvPicPr>
          <p:cNvPr id="16390" name="Picture 6" descr="MAI-PHUC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809">
            <a:off x="5105400" y="4648200"/>
            <a:ext cx="6635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MAI-PHU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81327">
            <a:off x="4980782" y="1420018"/>
            <a:ext cx="5715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MAI-PHUC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0670">
            <a:off x="4876800" y="2895600"/>
            <a:ext cx="6635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MAI-PHUC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6810">
            <a:off x="4915694" y="1866106"/>
            <a:ext cx="6635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MAI-PHUC2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82887">
            <a:off x="6705600" y="1981200"/>
            <a:ext cx="6635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MAI-PHUC1"/>
          <p:cNvPicPr>
            <a:picLocks noChangeAspect="1" noChangeArrowheads="1"/>
          </p:cNvPicPr>
          <p:nvPr/>
        </p:nvPicPr>
        <p:blipFill>
          <a:blip r:embed="rId4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4815">
            <a:off x="6885782" y="2715418"/>
            <a:ext cx="5715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MAI-PHU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3835">
            <a:off x="6885782" y="3858418"/>
            <a:ext cx="5715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934200" y="1290638"/>
            <a:ext cx="1230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Ma Saún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581400" y="685800"/>
            <a:ext cx="1925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VNI-Times" pitchFamily="2" charset="0"/>
              </a:rPr>
              <a:t>      </a:t>
            </a:r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Cöûa Ngaên </a:t>
            </a:r>
          </a:p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Quyû Moân Quan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248400" y="16462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Phöôïng Hoaøng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334000" y="5837238"/>
            <a:ext cx="946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Ngoõ Theà</a:t>
            </a:r>
          </a:p>
        </p:txBody>
      </p:sp>
      <p:sp>
        <p:nvSpPr>
          <p:cNvPr id="85009" name="Arc 17"/>
          <p:cNvSpPr>
            <a:spLocks/>
          </p:cNvSpPr>
          <p:nvPr/>
        </p:nvSpPr>
        <p:spPr bwMode="auto">
          <a:xfrm rot="2512794">
            <a:off x="5510213" y="-152400"/>
            <a:ext cx="661987" cy="1563688"/>
          </a:xfrm>
          <a:custGeom>
            <a:avLst/>
            <a:gdLst>
              <a:gd name="T0" fmla="*/ 2147483647 w 19639"/>
              <a:gd name="T1" fmla="*/ 0 h 19781"/>
              <a:gd name="T2" fmla="*/ 2147483647 w 19639"/>
              <a:gd name="T3" fmla="*/ 2147483647 h 19781"/>
              <a:gd name="T4" fmla="*/ 0 w 19639"/>
              <a:gd name="T5" fmla="*/ 2147483647 h 19781"/>
              <a:gd name="T6" fmla="*/ 0 60000 65536"/>
              <a:gd name="T7" fmla="*/ 0 60000 65536"/>
              <a:gd name="T8" fmla="*/ 0 60000 65536"/>
              <a:gd name="T9" fmla="*/ 0 w 19639"/>
              <a:gd name="T10" fmla="*/ 0 h 19781"/>
              <a:gd name="T11" fmla="*/ 19639 w 19639"/>
              <a:gd name="T12" fmla="*/ 19781 h 197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39" h="19781" fill="none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</a:path>
              <a:path w="19639" h="19781" stroke="0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Arc 18"/>
          <p:cNvSpPr>
            <a:spLocks/>
          </p:cNvSpPr>
          <p:nvPr/>
        </p:nvSpPr>
        <p:spPr bwMode="auto">
          <a:xfrm rot="20072079" flipH="1">
            <a:off x="5486400" y="1600200"/>
            <a:ext cx="1143000" cy="739775"/>
          </a:xfrm>
          <a:custGeom>
            <a:avLst/>
            <a:gdLst>
              <a:gd name="T0" fmla="*/ 2147483647 w 21127"/>
              <a:gd name="T1" fmla="*/ 0 h 15026"/>
              <a:gd name="T2" fmla="*/ 2147483647 w 21127"/>
              <a:gd name="T3" fmla="*/ 2147483647 h 15026"/>
              <a:gd name="T4" fmla="*/ 0 w 21127"/>
              <a:gd name="T5" fmla="*/ 2147483647 h 15026"/>
              <a:gd name="T6" fmla="*/ 0 60000 65536"/>
              <a:gd name="T7" fmla="*/ 0 60000 65536"/>
              <a:gd name="T8" fmla="*/ 0 60000 65536"/>
              <a:gd name="T9" fmla="*/ 0 w 21127"/>
              <a:gd name="T10" fmla="*/ 0 h 15026"/>
              <a:gd name="T11" fmla="*/ 21127 w 21127"/>
              <a:gd name="T12" fmla="*/ 15026 h 15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7" h="15026" fill="none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</a:path>
              <a:path w="21127" h="15026" stroke="0" extrusionOk="0">
                <a:moveTo>
                  <a:pt x="15517" y="-1"/>
                </a:moveTo>
                <a:cubicBezTo>
                  <a:pt x="18338" y="2913"/>
                  <a:pt x="20282" y="6563"/>
                  <a:pt x="21127" y="10530"/>
                </a:cubicBezTo>
                <a:lnTo>
                  <a:pt x="0" y="15026"/>
                </a:lnTo>
                <a:lnTo>
                  <a:pt x="15517" y="-1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572000" y="4262438"/>
            <a:ext cx="1355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Cai Kinh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943600" y="4262438"/>
            <a:ext cx="126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VNI-Times" pitchFamily="2" charset="0"/>
              </a:rPr>
              <a:t>Nuùi Maõ Yeân</a:t>
            </a:r>
          </a:p>
        </p:txBody>
      </p:sp>
      <p:sp>
        <p:nvSpPr>
          <p:cNvPr id="85013" name="Arc 21"/>
          <p:cNvSpPr>
            <a:spLocks/>
          </p:cNvSpPr>
          <p:nvPr/>
        </p:nvSpPr>
        <p:spPr bwMode="auto">
          <a:xfrm rot="7253993" flipH="1">
            <a:off x="5431632" y="1580356"/>
            <a:ext cx="546100" cy="1131887"/>
          </a:xfrm>
          <a:custGeom>
            <a:avLst/>
            <a:gdLst>
              <a:gd name="T0" fmla="*/ 2147483647 w 21600"/>
              <a:gd name="T1" fmla="*/ 0 h 19521"/>
              <a:gd name="T2" fmla="*/ 2147483647 w 21600"/>
              <a:gd name="T3" fmla="*/ 2147483647 h 19521"/>
              <a:gd name="T4" fmla="*/ 0 w 21600"/>
              <a:gd name="T5" fmla="*/ 2147483647 h 19521"/>
              <a:gd name="T6" fmla="*/ 0 60000 65536"/>
              <a:gd name="T7" fmla="*/ 0 60000 65536"/>
              <a:gd name="T8" fmla="*/ 0 60000 65536"/>
              <a:gd name="T9" fmla="*/ 0 w 21600"/>
              <a:gd name="T10" fmla="*/ 0 h 19521"/>
              <a:gd name="T11" fmla="*/ 21600 w 21600"/>
              <a:gd name="T12" fmla="*/ 19521 h 19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521" fill="none" extrusionOk="0">
                <a:moveTo>
                  <a:pt x="14150" y="0"/>
                </a:moveTo>
                <a:cubicBezTo>
                  <a:pt x="18882" y="4102"/>
                  <a:pt x="21600" y="10056"/>
                  <a:pt x="21600" y="16319"/>
                </a:cubicBezTo>
                <a:cubicBezTo>
                  <a:pt x="21600" y="17390"/>
                  <a:pt x="21520" y="18461"/>
                  <a:pt x="21361" y="19521"/>
                </a:cubicBezTo>
              </a:path>
              <a:path w="21600" h="19521" stroke="0" extrusionOk="0">
                <a:moveTo>
                  <a:pt x="14150" y="0"/>
                </a:moveTo>
                <a:cubicBezTo>
                  <a:pt x="18882" y="4102"/>
                  <a:pt x="21600" y="10056"/>
                  <a:pt x="21600" y="16319"/>
                </a:cubicBezTo>
                <a:cubicBezTo>
                  <a:pt x="21600" y="17390"/>
                  <a:pt x="21520" y="18461"/>
                  <a:pt x="21361" y="19521"/>
                </a:cubicBezTo>
                <a:lnTo>
                  <a:pt x="0" y="16319"/>
                </a:lnTo>
                <a:lnTo>
                  <a:pt x="1415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AutoShape 22"/>
          <p:cNvSpPr>
            <a:spLocks noChangeArrowheads="1"/>
          </p:cNvSpPr>
          <p:nvPr/>
        </p:nvSpPr>
        <p:spPr bwMode="auto">
          <a:xfrm>
            <a:off x="5562600" y="3733800"/>
            <a:ext cx="533400" cy="533400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15" name="Arc 23"/>
          <p:cNvSpPr>
            <a:spLocks/>
          </p:cNvSpPr>
          <p:nvPr/>
        </p:nvSpPr>
        <p:spPr bwMode="auto">
          <a:xfrm rot="17804513" flipH="1">
            <a:off x="5043488" y="3109912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Arc 24"/>
          <p:cNvSpPr>
            <a:spLocks/>
          </p:cNvSpPr>
          <p:nvPr/>
        </p:nvSpPr>
        <p:spPr bwMode="auto">
          <a:xfrm rot="13216418" flipH="1">
            <a:off x="4648200" y="3733800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Arc 25"/>
          <p:cNvSpPr>
            <a:spLocks/>
          </p:cNvSpPr>
          <p:nvPr/>
        </p:nvSpPr>
        <p:spPr bwMode="auto">
          <a:xfrm rot="2562374" flipH="1">
            <a:off x="6400800" y="3276600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Arc 26"/>
          <p:cNvSpPr>
            <a:spLocks/>
          </p:cNvSpPr>
          <p:nvPr/>
        </p:nvSpPr>
        <p:spPr bwMode="auto">
          <a:xfrm rot="11369127" flipH="1">
            <a:off x="5029200" y="4038600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Arc 27"/>
          <p:cNvSpPr>
            <a:spLocks/>
          </p:cNvSpPr>
          <p:nvPr/>
        </p:nvSpPr>
        <p:spPr bwMode="auto">
          <a:xfrm rot="4503464" flipH="1">
            <a:off x="6186488" y="4024312"/>
            <a:ext cx="704850" cy="885825"/>
          </a:xfrm>
          <a:custGeom>
            <a:avLst/>
            <a:gdLst>
              <a:gd name="T0" fmla="*/ 2147483647 w 21287"/>
              <a:gd name="T1" fmla="*/ 0 h 8477"/>
              <a:gd name="T2" fmla="*/ 2147483647 w 21287"/>
              <a:gd name="T3" fmla="*/ 2147483647 h 8477"/>
              <a:gd name="T4" fmla="*/ 0 w 21287"/>
              <a:gd name="T5" fmla="*/ 2147483647 h 8477"/>
              <a:gd name="T6" fmla="*/ 0 60000 65536"/>
              <a:gd name="T7" fmla="*/ 0 60000 65536"/>
              <a:gd name="T8" fmla="*/ 0 60000 65536"/>
              <a:gd name="T9" fmla="*/ 0 w 21287"/>
              <a:gd name="T10" fmla="*/ 0 h 8477"/>
              <a:gd name="T11" fmla="*/ 21287 w 21287"/>
              <a:gd name="T12" fmla="*/ 8477 h 8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7" h="8477" fill="none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</a:path>
              <a:path w="21287" h="8477" stroke="0" extrusionOk="0">
                <a:moveTo>
                  <a:pt x="19867" y="-1"/>
                </a:moveTo>
                <a:cubicBezTo>
                  <a:pt x="20525" y="1543"/>
                  <a:pt x="21002" y="3158"/>
                  <a:pt x="21286" y="4813"/>
                </a:cubicBezTo>
                <a:lnTo>
                  <a:pt x="0" y="8477"/>
                </a:lnTo>
                <a:lnTo>
                  <a:pt x="19867" y="-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Arc 28"/>
          <p:cNvSpPr>
            <a:spLocks/>
          </p:cNvSpPr>
          <p:nvPr/>
        </p:nvSpPr>
        <p:spPr bwMode="auto">
          <a:xfrm rot="2512794">
            <a:off x="5257800" y="0"/>
            <a:ext cx="661988" cy="1563688"/>
          </a:xfrm>
          <a:custGeom>
            <a:avLst/>
            <a:gdLst>
              <a:gd name="T0" fmla="*/ 2147483647 w 19639"/>
              <a:gd name="T1" fmla="*/ 0 h 19781"/>
              <a:gd name="T2" fmla="*/ 2147483647 w 19639"/>
              <a:gd name="T3" fmla="*/ 2147483647 h 19781"/>
              <a:gd name="T4" fmla="*/ 0 w 19639"/>
              <a:gd name="T5" fmla="*/ 2147483647 h 19781"/>
              <a:gd name="T6" fmla="*/ 0 60000 65536"/>
              <a:gd name="T7" fmla="*/ 0 60000 65536"/>
              <a:gd name="T8" fmla="*/ 0 60000 65536"/>
              <a:gd name="T9" fmla="*/ 0 w 19639"/>
              <a:gd name="T10" fmla="*/ 0 h 19781"/>
              <a:gd name="T11" fmla="*/ 19639 w 19639"/>
              <a:gd name="T12" fmla="*/ 19781 h 197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39" h="19781" fill="none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</a:path>
              <a:path w="19639" h="19781" stroke="0" extrusionOk="0">
                <a:moveTo>
                  <a:pt x="8675" y="0"/>
                </a:moveTo>
                <a:cubicBezTo>
                  <a:pt x="13529" y="2128"/>
                  <a:pt x="17431" y="5968"/>
                  <a:pt x="19638" y="10787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Arc 29"/>
          <p:cNvSpPr>
            <a:spLocks/>
          </p:cNvSpPr>
          <p:nvPr/>
        </p:nvSpPr>
        <p:spPr bwMode="auto">
          <a:xfrm rot="-10052340">
            <a:off x="5867400" y="1295400"/>
            <a:ext cx="136525" cy="1279525"/>
          </a:xfrm>
          <a:custGeom>
            <a:avLst/>
            <a:gdLst>
              <a:gd name="T0" fmla="*/ 2147483647 w 21600"/>
              <a:gd name="T1" fmla="*/ 0 h 33060"/>
              <a:gd name="T2" fmla="*/ 2147483647 w 21600"/>
              <a:gd name="T3" fmla="*/ 2147483647 h 33060"/>
              <a:gd name="T4" fmla="*/ 0 w 21600"/>
              <a:gd name="T5" fmla="*/ 2147483647 h 33060"/>
              <a:gd name="T6" fmla="*/ 0 60000 65536"/>
              <a:gd name="T7" fmla="*/ 0 60000 65536"/>
              <a:gd name="T8" fmla="*/ 0 60000 65536"/>
              <a:gd name="T9" fmla="*/ 0 w 21600"/>
              <a:gd name="T10" fmla="*/ 0 h 33060"/>
              <a:gd name="T11" fmla="*/ 21600 w 21600"/>
              <a:gd name="T12" fmla="*/ 33060 h 330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060" fill="none" extrusionOk="0">
                <a:moveTo>
                  <a:pt x="8675" y="0"/>
                </a:moveTo>
                <a:cubicBezTo>
                  <a:pt x="16528" y="3444"/>
                  <a:pt x="21600" y="11206"/>
                  <a:pt x="21600" y="19781"/>
                </a:cubicBezTo>
                <a:cubicBezTo>
                  <a:pt x="21600" y="24592"/>
                  <a:pt x="19993" y="29265"/>
                  <a:pt x="17036" y="33060"/>
                </a:cubicBezTo>
              </a:path>
              <a:path w="21600" h="33060" stroke="0" extrusionOk="0">
                <a:moveTo>
                  <a:pt x="8675" y="0"/>
                </a:moveTo>
                <a:cubicBezTo>
                  <a:pt x="16528" y="3444"/>
                  <a:pt x="21600" y="11206"/>
                  <a:pt x="21600" y="19781"/>
                </a:cubicBezTo>
                <a:cubicBezTo>
                  <a:pt x="21600" y="24592"/>
                  <a:pt x="19993" y="29265"/>
                  <a:pt x="17036" y="33060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Arc 30"/>
          <p:cNvSpPr>
            <a:spLocks/>
          </p:cNvSpPr>
          <p:nvPr/>
        </p:nvSpPr>
        <p:spPr bwMode="auto">
          <a:xfrm rot="-10052340">
            <a:off x="5791200" y="2667000"/>
            <a:ext cx="136525" cy="1279525"/>
          </a:xfrm>
          <a:custGeom>
            <a:avLst/>
            <a:gdLst>
              <a:gd name="T0" fmla="*/ 2147483647 w 21600"/>
              <a:gd name="T1" fmla="*/ 0 h 33060"/>
              <a:gd name="T2" fmla="*/ 2147483647 w 21600"/>
              <a:gd name="T3" fmla="*/ 2147483647 h 33060"/>
              <a:gd name="T4" fmla="*/ 0 w 21600"/>
              <a:gd name="T5" fmla="*/ 2147483647 h 33060"/>
              <a:gd name="T6" fmla="*/ 0 60000 65536"/>
              <a:gd name="T7" fmla="*/ 0 60000 65536"/>
              <a:gd name="T8" fmla="*/ 0 60000 65536"/>
              <a:gd name="T9" fmla="*/ 0 w 21600"/>
              <a:gd name="T10" fmla="*/ 0 h 33060"/>
              <a:gd name="T11" fmla="*/ 21600 w 21600"/>
              <a:gd name="T12" fmla="*/ 33060 h 330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060" fill="none" extrusionOk="0">
                <a:moveTo>
                  <a:pt x="8675" y="0"/>
                </a:moveTo>
                <a:cubicBezTo>
                  <a:pt x="16528" y="3444"/>
                  <a:pt x="21600" y="11206"/>
                  <a:pt x="21600" y="19781"/>
                </a:cubicBezTo>
                <a:cubicBezTo>
                  <a:pt x="21600" y="24592"/>
                  <a:pt x="19993" y="29265"/>
                  <a:pt x="17036" y="33060"/>
                </a:cubicBezTo>
              </a:path>
              <a:path w="21600" h="33060" stroke="0" extrusionOk="0">
                <a:moveTo>
                  <a:pt x="8675" y="0"/>
                </a:moveTo>
                <a:cubicBezTo>
                  <a:pt x="16528" y="3444"/>
                  <a:pt x="21600" y="11206"/>
                  <a:pt x="21600" y="19781"/>
                </a:cubicBezTo>
                <a:cubicBezTo>
                  <a:pt x="21600" y="24592"/>
                  <a:pt x="19993" y="29265"/>
                  <a:pt x="17036" y="33060"/>
                </a:cubicBezTo>
                <a:lnTo>
                  <a:pt x="0" y="19781"/>
                </a:lnTo>
                <a:lnTo>
                  <a:pt x="8675" y="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581400" y="6278563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Löôïc ñoà traän chieán Chi Laêng  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3333FF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latin typeface="Arial Black" pitchFamily="34" charset="0"/>
            </a:endParaRP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0" y="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b="1" smtClean="0">
                <a:solidFill>
                  <a:schemeClr val="bg1"/>
                </a:solidFill>
                <a:latin typeface="VNI-Times" pitchFamily="2" charset="0"/>
              </a:rPr>
              <a:t>-. </a:t>
            </a:r>
            <a:endParaRPr lang="en-US" altLang="en-US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0" y="18288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b="1" smtClean="0">
                <a:solidFill>
                  <a:schemeClr val="bg1"/>
                </a:solidFill>
                <a:latin typeface="VNI-Times" pitchFamily="2" charset="0"/>
              </a:rPr>
              <a:t>-</a:t>
            </a:r>
            <a:endParaRPr lang="en-US" altLang="en-US" sz="2400" b="1">
              <a:solidFill>
                <a:schemeClr val="bg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9" dur="18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400000">
                                      <p:cBhvr>
                                        <p:cTn id="40" dur="2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5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5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1145 0.2423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21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1111 0.44167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2 -0.00417 L 0.0349 0.0041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41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354 0.0798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39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625 L -0.0651 0.0041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333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05764 L 0.00313 -0.0534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555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5 0.06875 L 0.02813 -0.0423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55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5" dur="1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4.07407E-6 L 0.0434 -0.3710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1856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7331 L 0.05486 -0.360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1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9" grpId="0" animBg="1"/>
      <p:bldP spid="85009" grpId="1" animBg="1"/>
      <p:bldP spid="85010" grpId="0" animBg="1"/>
      <p:bldP spid="85010" grpId="1" animBg="1"/>
      <p:bldP spid="85013" grpId="0" animBg="1"/>
      <p:bldP spid="85013" grpId="1" animBg="1"/>
      <p:bldP spid="85013" grpId="2" animBg="1"/>
      <p:bldP spid="85013" grpId="3" animBg="1"/>
      <p:bldP spid="85013" grpId="4" animBg="1"/>
      <p:bldP spid="85013" grpId="5" animBg="1"/>
      <p:bldP spid="85013" grpId="6" animBg="1"/>
      <p:bldP spid="85014" grpId="0" animBg="1"/>
      <p:bldP spid="85015" grpId="0" animBg="1"/>
      <p:bldP spid="85015" grpId="1" animBg="1"/>
      <p:bldP spid="85016" grpId="0" animBg="1"/>
      <p:bldP spid="85016" grpId="1" animBg="1"/>
      <p:bldP spid="85017" grpId="0" animBg="1"/>
      <p:bldP spid="85017" grpId="1" animBg="1"/>
      <p:bldP spid="85018" grpId="0" animBg="1"/>
      <p:bldP spid="85018" grpId="1" animBg="1"/>
      <p:bldP spid="85019" grpId="0" animBg="1"/>
      <p:bldP spid="85019" grpId="1" animBg="1"/>
      <p:bldP spid="85020" grpId="0" animBg="1"/>
      <p:bldP spid="85020" grpId="1" animBg="1"/>
      <p:bldP spid="85020" grpId="2" animBg="1"/>
      <p:bldP spid="85021" grpId="0" animBg="1"/>
      <p:bldP spid="85021" grpId="1" animBg="1"/>
      <p:bldP spid="85022" grpId="0" animBg="1"/>
      <p:bldP spid="85022" grpId="1" animBg="1"/>
      <p:bldP spid="85027" grpId="0"/>
      <p:bldP spid="85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38200" y="6338888"/>
            <a:ext cx="7337425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</a:rPr>
              <a:t>Tượng đài chiến thắng dựng tại Ải Chi Lăng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Photo Editor Photo" r:id="rId3" imgW="2190476" imgH="1552792" progId="MSPhotoEd.3">
                  <p:embed/>
                </p:oleObj>
              </mc:Choice>
              <mc:Fallback>
                <p:oleObj name="Photo Editor Photo" r:id="rId3" imgW="2190476" imgH="155279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1" name="Picture 5" descr="15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9" name="Picture 1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97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Times New Roman</vt:lpstr>
      <vt:lpstr>VNI-Times</vt:lpstr>
      <vt:lpstr>Arial Black</vt:lpstr>
      <vt:lpstr>MS PGothic</vt:lpstr>
      <vt:lpstr>Wingdings</vt:lpstr>
      <vt:lpstr>.VnTime</vt:lpstr>
      <vt:lpstr>.VnBodoniH</vt:lpstr>
      <vt:lpstr>Gulim</vt:lpstr>
      <vt:lpstr>Default Design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VesperLynd</dc:creator>
  <cp:lastModifiedBy>Nguyen </cp:lastModifiedBy>
  <cp:revision>89</cp:revision>
  <dcterms:created xsi:type="dcterms:W3CDTF">2010-12-03T10:40:45Z</dcterms:created>
  <dcterms:modified xsi:type="dcterms:W3CDTF">2022-05-11T22:19:19Z</dcterms:modified>
</cp:coreProperties>
</file>