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1" r:id="rId1"/>
    <p:sldMasterId id="2147483992" r:id="rId2"/>
  </p:sldMasterIdLst>
  <p:notesMasterIdLst>
    <p:notesMasterId r:id="rId4"/>
  </p:notesMasterIdLst>
  <p:sldIdLst>
    <p:sldId id="302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3300"/>
    <a:srgbClr val="FFFFCC"/>
    <a:srgbClr val="CCFFFF"/>
    <a:srgbClr val="00FF99"/>
    <a:srgbClr val="00FF00"/>
    <a:srgbClr val="33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16" autoAdjust="0"/>
    <p:restoredTop sz="94624" autoAdjust="0"/>
  </p:normalViewPr>
  <p:slideViewPr>
    <p:cSldViewPr>
      <p:cViewPr varScale="1">
        <p:scale>
          <a:sx n="81" d="100"/>
          <a:sy n="81" d="100"/>
        </p:scale>
        <p:origin x="-105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38"/>
    </p:cViewPr>
  </p:sorterViewPr>
  <p:notesViewPr>
    <p:cSldViewPr>
      <p:cViewPr varScale="1">
        <p:scale>
          <a:sx n="60" d="100"/>
          <a:sy n="60" d="100"/>
        </p:scale>
        <p:origin x="-2478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596DCB0-1671-4B8F-9E64-F8166F2E3F2D}" type="datetimeFigureOut">
              <a:rPr lang="en-US"/>
              <a:pPr>
                <a:defRPr/>
              </a:pPr>
              <a:t>5/12/2022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26A0D1C-A13A-4BE8-B7C5-EB1FEF15E9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3771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EE02D-BF56-479A-80D0-BE47256750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988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4C696-E1D2-4372-B98B-103924F63A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172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0A48B-3412-4D8F-88FE-D8A34EBE06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92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65D5A-F851-4809-93E7-16D18B6385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18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5261 w 6027"/>
                <a:gd name="T1" fmla="*/ 369 h 2296"/>
                <a:gd name="T2" fmla="*/ 0 w 6027"/>
                <a:gd name="T3" fmla="*/ 369 h 2296"/>
                <a:gd name="T4" fmla="*/ 0 w 6027"/>
                <a:gd name="T5" fmla="*/ 0 h 2296"/>
                <a:gd name="T6" fmla="*/ 5261 w 6027"/>
                <a:gd name="T7" fmla="*/ 0 h 2296"/>
                <a:gd name="T8" fmla="*/ 5261 w 6027"/>
                <a:gd name="T9" fmla="*/ 369 h 2296"/>
                <a:gd name="T10" fmla="*/ 5261 w 6027"/>
                <a:gd name="T11" fmla="*/ 369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>
              <a:gd name="T0" fmla="*/ 2147483647 w 5748"/>
              <a:gd name="T1" fmla="*/ 2147483647 h 246"/>
              <a:gd name="T2" fmla="*/ 0 w 5748"/>
              <a:gd name="T3" fmla="*/ 2147483647 h 246"/>
              <a:gd name="T4" fmla="*/ 0 w 5748"/>
              <a:gd name="T5" fmla="*/ 0 h 246"/>
              <a:gd name="T6" fmla="*/ 2147483647 w 5748"/>
              <a:gd name="T7" fmla="*/ 0 h 246"/>
              <a:gd name="T8" fmla="*/ 2147483647 w 5748"/>
              <a:gd name="T9" fmla="*/ 2147483647 h 246"/>
              <a:gd name="T10" fmla="*/ 2147483647 w 5748"/>
              <a:gd name="T11" fmla="*/ 2147483647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25 h 353"/>
                  <a:gd name="T4" fmla="*/ 24 w 186"/>
                  <a:gd name="T5" fmla="*/ 43 h 353"/>
                  <a:gd name="T6" fmla="*/ 18 w 186"/>
                  <a:gd name="T7" fmla="*/ 93 h 353"/>
                  <a:gd name="T8" fmla="*/ 42 w 186"/>
                  <a:gd name="T9" fmla="*/ 160 h 353"/>
                  <a:gd name="T10" fmla="*/ 48 w 186"/>
                  <a:gd name="T11" fmla="*/ 227 h 353"/>
                  <a:gd name="T12" fmla="*/ 0 w 186"/>
                  <a:gd name="T13" fmla="*/ 495 h 353"/>
                  <a:gd name="T14" fmla="*/ 54 w 186"/>
                  <a:gd name="T15" fmla="*/ 327 h 353"/>
                  <a:gd name="T16" fmla="*/ 84 w 186"/>
                  <a:gd name="T17" fmla="*/ 303 h 353"/>
                  <a:gd name="T18" fmla="*/ 126 w 186"/>
                  <a:gd name="T19" fmla="*/ 177 h 353"/>
                  <a:gd name="T20" fmla="*/ 144 w 186"/>
                  <a:gd name="T21" fmla="*/ 168 h 353"/>
                  <a:gd name="T22" fmla="*/ 144 w 186"/>
                  <a:gd name="T23" fmla="*/ 126 h 353"/>
                  <a:gd name="T24" fmla="*/ 186 w 186"/>
                  <a:gd name="T25" fmla="*/ 93 h 353"/>
                  <a:gd name="T26" fmla="*/ 162 w 186"/>
                  <a:gd name="T27" fmla="*/ 84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9 h 66"/>
                  <a:gd name="T8" fmla="*/ 6 w 155"/>
                  <a:gd name="T9" fmla="*/ 25 h 66"/>
                  <a:gd name="T10" fmla="*/ 0 w 155"/>
                  <a:gd name="T11" fmla="*/ 34 h 66"/>
                  <a:gd name="T12" fmla="*/ 78 w 155"/>
                  <a:gd name="T13" fmla="*/ 84 h 66"/>
                  <a:gd name="T14" fmla="*/ 96 w 155"/>
                  <a:gd name="T15" fmla="*/ 59 h 66"/>
                  <a:gd name="T16" fmla="*/ 155 w 155"/>
                  <a:gd name="T17" fmla="*/ 93 h 66"/>
                  <a:gd name="T18" fmla="*/ 126 w 155"/>
                  <a:gd name="T19" fmla="*/ 3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52 h 72"/>
                  <a:gd name="T2" fmla="*/ 0 w 42"/>
                  <a:gd name="T3" fmla="*/ 26 h 72"/>
                  <a:gd name="T4" fmla="*/ 12 w 42"/>
                  <a:gd name="T5" fmla="*/ 9 h 72"/>
                  <a:gd name="T6" fmla="*/ 0 w 42"/>
                  <a:gd name="T7" fmla="*/ 9 h 72"/>
                  <a:gd name="T8" fmla="*/ 12 w 42"/>
                  <a:gd name="T9" fmla="*/ 9 h 72"/>
                  <a:gd name="T10" fmla="*/ 24 w 42"/>
                  <a:gd name="T11" fmla="*/ 9 h 72"/>
                  <a:gd name="T12" fmla="*/ 36 w 42"/>
                  <a:gd name="T13" fmla="*/ 9 h 72"/>
                  <a:gd name="T14" fmla="*/ 42 w 42"/>
                  <a:gd name="T15" fmla="*/ 0 h 72"/>
                  <a:gd name="T16" fmla="*/ 30 w 42"/>
                  <a:gd name="T17" fmla="*/ 26 h 72"/>
                  <a:gd name="T18" fmla="*/ 42 w 42"/>
                  <a:gd name="T19" fmla="*/ 69 h 72"/>
                  <a:gd name="T20" fmla="*/ 12 w 42"/>
                  <a:gd name="T21" fmla="*/ 102 h 72"/>
                  <a:gd name="T22" fmla="*/ 6 w 42"/>
                  <a:gd name="T23" fmla="*/ 52 h 72"/>
                  <a:gd name="T24" fmla="*/ 6 w 42"/>
                  <a:gd name="T25" fmla="*/ 52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3 h 287"/>
                <a:gd name="T4" fmla="*/ 66 w 365"/>
                <a:gd name="T5" fmla="*/ 114 h 287"/>
                <a:gd name="T6" fmla="*/ 143 w 365"/>
                <a:gd name="T7" fmla="*/ 189 h 287"/>
                <a:gd name="T8" fmla="*/ 191 w 365"/>
                <a:gd name="T9" fmla="*/ 174 h 287"/>
                <a:gd name="T10" fmla="*/ 341 w 365"/>
                <a:gd name="T11" fmla="*/ 299 h 287"/>
                <a:gd name="T12" fmla="*/ 305 w 365"/>
                <a:gd name="T13" fmla="*/ 180 h 287"/>
                <a:gd name="T14" fmla="*/ 365 w 365"/>
                <a:gd name="T15" fmla="*/ 138 h 287"/>
                <a:gd name="T16" fmla="*/ 359 w 365"/>
                <a:gd name="T17" fmla="*/ 132 h 287"/>
                <a:gd name="T18" fmla="*/ 335 w 365"/>
                <a:gd name="T19" fmla="*/ 120 h 287"/>
                <a:gd name="T20" fmla="*/ 299 w 365"/>
                <a:gd name="T21" fmla="*/ 93 h 287"/>
                <a:gd name="T22" fmla="*/ 257 w 365"/>
                <a:gd name="T23" fmla="*/ 75 h 287"/>
                <a:gd name="T24" fmla="*/ 215 w 365"/>
                <a:gd name="T25" fmla="*/ 57 h 287"/>
                <a:gd name="T26" fmla="*/ 173 w 365"/>
                <a:gd name="T27" fmla="*/ 39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3 h 60"/>
                <a:gd name="T16" fmla="*/ 65 w 71"/>
                <a:gd name="T17" fmla="*/ 45 h 60"/>
                <a:gd name="T18" fmla="*/ 71 w 71"/>
                <a:gd name="T19" fmla="*/ 57 h 60"/>
                <a:gd name="T20" fmla="*/ 71 w 71"/>
                <a:gd name="T21" fmla="*/ 63 h 60"/>
                <a:gd name="T22" fmla="*/ 59 w 71"/>
                <a:gd name="T23" fmla="*/ 57 h 60"/>
                <a:gd name="T24" fmla="*/ 47 w 71"/>
                <a:gd name="T25" fmla="*/ 45 h 60"/>
                <a:gd name="T26" fmla="*/ 23 w 71"/>
                <a:gd name="T27" fmla="*/ 33 h 60"/>
                <a:gd name="T28" fmla="*/ 23 w 71"/>
                <a:gd name="T29" fmla="*/ 39 h 60"/>
                <a:gd name="T30" fmla="*/ 18 w 71"/>
                <a:gd name="T31" fmla="*/ 45 h 60"/>
                <a:gd name="T32" fmla="*/ 12 w 71"/>
                <a:gd name="T33" fmla="*/ 51 h 60"/>
                <a:gd name="T34" fmla="*/ 6 w 71"/>
                <a:gd name="T35" fmla="*/ 51 h 60"/>
                <a:gd name="T36" fmla="*/ 6 w 71"/>
                <a:gd name="T37" fmla="*/ 51 h 60"/>
                <a:gd name="T38" fmla="*/ 6 w 71"/>
                <a:gd name="T39" fmla="*/ 39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7 h 162"/>
                <a:gd name="T10" fmla="*/ 96 w 161"/>
                <a:gd name="T11" fmla="*/ 63 h 162"/>
                <a:gd name="T12" fmla="*/ 102 w 161"/>
                <a:gd name="T13" fmla="*/ 75 h 162"/>
                <a:gd name="T14" fmla="*/ 108 w 161"/>
                <a:gd name="T15" fmla="*/ 87 h 162"/>
                <a:gd name="T16" fmla="*/ 120 w 161"/>
                <a:gd name="T17" fmla="*/ 99 h 162"/>
                <a:gd name="T18" fmla="*/ 143 w 161"/>
                <a:gd name="T19" fmla="*/ 117 h 162"/>
                <a:gd name="T20" fmla="*/ 155 w 161"/>
                <a:gd name="T21" fmla="*/ 144 h 162"/>
                <a:gd name="T22" fmla="*/ 161 w 161"/>
                <a:gd name="T23" fmla="*/ 162 h 162"/>
                <a:gd name="T24" fmla="*/ 161 w 161"/>
                <a:gd name="T25" fmla="*/ 168 h 162"/>
                <a:gd name="T26" fmla="*/ 96 w 161"/>
                <a:gd name="T27" fmla="*/ 105 h 162"/>
                <a:gd name="T28" fmla="*/ 30 w 161"/>
                <a:gd name="T29" fmla="*/ 57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3 h 60"/>
                <a:gd name="T4" fmla="*/ 41 w 59"/>
                <a:gd name="T5" fmla="*/ 39 h 60"/>
                <a:gd name="T6" fmla="*/ 47 w 59"/>
                <a:gd name="T7" fmla="*/ 45 h 60"/>
                <a:gd name="T8" fmla="*/ 53 w 59"/>
                <a:gd name="T9" fmla="*/ 57 h 60"/>
                <a:gd name="T10" fmla="*/ 53 w 59"/>
                <a:gd name="T11" fmla="*/ 63 h 60"/>
                <a:gd name="T12" fmla="*/ 47 w 59"/>
                <a:gd name="T13" fmla="*/ 57 h 60"/>
                <a:gd name="T14" fmla="*/ 35 w 59"/>
                <a:gd name="T15" fmla="*/ 51 h 60"/>
                <a:gd name="T16" fmla="*/ 23 w 59"/>
                <a:gd name="T17" fmla="*/ 39 h 60"/>
                <a:gd name="T18" fmla="*/ 17 w 59"/>
                <a:gd name="T19" fmla="*/ 33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9 h 204"/>
                <a:gd name="T2" fmla="*/ 245 w 245"/>
                <a:gd name="T3" fmla="*/ 45 h 204"/>
                <a:gd name="T4" fmla="*/ 209 w 245"/>
                <a:gd name="T5" fmla="*/ 87 h 204"/>
                <a:gd name="T6" fmla="*/ 143 w 245"/>
                <a:gd name="T7" fmla="*/ 138 h 204"/>
                <a:gd name="T8" fmla="*/ 167 w 245"/>
                <a:gd name="T9" fmla="*/ 162 h 204"/>
                <a:gd name="T10" fmla="*/ 179 w 245"/>
                <a:gd name="T11" fmla="*/ 213 h 204"/>
                <a:gd name="T12" fmla="*/ 77 w 245"/>
                <a:gd name="T13" fmla="*/ 138 h 204"/>
                <a:gd name="T14" fmla="*/ 47 w 245"/>
                <a:gd name="T15" fmla="*/ 87 h 204"/>
                <a:gd name="T16" fmla="*/ 89 w 245"/>
                <a:gd name="T17" fmla="*/ 69 h 204"/>
                <a:gd name="T18" fmla="*/ 59 w 245"/>
                <a:gd name="T19" fmla="*/ 39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9 h 204"/>
                <a:gd name="T50" fmla="*/ 233 w 245"/>
                <a:gd name="T51" fmla="*/ 39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6278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6279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24E67-AFF4-4847-A405-81228409E841}" type="datetimeFigureOut">
              <a:rPr lang="en-US"/>
              <a:pPr>
                <a:defRPr/>
              </a:pPr>
              <a:t>5/12/2022</a:t>
            </a:fld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88488-AD5A-490F-965F-7294E7C5E8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856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2451C-3F0B-4616-B6E6-CB524D6FFA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416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1C98D-2D4C-49DD-AF82-4D1202EAC7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669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9380F-6F6B-4A97-AB8C-DFA20D3CAA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764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42D31-8E1C-47A5-BAEE-AB2FB8309B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38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BB1EA-1DAF-4486-A026-F39C46A6D2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281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E514A-D42C-4811-8B81-62B299CFCF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568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A6D2A-D495-44F5-86AB-FCADD23CE5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459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13F44-2156-4A84-8E04-EC87A2B7AB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958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E9BFF6E8-A7ED-4164-9903-B310311085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8" r:id="rId1"/>
    <p:sldLayoutId id="2147484159" r:id="rId2"/>
    <p:sldLayoutId id="2147484160" r:id="rId3"/>
    <p:sldLayoutId id="2147484161" r:id="rId4"/>
    <p:sldLayoutId id="2147484162" r:id="rId5"/>
    <p:sldLayoutId id="2147484163" r:id="rId6"/>
    <p:sldLayoutId id="2147484164" r:id="rId7"/>
    <p:sldLayoutId id="2147484165" r:id="rId8"/>
    <p:sldLayoutId id="2147484166" r:id="rId9"/>
    <p:sldLayoutId id="2147484167" r:id="rId10"/>
    <p:sldLayoutId id="2147484168" r:id="rId11"/>
    <p:sldLayoutId id="214748416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54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7" name="Rectangle 24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2D01A80E-9BA5-4C20-9034-E17DA10AC2C1}" type="datetimeFigureOut">
              <a:rPr lang="en-US"/>
              <a:pPr>
                <a:defRPr/>
              </a:pPr>
              <a:t>5/12/2022</a:t>
            </a:fld>
            <a:endParaRPr lang="en-US"/>
          </a:p>
        </p:txBody>
      </p:sp>
      <p:sp>
        <p:nvSpPr>
          <p:cNvPr id="48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E673A592-D542-46B6-9A38-018BBFB095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9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192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itchFamily="34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Arial" pitchFamily="34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itchFamily="34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Arial" pitchFamily="34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10" descr="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266825"/>
            <a:ext cx="28956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7" name="Picture 12" descr="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219200"/>
            <a:ext cx="2667000" cy="245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Picture 13" descr="0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35400"/>
            <a:ext cx="2667000" cy="235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Picture 14" descr="0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824288"/>
            <a:ext cx="27432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0" name="Picture 15" descr="0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810000"/>
            <a:ext cx="2819400" cy="237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1" name="Picture 9" descr="J:\02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233488"/>
            <a:ext cx="2765425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1512" name="Group 12"/>
          <p:cNvGrpSpPr>
            <a:grpSpLocks/>
          </p:cNvGrpSpPr>
          <p:nvPr/>
        </p:nvGrpSpPr>
        <p:grpSpPr bwMode="auto">
          <a:xfrm>
            <a:off x="0" y="-228600"/>
            <a:ext cx="7924800" cy="1371600"/>
            <a:chOff x="0" y="-144"/>
            <a:chExt cx="4992" cy="864"/>
          </a:xfrm>
        </p:grpSpPr>
        <p:sp>
          <p:nvSpPr>
            <p:cNvPr id="4" name="Rectangle 2"/>
            <p:cNvSpPr txBox="1">
              <a:spLocks noChangeArrowheads="1"/>
            </p:cNvSpPr>
            <p:nvPr/>
          </p:nvSpPr>
          <p:spPr bwMode="auto">
            <a:xfrm>
              <a:off x="1152" y="-144"/>
              <a:ext cx="3840" cy="5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sz="2400" i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7" name="Rectangle 2"/>
            <p:cNvSpPr txBox="1">
              <a:spLocks noChangeArrowheads="1"/>
            </p:cNvSpPr>
            <p:nvPr/>
          </p:nvSpPr>
          <p:spPr bwMode="auto">
            <a:xfrm>
              <a:off x="0" y="141"/>
              <a:ext cx="2256" cy="5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sz="2400" b="1" i="1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169999" name="Rectangle 15"/>
            <p:cNvSpPr>
              <a:spLocks noChangeArrowheads="1"/>
            </p:cNvSpPr>
            <p:nvPr/>
          </p:nvSpPr>
          <p:spPr bwMode="auto">
            <a:xfrm>
              <a:off x="1883" y="289"/>
              <a:ext cx="11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endParaRPr lang="en-US" sz="2400" b="1" i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2_Mountain Top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719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Times New Roman</vt:lpstr>
      <vt:lpstr>Arial</vt:lpstr>
      <vt:lpstr>Calibri</vt:lpstr>
      <vt:lpstr>Trebuchet MS</vt:lpstr>
      <vt:lpstr>Wingdings 2</vt:lpstr>
      <vt:lpstr>Wingdings</vt:lpstr>
      <vt:lpstr>.VnAvant</vt:lpstr>
      <vt:lpstr>.VnTime</vt:lpstr>
      <vt:lpstr>1_Office Theme</vt:lpstr>
      <vt:lpstr>2_Mountain Top</vt:lpstr>
      <vt:lpstr>PowerPoint Presentation</vt:lpstr>
    </vt:vector>
  </TitlesOfParts>
  <Company>Hoa Sach SJC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Thø s¸u ngµy 17 th¸ng 10 n¨m 2008</dc:title>
  <dc:creator>Tu - Anh</dc:creator>
  <cp:lastModifiedBy>Nguyen </cp:lastModifiedBy>
  <cp:revision>84</cp:revision>
  <dcterms:created xsi:type="dcterms:W3CDTF">2008-10-12T15:31:03Z</dcterms:created>
  <dcterms:modified xsi:type="dcterms:W3CDTF">2022-05-11T22:08:48Z</dcterms:modified>
</cp:coreProperties>
</file>