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  <p:sldMasterId id="2147483992" r:id="rId2"/>
  </p:sldMasterIdLst>
  <p:notesMasterIdLst>
    <p:notesMasterId r:id="rId4"/>
  </p:notesMasterIdLst>
  <p:sldIdLst>
    <p:sldId id="30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FFFFCC"/>
    <a:srgbClr val="CCFFFF"/>
    <a:srgbClr val="00FF99"/>
    <a:srgbClr val="00FF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6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 varScale="1">
        <p:scale>
          <a:sx n="60" d="100"/>
          <a:sy n="60" d="100"/>
        </p:scale>
        <p:origin x="-247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96DCB0-1671-4B8F-9E64-F8166F2E3F2D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6A0D1C-A13A-4BE8-B7C5-EB1FEF15E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77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E02D-BF56-479A-80D0-BE472567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8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4C696-E1D2-4372-B98B-103924F63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7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A48B-3412-4D8F-88FE-D8A34EBE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5D5A-F851-4809-93E7-16D18B638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1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7 w 5748"/>
              <a:gd name="T1" fmla="*/ 2147483647 h 246"/>
              <a:gd name="T2" fmla="*/ 0 w 5748"/>
              <a:gd name="T3" fmla="*/ 2147483647 h 246"/>
              <a:gd name="T4" fmla="*/ 0 w 5748"/>
              <a:gd name="T5" fmla="*/ 0 h 246"/>
              <a:gd name="T6" fmla="*/ 2147483647 w 5748"/>
              <a:gd name="T7" fmla="*/ 0 h 246"/>
              <a:gd name="T8" fmla="*/ 2147483647 w 5748"/>
              <a:gd name="T9" fmla="*/ 2147483647 h 246"/>
              <a:gd name="T10" fmla="*/ 2147483647 w 5748"/>
              <a:gd name="T11" fmla="*/ 2147483647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2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4E67-AFF4-4847-A405-81228409E841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88488-AD5A-490F-965F-7294E7C5E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451C-3F0B-4616-B6E6-CB524D6FF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1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1C98D-2D4C-49DD-AF82-4D1202EAC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6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9380F-6F6B-4A97-AB8C-DFA20D3CA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2D31-8E1C-47A5-BAEE-AB2FB830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B1EA-1DAF-4486-A026-F39C46A6D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514A-D42C-4811-8B81-62B299CFC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6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6D2A-D495-44F5-86AB-FCADD23CE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5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13F44-2156-4A84-8E04-EC87A2B7A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5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9BFF6E8-A7ED-4164-9903-B31031108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  <p:sldLayoutId id="21474841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D01A80E-9BA5-4C20-9034-E17DA10AC2C1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48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673A592-D542-46B6-9A38-018BBFB09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9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2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Arial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Arial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0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66825"/>
            <a:ext cx="28956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12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19200"/>
            <a:ext cx="2667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3" descr="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35400"/>
            <a:ext cx="266700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4" descr="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24288"/>
            <a:ext cx="2743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5" descr="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0"/>
            <a:ext cx="28194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9" descr="J:\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33488"/>
            <a:ext cx="27654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2" name="Group 12"/>
          <p:cNvGrpSpPr>
            <a:grpSpLocks/>
          </p:cNvGrpSpPr>
          <p:nvPr/>
        </p:nvGrpSpPr>
        <p:grpSpPr bwMode="auto">
          <a:xfrm>
            <a:off x="0" y="-228600"/>
            <a:ext cx="7924800" cy="1371600"/>
            <a:chOff x="0" y="-144"/>
            <a:chExt cx="4992" cy="864"/>
          </a:xfrm>
        </p:grpSpPr>
        <p:sp>
          <p:nvSpPr>
            <p:cNvPr id="4" name="Rectangle 2"/>
            <p:cNvSpPr txBox="1">
              <a:spLocks noChangeArrowheads="1"/>
            </p:cNvSpPr>
            <p:nvPr/>
          </p:nvSpPr>
          <p:spPr bwMode="auto">
            <a:xfrm>
              <a:off x="1152" y="-144"/>
              <a:ext cx="3840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" name="Rectangle 2"/>
            <p:cNvSpPr txBox="1">
              <a:spLocks noChangeArrowheads="1"/>
            </p:cNvSpPr>
            <p:nvPr/>
          </p:nvSpPr>
          <p:spPr bwMode="auto">
            <a:xfrm>
              <a:off x="0" y="141"/>
              <a:ext cx="2256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sz="2400" b="1" i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69999" name="Rectangle 15"/>
            <p:cNvSpPr>
              <a:spLocks noChangeArrowheads="1"/>
            </p:cNvSpPr>
            <p:nvPr/>
          </p:nvSpPr>
          <p:spPr bwMode="auto">
            <a:xfrm>
              <a:off x="1883" y="289"/>
              <a:ext cx="1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2_Mountain To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Times New Roman</vt:lpstr>
      <vt:lpstr>Arial</vt:lpstr>
      <vt:lpstr>Calibri</vt:lpstr>
      <vt:lpstr>Trebuchet MS</vt:lpstr>
      <vt:lpstr>Wingdings 2</vt:lpstr>
      <vt:lpstr>Wingdings</vt:lpstr>
      <vt:lpstr>.VnAvant</vt:lpstr>
      <vt:lpstr>.VnTime</vt:lpstr>
      <vt:lpstr>1_Office Theme</vt:lpstr>
      <vt:lpstr>2_Mountain Top</vt:lpstr>
      <vt:lpstr>PowerPoint Presentation</vt:lpstr>
    </vt:vector>
  </TitlesOfParts>
  <Company>Hoa Sach SJC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s¸u ngµy 17 th¸ng 10 n¨m 2008</dc:title>
  <dc:creator>Tu - Anh</dc:creator>
  <cp:lastModifiedBy>Nguyen </cp:lastModifiedBy>
  <cp:revision>84</cp:revision>
  <dcterms:created xsi:type="dcterms:W3CDTF">2008-10-12T15:31:03Z</dcterms:created>
  <dcterms:modified xsi:type="dcterms:W3CDTF">2022-05-11T22:08:48Z</dcterms:modified>
</cp:coreProperties>
</file>