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76" r:id="rId3"/>
    <p:sldId id="278" r:id="rId4"/>
    <p:sldId id="284" r:id="rId5"/>
    <p:sldId id="286" r:id="rId6"/>
    <p:sldId id="269" r:id="rId7"/>
    <p:sldId id="280" r:id="rId8"/>
    <p:sldId id="281" r:id="rId9"/>
    <p:sldId id="27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5" autoAdjust="0"/>
    <p:restoredTop sz="94660"/>
  </p:normalViewPr>
  <p:slideViewPr>
    <p:cSldViewPr showGuides="1"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B45D-F066-4C70-836D-5A872210F3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31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8EE5-0D83-448A-9D0B-FFDCA9B8B5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87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07A9-118A-448C-974A-147FBE865D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49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5594-1F44-4DB1-85AE-B2AD355B88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64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6BDA-9A0A-43C6-8488-AE880B9A6A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83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C766-66B5-405B-B79F-5867279214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4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5FE3-8B47-4D10-A3E6-52E3466B41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87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28E1-11B6-4777-B25D-BD1C62A944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0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5144-534C-4D2A-A6A2-C33B9C7BFD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22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88E9-24BA-45DB-956A-40FD2C428E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24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B197-E03E-4B0C-9C86-9E5AE74A2F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89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F24A8-4268-452B-B4B1-5F0C42FFCF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19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5"/>
          <p:cNvSpPr>
            <a:spLocks noChangeArrowheads="1" noChangeShapeType="1" noTextEdit="1"/>
          </p:cNvSpPr>
          <p:nvPr/>
        </p:nvSpPr>
        <p:spPr bwMode="auto">
          <a:xfrm>
            <a:off x="2438400" y="2098675"/>
            <a:ext cx="4572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</a:t>
            </a:r>
          </a:p>
          <a:p>
            <a:pPr algn="ctr"/>
            <a:r>
              <a:rPr lang="en-US" sz="2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(Trang 151)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-28575" y="26828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hai ngày 28 tháng 2 năm 2022</a:t>
            </a:r>
          </a:p>
        </p:txBody>
      </p:sp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-33338" y="968375"/>
            <a:ext cx="9144001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-33338" y="5410200"/>
            <a:ext cx="9144001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Phạm Thị Hội</a:t>
            </a:r>
          </a:p>
        </p:txBody>
      </p:sp>
      <p:pic>
        <p:nvPicPr>
          <p:cNvPr id="2054" name="Picture 2" descr="nen (22)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81000" y="146050"/>
            <a:ext cx="8458200" cy="3048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533400" y="3127374"/>
            <a:ext cx="8001000" cy="167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(tiết 147 )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TỈ LỆ BẢN ĐỒ </a:t>
            </a:r>
          </a:p>
        </p:txBody>
      </p:sp>
      <p:grpSp>
        <p:nvGrpSpPr>
          <p:cNvPr id="2057" name="Group 18"/>
          <p:cNvGrpSpPr>
            <a:grpSpLocks/>
          </p:cNvGrpSpPr>
          <p:nvPr/>
        </p:nvGrpSpPr>
        <p:grpSpPr bwMode="auto">
          <a:xfrm>
            <a:off x="1752600" y="352425"/>
            <a:ext cx="5181600" cy="2289175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2062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b="1">
                  <a:latin typeface="VnBangkok"/>
                  <a:cs typeface="Times New Roman" pitchFamily="18" charset="0"/>
                </a:rPr>
                <a:t> </a:t>
              </a:r>
              <a:endParaRPr lang="en-US" altLang="en-US" sz="48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6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 sz="4800">
                <a:latin typeface="Calibri" pitchFamily="34" charset="0"/>
              </a:endParaRPr>
            </a:p>
          </p:txBody>
        </p:sp>
        <p:sp>
          <p:nvSpPr>
            <p:cNvPr id="206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06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 sz="4800">
                <a:latin typeface="Calibri" pitchFamily="34" charset="0"/>
              </a:endParaRPr>
            </a:p>
          </p:txBody>
        </p:sp>
      </p:grpSp>
      <p:pic>
        <p:nvPicPr>
          <p:cNvPr id="2058" name="Picture 15" descr="861991ptj0g7jwj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1145473xbf1rinc7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Firewrk8"/>
          <p:cNvPicPr>
            <a:picLocks noChangeAspect="1" noChangeArrowheads="1"/>
          </p:cNvPicPr>
          <p:nvPr/>
        </p:nvPicPr>
        <p:blipFill>
          <a:blip r:embed="rId1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4930775"/>
            <a:ext cx="1905001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tháng 4 năm 2022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14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7: Tỉ lệ bản đồ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762000" y="1398588"/>
            <a:ext cx="6934200" cy="127635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28600" y="2822119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 các bước tìm hai số khi biết tổng (hiệu) và tỉ số của hai số đó?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57200" y="4191000"/>
            <a:ext cx="84582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Vẽ sơ đồ đoạn thẳng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2: Tìm tổng (hiệu) số phần bằng nhau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3: Tìm số bé (lớn)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4: Tìm số lớn (bé)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147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Tỉ lệ bản đồ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371600"/>
            <a:ext cx="5986462" cy="53528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3538" y="6172200"/>
            <a:ext cx="202406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Tỉ lệ 1: 10 000 000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797468" y="1600200"/>
            <a:ext cx="4038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bản đồ sau và cho biết góc trái phía dưới có ghi gì?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785986" y="1790293"/>
            <a:ext cx="45720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 trái phía dưới có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ghi 1:10 000 000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902113" y="3167390"/>
            <a:ext cx="4381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 lệ đó gọi là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 lệ bản đồ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147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Tỉ lệ bản đồ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419600" cy="525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3587" y="6172200"/>
            <a:ext cx="202406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Tỉ lệ 1: 10 000 000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3" grpId="1"/>
      <p:bldP spid="3084" grpId="0"/>
      <p:bldP spid="30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1524000"/>
            <a:ext cx="4191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 lệ 1:10 000 000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hay                cho biết hình nước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 Nam được vẽ thu nhỏ lại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10 000 000 lần. Chẳng hạn: Độ dài 1cm trên bản đồ ứng với độ dài thật là 10 000 000cm hay 100km.  </a:t>
            </a:r>
          </a:p>
        </p:txBody>
      </p:sp>
      <p:graphicFrame>
        <p:nvGraphicFramePr>
          <p:cNvPr id="30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303627"/>
              </p:ext>
            </p:extLst>
          </p:nvPr>
        </p:nvGraphicFramePr>
        <p:xfrm>
          <a:off x="5257800" y="2057400"/>
          <a:ext cx="1219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Equation" r:id="rId3" imgW="660113" imgH="393529" progId="Equation.DSMT4">
                  <p:embed/>
                </p:oleObj>
              </mc:Choice>
              <mc:Fallback>
                <p:oleObj name="Equation" r:id="rId3" imgW="6601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57400"/>
                        <a:ext cx="1219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147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Tỉ lệ bản đồ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0329"/>
            <a:ext cx="4343400" cy="53528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3587" y="6161088"/>
            <a:ext cx="202406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Tỉ lệ 1: 10 000 000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4824516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Tỉ lệ bản đồ có thể viết dưới dạng phân số có tử số là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24400" y="5715000"/>
                <a:ext cx="403860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1 000 000</m:t>
                        </m:r>
                      </m:den>
                    </m:f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; ….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715000"/>
                <a:ext cx="4038600" cy="616194"/>
              </a:xfrm>
              <a:prstGeom prst="rect">
                <a:avLst/>
              </a:prstGeom>
              <a:blipFill rotWithShape="1">
                <a:blip r:embed="rId6"/>
                <a:stretch>
                  <a:fillRect l="-2262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5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orl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172200" y="6400800"/>
            <a:ext cx="2895600" cy="412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025" tIns="52013" rIns="104025" bIns="52013">
            <a:spAutoFit/>
          </a:bodyPr>
          <a:lstStyle>
            <a:lvl1pPr defTabSz="1039813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1039813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10398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103981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1039813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defTabSz="1039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defTabSz="1039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defTabSz="1039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defTabSz="1039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 lệ 1:20 000 000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 đồ Thế giới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28600" y="1578714"/>
            <a:ext cx="891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 bản đồ có tỉ lệ 1:1000, mỗi độ dài 1mm, 1cm, 1dm ứng với độ dài thật nào?</a:t>
            </a:r>
            <a:endParaRPr lang="en-US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13" name="Group 17"/>
          <p:cNvGraphicFramePr>
            <a:graphicFrameLocks noGrp="1"/>
          </p:cNvGraphicFramePr>
          <p:nvPr/>
        </p:nvGraphicFramePr>
        <p:xfrm>
          <a:off x="3724275" y="2773363"/>
          <a:ext cx="4191000" cy="2408236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75021809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708430168"/>
                    </a:ext>
                  </a:extLst>
                </a:gridCol>
              </a:tblGrid>
              <a:tr h="9450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1000cm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333974"/>
                  </a:ext>
                </a:extLst>
              </a:tr>
              <a:tr h="9450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1000dm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405105"/>
                  </a:ext>
                </a:extLst>
              </a:tr>
              <a:tr h="518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1dm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1000mm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012509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4570869" y="3124200"/>
            <a:ext cx="1297662" cy="1752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4495800" y="3124200"/>
            <a:ext cx="1447800" cy="838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V="1">
            <a:off x="4495800" y="4038600"/>
            <a:ext cx="1447800" cy="838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147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Tỉ lệ bản đồ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0" y="160020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Viết số thích hợp vào chỗ chấm:</a:t>
            </a:r>
            <a:endParaRPr lang="en-US" altLang="en-US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5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747094"/>
              </p:ext>
            </p:extLst>
          </p:nvPr>
        </p:nvGraphicFramePr>
        <p:xfrm>
          <a:off x="84138" y="2354263"/>
          <a:ext cx="8907462" cy="2835276"/>
        </p:xfrm>
        <a:graphic>
          <a:graphicData uri="http://schemas.openxmlformats.org/drawingml/2006/table">
            <a:tbl>
              <a:tblPr/>
              <a:tblGrid>
                <a:gridCol w="2201862">
                  <a:extLst>
                    <a:ext uri="{9D8B030D-6E8A-4147-A177-3AD203B41FA5}">
                      <a16:colId xmlns:a16="http://schemas.microsoft.com/office/drawing/2014/main" val="302750662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25492182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464942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61852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70669976"/>
                    </a:ext>
                  </a:extLst>
                </a:gridCol>
              </a:tblGrid>
              <a:tr h="9450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bản đồ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1:1000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1:300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1:10000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1:500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35814"/>
                  </a:ext>
                </a:extLst>
              </a:tr>
              <a:tr h="9450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dài thu nhỏ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1cm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1dm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573636"/>
                  </a:ext>
                </a:extLst>
              </a:tr>
              <a:tr h="9450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dài thật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……..cm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………dm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……mm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700697"/>
                  </a:ext>
                </a:extLst>
              </a:tr>
            </a:tbl>
          </a:graphicData>
        </a:graphic>
      </p:graphicFrame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438400" y="42672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en-US" altLang="en-US" sz="28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7772400" y="42672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endParaRPr lang="en-US" altLang="en-US" sz="28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5638800" y="42672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10000   </a:t>
            </a:r>
            <a:endParaRPr lang="en-US" altLang="en-US" sz="28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4114800" y="42672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endParaRPr lang="en-US" altLang="en-US" sz="28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0" y="54864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800" b="1">
                <a:latin typeface="+mj-lt"/>
              </a:rPr>
              <a:t>- C</a:t>
            </a:r>
            <a:r>
              <a:rPr lang="en-US" sz="2800" b="1">
                <a:latin typeface="+mj-lt"/>
              </a:rPr>
              <a:t>á</a:t>
            </a:r>
            <a:r>
              <a:rPr lang="vi-VN" sz="2800" b="1">
                <a:latin typeface="+mj-lt"/>
              </a:rPr>
              <a:t>c tỉ lệ bản đồ kh</a:t>
            </a:r>
            <a:r>
              <a:rPr lang="en-US" sz="2800" b="1">
                <a:latin typeface="+mj-lt"/>
              </a:rPr>
              <a:t>á</a:t>
            </a:r>
            <a:r>
              <a:rPr lang="vi-VN" sz="2800" b="1">
                <a:latin typeface="+mj-lt"/>
              </a:rPr>
              <a:t>c nhau th</a:t>
            </a:r>
            <a:r>
              <a:rPr lang="en-US" sz="2800" b="1">
                <a:latin typeface="+mj-lt"/>
              </a:rPr>
              <a:t>ì</a:t>
            </a:r>
            <a:r>
              <a:rPr lang="vi-VN" sz="2800" b="1">
                <a:latin typeface="+mj-lt"/>
              </a:rPr>
              <a:t> độ dài thật sẽ kh</a:t>
            </a:r>
            <a:r>
              <a:rPr lang="en-US" sz="2800" b="1">
                <a:latin typeface="+mj-lt"/>
              </a:rPr>
              <a:t>á</a:t>
            </a:r>
            <a:r>
              <a:rPr lang="vi-VN" sz="2800" b="1">
                <a:latin typeface="+mj-lt"/>
              </a:rPr>
              <a:t>c nhau.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147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Tỉ lệ bản đồ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1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307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533400" y="1143000"/>
            <a:ext cx="7543800" cy="434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432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 Math</vt:lpstr>
      <vt:lpstr>Impact</vt:lpstr>
      <vt:lpstr>Times New Roman</vt:lpstr>
      <vt:lpstr>VnBangkok</vt:lpstr>
      <vt:lpstr>VNbritannic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79</cp:revision>
  <dcterms:created xsi:type="dcterms:W3CDTF">2015-03-28T13:56:08Z</dcterms:created>
  <dcterms:modified xsi:type="dcterms:W3CDTF">2022-04-12T23:53:39Z</dcterms:modified>
</cp:coreProperties>
</file>