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59" r:id="rId6"/>
    <p:sldId id="268" r:id="rId7"/>
    <p:sldId id="260" r:id="rId8"/>
    <p:sldId id="266" r:id="rId9"/>
    <p:sldId id="261" r:id="rId10"/>
    <p:sldId id="267" r:id="rId11"/>
    <p:sldId id="262" r:id="rId12"/>
    <p:sldId id="269" r:id="rId13"/>
    <p:sldId id="263" r:id="rId14"/>
    <p:sldId id="270" r:id="rId15"/>
    <p:sldId id="264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3207-F17F-4DE8-9FD5-39A3A20DBA0B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EC23-CB17-4841-B22C-D37262F00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75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EC23-CB17-4841-B22C-D37262F003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4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EC23-CB17-4841-B22C-D37262F003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6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EC23-CB17-4841-B22C-D37262F003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EC23-CB17-4841-B22C-D37262F003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EC23-CB17-4841-B22C-D37262F003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4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9EC23-CB17-4841-B22C-D37262F003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3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4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6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7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3F7F-2A28-447F-828A-C2C7D0DEA53E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603A-8714-4799-9227-F1A7B176B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8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62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</a:rPr>
              <a:t>Câu 1: </a:t>
            </a:r>
            <a:r>
              <a:rPr lang="en-US" sz="4000" b="1" dirty="0" err="1" smtClean="0">
                <a:solidFill>
                  <a:srgbClr val="002060"/>
                </a:solidFill>
              </a:rPr>
              <a:t>Người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ảnh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làm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nghề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vi-VN" sz="4000" b="1" dirty="0" smtClean="0">
                <a:solidFill>
                  <a:srgbClr val="002060"/>
                </a:solidFill>
              </a:rPr>
              <a:t>?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dirty="0" smtClean="0"/>
              <a:t> </a:t>
            </a:r>
            <a:r>
              <a:rPr lang="vi-VN" sz="4000" dirty="0" smtClean="0"/>
              <a:t>A. </a:t>
            </a:r>
            <a:r>
              <a:rPr lang="en-US" sz="4000" dirty="0" err="1" smtClean="0"/>
              <a:t>Kĩ</a:t>
            </a:r>
            <a:r>
              <a:rPr lang="en-US" sz="4000" dirty="0" smtClean="0"/>
              <a:t> </a:t>
            </a:r>
            <a:r>
              <a:rPr lang="en-US" sz="4000" dirty="0" err="1" smtClean="0"/>
              <a:t>sư</a:t>
            </a:r>
            <a:r>
              <a:rPr lang="vi-VN" sz="4000" dirty="0" smtClean="0"/>
              <a:t> 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vi-VN" sz="4000" dirty="0" smtClean="0"/>
              <a:t>B. </a:t>
            </a:r>
            <a:r>
              <a:rPr lang="en-US" sz="4000" dirty="0" err="1" smtClean="0"/>
              <a:t>thợ</a:t>
            </a:r>
            <a:r>
              <a:rPr lang="en-US" sz="4000" dirty="0" smtClean="0"/>
              <a:t> </a:t>
            </a:r>
            <a:r>
              <a:rPr lang="en-US" sz="4000" dirty="0" err="1" smtClean="0"/>
              <a:t>hàn</a:t>
            </a:r>
            <a:r>
              <a:rPr lang="vi-VN" sz="4000" dirty="0" smtClean="0"/>
              <a:t> 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vi-VN" sz="4000" dirty="0" smtClean="0"/>
              <a:t>C. đ</a:t>
            </a:r>
            <a:r>
              <a:rPr lang="en-US" sz="4000" dirty="0" err="1" smtClean="0"/>
              <a:t>ầu</a:t>
            </a:r>
            <a:r>
              <a:rPr lang="en-US" sz="4000" dirty="0" smtClean="0"/>
              <a:t> </a:t>
            </a:r>
            <a:r>
              <a:rPr lang="en-US" sz="4000" dirty="0" err="1" smtClean="0"/>
              <a:t>bếp</a:t>
            </a:r>
            <a:endParaRPr lang="en-US" sz="4000" dirty="0" smtClean="0"/>
          </a:p>
          <a:p>
            <a:r>
              <a:rPr lang="en-US" sz="4000" dirty="0" smtClean="0"/>
              <a:t> D. </a:t>
            </a:r>
            <a:r>
              <a:rPr lang="en-US" sz="4000" dirty="0" err="1" smtClean="0"/>
              <a:t>Bác</a:t>
            </a:r>
            <a:r>
              <a:rPr lang="en-US" sz="4000" dirty="0" smtClean="0"/>
              <a:t> </a:t>
            </a:r>
            <a:r>
              <a:rPr lang="en-US" sz="4000" dirty="0" err="1" smtClean="0"/>
              <a:t>sĩ</a:t>
            </a:r>
            <a:endParaRPr lang="en-US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C. đ</a:t>
            </a:r>
            <a:r>
              <a:rPr lang="en-US" sz="4000" b="1" dirty="0" err="1" smtClean="0">
                <a:solidFill>
                  <a:srgbClr val="FF0000"/>
                </a:solidFill>
              </a:rPr>
              <a:t>ầu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bếp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429000"/>
            <a:ext cx="636020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</a:rPr>
              <a:t> 2: </a:t>
            </a:r>
            <a:r>
              <a:rPr lang="en-US" sz="4000" b="1" dirty="0" err="1" smtClean="0">
                <a:solidFill>
                  <a:srgbClr val="002060"/>
                </a:solidFill>
              </a:rPr>
              <a:t>Quả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chỉ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hạt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4000" b="1" dirty="0" smtClean="0"/>
              <a:t> A. </a:t>
            </a:r>
            <a:r>
              <a:rPr lang="en-US" sz="4000" b="1" dirty="0" err="1" smtClean="0"/>
              <a:t>dưa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hấu</a:t>
            </a:r>
            <a:endParaRPr lang="en-US" sz="4000" b="1" dirty="0" smtClean="0"/>
          </a:p>
          <a:p>
            <a:r>
              <a:rPr lang="en-US" sz="4000" b="1" dirty="0" smtClean="0"/>
              <a:t> B. </a:t>
            </a:r>
            <a:r>
              <a:rPr lang="en-US" sz="4000" b="1" dirty="0" err="1" smtClean="0"/>
              <a:t>ổi</a:t>
            </a:r>
            <a:r>
              <a:rPr lang="en-US" sz="4000" b="1" dirty="0" smtClean="0"/>
              <a:t> </a:t>
            </a:r>
          </a:p>
          <a:p>
            <a:r>
              <a:rPr lang="en-US" sz="4000" b="1" dirty="0" smtClean="0"/>
              <a:t> C. </a:t>
            </a:r>
            <a:r>
              <a:rPr lang="en-US" sz="4000" b="1" dirty="0" err="1" smtClean="0"/>
              <a:t>na</a:t>
            </a:r>
            <a:endParaRPr lang="en-US" sz="4000" b="1" dirty="0" smtClean="0"/>
          </a:p>
          <a:p>
            <a:r>
              <a:rPr lang="en-US" sz="4000" b="1" dirty="0" smtClean="0"/>
              <a:t> D. </a:t>
            </a:r>
            <a:r>
              <a:rPr lang="en-US" sz="4000" b="1" dirty="0" err="1"/>
              <a:t>n</a:t>
            </a:r>
            <a:r>
              <a:rPr lang="en-US" sz="4000" b="1" dirty="0" err="1" smtClean="0"/>
              <a:t>hãn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867400"/>
            <a:ext cx="1829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</a:rPr>
              <a:t>nhãn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5" t="58287" r="50517" b="33665"/>
          <a:stretch/>
        </p:blipFill>
        <p:spPr>
          <a:xfrm>
            <a:off x="4969510" y="838200"/>
            <a:ext cx="3717290" cy="2346007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139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838200"/>
            <a:ext cx="90466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886200"/>
            <a:ext cx="3315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D. 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8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52400"/>
            <a:ext cx="7620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</a:rPr>
              <a:t>Câu 1</a:t>
            </a:r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r>
              <a:rPr lang="vi-VN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Đây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loại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bánh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vi-VN" sz="4000" b="1" dirty="0" smtClean="0">
                <a:solidFill>
                  <a:srgbClr val="002060"/>
                </a:solidFill>
              </a:rPr>
              <a:t>?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>
              <a:solidFill>
                <a:srgbClr val="002060"/>
              </a:solidFill>
            </a:endParaRP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>
              <a:solidFill>
                <a:srgbClr val="002060"/>
              </a:solidFill>
            </a:endParaRP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>
              <a:solidFill>
                <a:srgbClr val="002060"/>
              </a:solidFill>
            </a:endParaRPr>
          </a:p>
          <a:p>
            <a:pPr marL="342900" indent="-342900">
              <a:buAutoNum type="alphaU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chưng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tẻ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029200"/>
            <a:ext cx="3926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</a:rPr>
              <a:t>. 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chưng</a:t>
            </a:r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Bộ sưu tập hình ảnh bánh chưng ngày Tết cổ truyền Việt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732866" cy="26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</a:rPr>
              <a:t>13: </a:t>
            </a:r>
            <a:r>
              <a:rPr lang="en-US" sz="4000" b="1" dirty="0" err="1" smtClean="0">
                <a:solidFill>
                  <a:srgbClr val="002060"/>
                </a:solidFill>
              </a:rPr>
              <a:t>Loài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hoa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báo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hiệu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mùa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xuân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</a:p>
          <a:p>
            <a:endParaRPr lang="en-US" sz="4000" b="1" dirty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A                                        B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</a:p>
          <a:p>
            <a:r>
              <a:rPr lang="en-US" sz="4000" b="1" dirty="0" smtClean="0"/>
              <a:t>C                                          D</a:t>
            </a:r>
            <a:endParaRPr lang="en-US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1097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</a:rPr>
              <a:t>.   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11" descr="hoa cuc trang Ý Nghĩa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49" y="3833571"/>
            <a:ext cx="2429851" cy="180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oanhntk20111219162852922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55" y="3833571"/>
            <a:ext cx="2377733" cy="188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xuat-xu-hoa-hong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19" y="1156462"/>
            <a:ext cx="2297794" cy="19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01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96" y="1156462"/>
            <a:ext cx="2369104" cy="195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6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</a:rPr>
              <a:t>Câu 1</a:t>
            </a:r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r>
              <a:rPr lang="vi-VN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smtClean="0">
                <a:solidFill>
                  <a:srgbClr val="002060"/>
                </a:solidFill>
              </a:rPr>
              <a:t>Con </a:t>
            </a:r>
            <a:r>
              <a:rPr lang="en-US" sz="4000" b="1" dirty="0" err="1" smtClean="0">
                <a:solidFill>
                  <a:srgbClr val="002060"/>
                </a:solidFill>
              </a:rPr>
              <a:t>vật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dưới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đây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cỏ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vi-VN" sz="4000" b="1" dirty="0" smtClean="0">
                <a:solidFill>
                  <a:srgbClr val="002060"/>
                </a:solidFill>
              </a:rPr>
              <a:t> </a:t>
            </a:r>
            <a:r>
              <a:rPr lang="vi-VN" sz="4000" b="1" dirty="0" smtClean="0"/>
              <a:t>A. </a:t>
            </a:r>
            <a:r>
              <a:rPr lang="en-US" sz="4000" b="1" dirty="0" err="1" smtClean="0"/>
              <a:t>báo</a:t>
            </a:r>
            <a:r>
              <a:rPr lang="vi-VN" sz="4000" b="1" dirty="0" smtClean="0"/>
              <a:t> 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vi-VN" sz="4000" b="1" dirty="0" smtClean="0"/>
              <a:t>B</a:t>
            </a:r>
            <a:r>
              <a:rPr lang="vi-VN" sz="4000" b="1" dirty="0" smtClean="0"/>
              <a:t>. </a:t>
            </a:r>
            <a:r>
              <a:rPr lang="en-US" sz="4000" b="1" dirty="0" err="1" smtClean="0"/>
              <a:t>sói</a:t>
            </a:r>
            <a:r>
              <a:rPr lang="vi-VN" sz="4000" b="1" dirty="0" smtClean="0"/>
              <a:t> 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vi-VN" sz="4000" b="1" dirty="0" smtClean="0"/>
              <a:t>C</a:t>
            </a:r>
            <a:r>
              <a:rPr lang="vi-VN" sz="4000" b="1" dirty="0" smtClean="0"/>
              <a:t>. </a:t>
            </a:r>
            <a:r>
              <a:rPr lang="en-US" sz="4000" b="1" dirty="0" err="1" smtClean="0"/>
              <a:t>hổ</a:t>
            </a:r>
            <a:endParaRPr lang="en-US" sz="4000" b="1" dirty="0" smtClean="0"/>
          </a:p>
          <a:p>
            <a:r>
              <a:rPr lang="en-US" sz="4000" b="1" dirty="0" smtClean="0"/>
              <a:t> D. </a:t>
            </a:r>
            <a:r>
              <a:rPr lang="en-US" sz="4000" b="1" dirty="0" err="1" smtClean="0"/>
              <a:t>ngựa</a:t>
            </a:r>
            <a:r>
              <a:rPr lang="vi-VN" sz="4000" b="1" dirty="0" smtClean="0"/>
              <a:t>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257" y="3200400"/>
            <a:ext cx="2040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  <a:r>
              <a:rPr lang="vi-VN" sz="4000" b="1" dirty="0" smtClean="0">
                <a:solidFill>
                  <a:srgbClr val="FF0000"/>
                </a:solidFill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</a:rPr>
              <a:t>ngựa</a:t>
            </a:r>
            <a:r>
              <a:rPr lang="vi-VN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36395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</a:rPr>
              <a:t> 15: </a:t>
            </a:r>
            <a:r>
              <a:rPr lang="en-US" sz="4000" b="1" dirty="0" err="1" smtClean="0">
                <a:solidFill>
                  <a:srgbClr val="002060"/>
                </a:solidFill>
              </a:rPr>
              <a:t>Loại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quả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hạt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đen</a:t>
            </a:r>
            <a:r>
              <a:rPr lang="en-US" sz="4000" b="1" dirty="0" smtClean="0">
                <a:solidFill>
                  <a:srgbClr val="002060"/>
                </a:solidFill>
              </a:rPr>
              <a:t>?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742950" indent="-742950">
              <a:buAutoNum type="alphaUcPeriod"/>
            </a:pPr>
            <a:r>
              <a:rPr lang="en-US" sz="4000" b="1" dirty="0" smtClean="0"/>
              <a:t> </a:t>
            </a:r>
            <a:r>
              <a:rPr lang="en-US" sz="4000" b="1" dirty="0" err="1" smtClean="0"/>
              <a:t>mãng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cầu</a:t>
            </a:r>
            <a:endParaRPr lang="en-US" sz="4000" b="1" dirty="0" smtClean="0"/>
          </a:p>
          <a:p>
            <a:pPr marL="742950" indent="-742950">
              <a:buAutoNum type="alphaUcPeriod"/>
            </a:pPr>
            <a:r>
              <a:rPr lang="en-US" sz="4000" b="1" dirty="0" smtClean="0"/>
              <a:t> </a:t>
            </a:r>
            <a:r>
              <a:rPr lang="en-US" sz="4000" b="1" dirty="0" err="1" smtClean="0"/>
              <a:t>mít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pPr marL="742950" indent="-742950">
              <a:buAutoNum type="alphaUcPeriod"/>
            </a:pPr>
            <a:r>
              <a:rPr lang="en-US" sz="4000" b="1" dirty="0" smtClean="0"/>
              <a:t> </a:t>
            </a:r>
            <a:r>
              <a:rPr lang="en-US" sz="4000" b="1" dirty="0" err="1" smtClean="0"/>
              <a:t>ổi</a:t>
            </a:r>
            <a:endParaRPr lang="en-US" sz="4000" b="1" dirty="0" smtClean="0"/>
          </a:p>
          <a:p>
            <a:pPr marL="742950" indent="-742950">
              <a:buAutoNum type="alphaUcPeriod"/>
            </a:pPr>
            <a:r>
              <a:rPr lang="en-US" sz="4000" b="1" dirty="0" smtClean="0"/>
              <a:t>Cam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5286" y="990600"/>
            <a:ext cx="3373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</a:rPr>
              <a:t>.    </a:t>
            </a:r>
            <a:r>
              <a:rPr lang="en-US" sz="4000" b="1" dirty="0" err="1">
                <a:solidFill>
                  <a:srgbClr val="FF0000"/>
                </a:solidFill>
              </a:rPr>
              <a:t>m</a:t>
            </a:r>
            <a:r>
              <a:rPr lang="en-US" sz="4000" b="1" dirty="0" err="1" smtClean="0">
                <a:solidFill>
                  <a:srgbClr val="FF0000"/>
                </a:solidFill>
              </a:rPr>
              <a:t>ãng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cầu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</a:rPr>
              <a:t>16</a:t>
            </a:r>
            <a:r>
              <a:rPr lang="vi-VN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Vật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dưới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đây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không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đồ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học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tập</a:t>
            </a:r>
            <a:r>
              <a:rPr lang="vi-VN" sz="4000" b="1" dirty="0" smtClean="0">
                <a:solidFill>
                  <a:srgbClr val="002060"/>
                </a:solidFill>
              </a:rPr>
              <a:t>?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742950" indent="-742950">
              <a:buAutoNum type="alphaUcPeriod"/>
            </a:pPr>
            <a:r>
              <a:rPr lang="en-US" sz="4000" b="1" dirty="0" smtClean="0"/>
              <a:t> </a:t>
            </a:r>
            <a:r>
              <a:rPr lang="en-US" sz="4000" b="1" dirty="0" err="1" smtClean="0"/>
              <a:t>bút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chì</a:t>
            </a:r>
            <a:r>
              <a:rPr lang="vi-VN" sz="4000" b="1" dirty="0" smtClean="0"/>
              <a:t> </a:t>
            </a:r>
            <a:endParaRPr lang="en-US" sz="4000" b="1" dirty="0" smtClean="0"/>
          </a:p>
          <a:p>
            <a:pPr marL="742950" indent="-742950">
              <a:buAutoNum type="alphaUcPeriod"/>
            </a:pPr>
            <a:r>
              <a:rPr lang="en-US" sz="4000" b="1" dirty="0" smtClean="0"/>
              <a:t> </a:t>
            </a:r>
            <a:r>
              <a:rPr lang="en-US" sz="4000" b="1" dirty="0" err="1" smtClean="0"/>
              <a:t>thước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kẻ</a:t>
            </a:r>
            <a:endParaRPr lang="en-US" sz="4000" b="1" dirty="0" smtClean="0"/>
          </a:p>
          <a:p>
            <a:pPr marL="742950" indent="-742950">
              <a:buAutoNum type="alphaUcPeriod"/>
            </a:pPr>
            <a:r>
              <a:rPr lang="vi-VN" sz="4000" b="1" dirty="0" smtClean="0"/>
              <a:t> </a:t>
            </a:r>
            <a:r>
              <a:rPr lang="en-US" sz="4000" b="1" dirty="0" err="1" smtClean="0"/>
              <a:t>lọ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hoa</a:t>
            </a:r>
            <a:endParaRPr lang="en-US" sz="4000" b="1" dirty="0" smtClean="0"/>
          </a:p>
          <a:p>
            <a:pPr marL="742950" indent="-742950">
              <a:buAutoNum type="alphaUcPeriod"/>
            </a:pPr>
            <a:r>
              <a:rPr lang="en-US" sz="4000" b="1" dirty="0" smtClean="0"/>
              <a:t> </a:t>
            </a:r>
            <a:r>
              <a:rPr lang="en-US" sz="4000" b="1" dirty="0" err="1" smtClean="0"/>
              <a:t>v</a:t>
            </a:r>
            <a:r>
              <a:rPr lang="en-US" sz="4000" b="1" dirty="0" err="1" smtClean="0"/>
              <a:t>ở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26340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C.    </a:t>
            </a:r>
            <a:r>
              <a:rPr lang="en-US" sz="4000" b="1" dirty="0" err="1">
                <a:solidFill>
                  <a:srgbClr val="FF0000"/>
                </a:solidFill>
              </a:rPr>
              <a:t>l</a:t>
            </a:r>
            <a:r>
              <a:rPr lang="en-US" sz="4000" b="1" dirty="0" err="1" smtClean="0">
                <a:solidFill>
                  <a:srgbClr val="FF0000"/>
                </a:solidFill>
              </a:rPr>
              <a:t>ọ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hoa</a:t>
            </a:r>
            <a:r>
              <a:rPr lang="vi-VN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"/>
            <a:ext cx="8305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</a:rPr>
              <a:t>17</a:t>
            </a:r>
            <a:r>
              <a:rPr lang="vi-VN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Đây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mùa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</a:rPr>
              <a:t> ?</a:t>
            </a:r>
          </a:p>
          <a:p>
            <a:endParaRPr lang="en-US" sz="4000" b="1" dirty="0">
              <a:solidFill>
                <a:srgbClr val="002060"/>
              </a:solidFill>
            </a:endParaRP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>
              <a:solidFill>
                <a:srgbClr val="002060"/>
              </a:solidFill>
            </a:endParaRP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vi-VN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742950" indent="-742950">
              <a:buAutoNum type="alphaU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290" y="5638800"/>
            <a:ext cx="3853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vi-VN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ả cảnh một buổi sáng mùa xuân | Tả về mùa xuân lớp 6 | Văn mẫu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762000"/>
            <a:ext cx="4594225" cy="30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8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960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r>
              <a:rPr lang="vi-VN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Quả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múi</a:t>
            </a:r>
            <a:r>
              <a:rPr lang="vi-VN" sz="4000" b="1" dirty="0" smtClean="0">
                <a:solidFill>
                  <a:srgbClr val="002060"/>
                </a:solidFill>
              </a:rPr>
              <a:t>?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742950" indent="-742950">
              <a:buAutoNum type="alphaUcPeriod"/>
            </a:pPr>
            <a:r>
              <a:rPr lang="en-US" sz="4000" b="1" dirty="0" err="1" smtClean="0"/>
              <a:t>Quả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lê</a:t>
            </a:r>
            <a:r>
              <a:rPr lang="vi-VN" sz="4000" b="1" dirty="0" smtClean="0"/>
              <a:t>. </a:t>
            </a:r>
            <a:endParaRPr lang="en-US" sz="4000" b="1" dirty="0" smtClean="0"/>
          </a:p>
          <a:p>
            <a:pPr marL="742950" indent="-742950">
              <a:buAutoNum type="alphaUcPeriod"/>
            </a:pPr>
            <a:r>
              <a:rPr lang="en-US" sz="4000" b="1" dirty="0" err="1" smtClean="0"/>
              <a:t>Quả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mận</a:t>
            </a:r>
            <a:r>
              <a:rPr lang="vi-VN" sz="4000" b="1" dirty="0" smtClean="0"/>
              <a:t>. </a:t>
            </a:r>
            <a:endParaRPr lang="en-US" sz="4000" b="1" dirty="0" smtClean="0"/>
          </a:p>
          <a:p>
            <a:pPr marL="742950" indent="-742950">
              <a:buAutoNum type="alphaUcPeriod"/>
            </a:pPr>
            <a:r>
              <a:rPr lang="en-US" sz="4000" b="1" dirty="0" err="1" smtClean="0"/>
              <a:t>Quả</a:t>
            </a:r>
            <a:r>
              <a:rPr lang="en-US" sz="4000" b="1" dirty="0" smtClean="0"/>
              <a:t> cam</a:t>
            </a:r>
          </a:p>
          <a:p>
            <a:pPr marL="742950" indent="-742950">
              <a:buAutoNum type="alphaUcPeriod"/>
            </a:pPr>
            <a:r>
              <a:rPr lang="en-US" sz="4000" b="1" dirty="0" err="1" smtClean="0"/>
              <a:t>Quả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nho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4443" y="2438400"/>
            <a:ext cx="3563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</a:rPr>
              <a:t>.   </a:t>
            </a:r>
            <a:r>
              <a:rPr lang="en-US" sz="4000" b="1" dirty="0" err="1" smtClean="0">
                <a:solidFill>
                  <a:srgbClr val="FF0000"/>
                </a:solidFill>
              </a:rPr>
              <a:t>Quả</a:t>
            </a:r>
            <a:r>
              <a:rPr lang="en-US" sz="4000" b="1" dirty="0" smtClean="0">
                <a:solidFill>
                  <a:srgbClr val="FF0000"/>
                </a:solidFill>
              </a:rPr>
              <a:t> cam    </a:t>
            </a:r>
            <a:r>
              <a:rPr lang="vi-VN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43548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r>
              <a:rPr lang="vi-VN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Đồ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vật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thường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trong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phòng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tắm</a:t>
            </a:r>
            <a:r>
              <a:rPr lang="vi-VN" sz="4000" b="1" dirty="0" smtClean="0">
                <a:solidFill>
                  <a:srgbClr val="002060"/>
                </a:solidFill>
              </a:rPr>
              <a:t>?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vi-VN" sz="4000" b="1" dirty="0" smtClean="0"/>
              <a:t> A. </a:t>
            </a:r>
            <a:r>
              <a:rPr lang="en-US" sz="4000" b="1" dirty="0" smtClean="0"/>
              <a:t>Dao</a:t>
            </a:r>
            <a:r>
              <a:rPr lang="vi-VN" sz="4000" b="1" dirty="0" smtClean="0"/>
              <a:t> 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vi-VN" sz="4000" b="1" dirty="0" smtClean="0"/>
              <a:t>B. </a:t>
            </a:r>
            <a:r>
              <a:rPr lang="en-US" sz="4000" b="1" dirty="0" err="1" smtClean="0"/>
              <a:t>Quạt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vi-VN" sz="4000" b="1" dirty="0" smtClean="0"/>
              <a:t>C. </a:t>
            </a:r>
            <a:r>
              <a:rPr lang="en-US" sz="4000" b="1" dirty="0" err="1" smtClean="0"/>
              <a:t>Chậu</a:t>
            </a:r>
            <a:r>
              <a:rPr lang="vi-VN" sz="4000" b="1" dirty="0" smtClean="0"/>
              <a:t>.</a:t>
            </a:r>
            <a:endParaRPr lang="en-US" sz="4000" b="1" dirty="0" smtClean="0"/>
          </a:p>
          <a:p>
            <a:r>
              <a:rPr lang="en-US" sz="4000" b="1" dirty="0" smtClean="0"/>
              <a:t> D. </a:t>
            </a:r>
            <a:r>
              <a:rPr lang="en-US" sz="4000" b="1" dirty="0" err="1" smtClean="0"/>
              <a:t>Giường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8390" y="3681948"/>
            <a:ext cx="6133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C. </a:t>
            </a:r>
            <a:r>
              <a:rPr lang="en-US" sz="4000" b="1" dirty="0" err="1" smtClean="0">
                <a:solidFill>
                  <a:srgbClr val="FF0000"/>
                </a:solidFill>
              </a:rPr>
              <a:t>Chậu</a:t>
            </a:r>
            <a:r>
              <a:rPr lang="vi-VN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r>
              <a:rPr lang="vi-VN" sz="4000" b="1" dirty="0" smtClean="0">
                <a:solidFill>
                  <a:srgbClr val="002060"/>
                </a:solidFill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Đây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báo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vi-VN" sz="4000" b="1" dirty="0" smtClean="0">
                <a:solidFill>
                  <a:srgbClr val="002060"/>
                </a:solidFill>
              </a:rPr>
              <a:t>?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endParaRPr lang="en-US" sz="4000" b="1" dirty="0">
              <a:solidFill>
                <a:srgbClr val="002060"/>
              </a:solidFill>
            </a:endParaRPr>
          </a:p>
          <a:p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vi-VN" sz="4000" b="1" dirty="0" smtClean="0"/>
              <a:t> A. </a:t>
            </a:r>
            <a:r>
              <a:rPr lang="en-US" sz="4000" b="1" dirty="0" err="1" smtClean="0"/>
              <a:t>cấm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rẽ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trái</a:t>
            </a:r>
            <a:endParaRPr lang="en-US" sz="4000" b="1" dirty="0" smtClean="0"/>
          </a:p>
          <a:p>
            <a:r>
              <a:rPr lang="vi-VN" sz="4000" b="1" dirty="0" smtClean="0"/>
              <a:t> B. </a:t>
            </a:r>
            <a:r>
              <a:rPr lang="en-US" sz="4000" b="1" dirty="0" err="1" smtClean="0"/>
              <a:t>cấm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người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bộ</a:t>
            </a:r>
            <a:r>
              <a:rPr lang="vi-VN" sz="4000" b="1" dirty="0" smtClean="0"/>
              <a:t> 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vi-VN" sz="4000" b="1" dirty="0" smtClean="0"/>
              <a:t>C. </a:t>
            </a:r>
            <a:r>
              <a:rPr lang="en-US" sz="4000" b="1" dirty="0" err="1" smtClean="0"/>
              <a:t>cấm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đỗ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xe</a:t>
            </a:r>
            <a:endParaRPr lang="en-US" sz="4000" b="1" dirty="0" smtClean="0"/>
          </a:p>
          <a:p>
            <a:r>
              <a:rPr lang="en-US" sz="4000" b="1" dirty="0"/>
              <a:t> </a:t>
            </a:r>
            <a:r>
              <a:rPr lang="en-US" sz="4000" b="1" dirty="0" smtClean="0"/>
              <a:t>D. </a:t>
            </a:r>
            <a:r>
              <a:rPr lang="en-US" sz="4000" b="1" dirty="0" err="1" smtClean="0"/>
              <a:t>cấm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rẽ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phải</a:t>
            </a:r>
            <a:r>
              <a:rPr lang="vi-VN" sz="4000" b="1" dirty="0" smtClean="0"/>
              <a:t>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3657600"/>
            <a:ext cx="4626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</a:rPr>
              <a:t> B. </a:t>
            </a:r>
            <a:r>
              <a:rPr lang="en-US" sz="4000" b="1" dirty="0" err="1" smtClean="0">
                <a:solidFill>
                  <a:srgbClr val="FF0000"/>
                </a:solidFill>
              </a:rPr>
              <a:t>cấm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bộ</a:t>
            </a:r>
            <a:r>
              <a:rPr lang="vi-VN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Biển báo cấm người đi bộ - Biển báo giao thông số hiệu 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1219200"/>
            <a:ext cx="2708275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3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vi-VN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lặn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búp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chè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D.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11069"/>
            <a:ext cx="302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7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651" y="449282"/>
            <a:ext cx="759534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buAutoNum type="alphaUcPeriod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rùm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trép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buAutoNum type="alphaUcPeriod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chắm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80" y="373380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6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906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vi-VN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090" y="16543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Con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67256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ep: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tép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38400"/>
            <a:ext cx="2662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tép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6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râm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thắm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742950" indent="-742950">
              <a:buAutoNum type="alphaU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>
              <a:buAutoNum type="alphaU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</a:p>
          <a:p>
            <a:pPr marL="742950" indent="-742950">
              <a:buAutoNum type="alphaU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ăm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lphaUcPeriod"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0" y="4038600"/>
            <a:ext cx="2871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505</Words>
  <Application>Microsoft Office PowerPoint</Application>
  <PresentationFormat>On-screen Show (4:3)</PresentationFormat>
  <Paragraphs>127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46</cp:revision>
  <dcterms:created xsi:type="dcterms:W3CDTF">2021-02-02T00:06:39Z</dcterms:created>
  <dcterms:modified xsi:type="dcterms:W3CDTF">2022-01-03T16:06:05Z</dcterms:modified>
</cp:coreProperties>
</file>