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7"/>
            <a:ext cx="10972800" cy="585254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FB412-9863-4F47-8702-0C186581B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0EE7-E53C-4592-A58A-6E53EC4086C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B987-0312-4726-8C4D-CA5AA79C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1.png"/><Relationship Id="rId5" Type="http://schemas.openxmlformats.org/officeDocument/2006/relationships/audio" Target="../media/audio6.wav"/><Relationship Id="rId15" Type="http://schemas.openxmlformats.org/officeDocument/2006/relationships/image" Target="../media/image19.gif"/><Relationship Id="rId10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3.png"/><Relationship Id="rId5" Type="http://schemas.openxmlformats.org/officeDocument/2006/relationships/audio" Target="../media/audio6.wav"/><Relationship Id="rId15" Type="http://schemas.openxmlformats.org/officeDocument/2006/relationships/image" Target="../media/image11.gif"/><Relationship Id="rId10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11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1.gif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16.png"/><Relationship Id="rId4" Type="http://schemas.openxmlformats.org/officeDocument/2006/relationships/audio" Target="../media/audio5.wav"/><Relationship Id="rId9" Type="http://schemas.openxmlformats.org/officeDocument/2006/relationships/audio" Target="../media/audio8.wav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514601" y="762000"/>
            <a:ext cx="8286751" cy="20997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Hình chữ nhật có chiều dài 1m, </a:t>
            </a:r>
          </a:p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rộng 8 dm Diện tích hình chữ nhật là: </a:t>
            </a: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52601" y="0"/>
            <a:ext cx="319617" cy="686011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72367" y="3175001"/>
            <a:ext cx="5031317" cy="749300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t="-13043" b="-40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67100"/>
            <a:ext cx="594784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101"/>
            <a:ext cx="150071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6301" y="3285068"/>
            <a:ext cx="819151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ChangeArrowheads="1" noChangeShapeType="1" noTextEdit="1"/>
          </p:cNvSpPr>
          <p:nvPr/>
        </p:nvSpPr>
        <p:spPr bwMode="auto">
          <a:xfrm>
            <a:off x="2353734" y="3397251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317" y="4434418"/>
            <a:ext cx="5044016" cy="749300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15217" b="-38043"/>
            </a:stretch>
          </a:blipFill>
          <a:ln w="9525">
            <a:noFill/>
          </a:ln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758267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4704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4544485"/>
            <a:ext cx="819149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ChangeArrowheads="1" noChangeShapeType="1" noTextEdit="1"/>
          </p:cNvSpPr>
          <p:nvPr/>
        </p:nvSpPr>
        <p:spPr bwMode="auto">
          <a:xfrm>
            <a:off x="2334685" y="4656667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00400" y="5638801"/>
            <a:ext cx="5046133" cy="7514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67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80dm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5954185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731934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57594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ChangeArrowheads="1" noChangeShapeType="1" noTextEdit="1"/>
          </p:cNvSpPr>
          <p:nvPr/>
        </p:nvSpPr>
        <p:spPr bwMode="auto">
          <a:xfrm>
            <a:off x="2334685" y="5918201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67985" y="988485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ChangeArrowheads="1" noChangeShapeType="1" noTextEdit="1"/>
          </p:cNvSpPr>
          <p:nvPr/>
        </p:nvSpPr>
        <p:spPr bwMode="auto">
          <a:xfrm>
            <a:off x="2484967" y="1356784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62301" y="-16933"/>
            <a:ext cx="5975351" cy="7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0262" name="Picture 31" descr="people008"/>
          <p:cNvPicPr>
            <a:picLocks noChangeAspect="1" noChangeArrowheads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5391151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-228600"/>
            <a:ext cx="16531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3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0265" name="WordArt 3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0266" name="WordArt 35"/>
          <p:cNvSpPr>
            <a:spLocks noChangeArrowheads="1" noChangeShapeType="1" noTextEdit="1"/>
          </p:cNvSpPr>
          <p:nvPr/>
        </p:nvSpPr>
        <p:spPr bwMode="auto">
          <a:xfrm>
            <a:off x="9273118" y="3219451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267" name="WordArt 36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268" name="WordArt 37"/>
          <p:cNvSpPr>
            <a:spLocks noChangeArrowheads="1" noChangeShapeType="1" noTextEdit="1"/>
          </p:cNvSpPr>
          <p:nvPr/>
        </p:nvSpPr>
        <p:spPr bwMode="auto">
          <a:xfrm>
            <a:off x="9315451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0269" name="WordArt 38"/>
          <p:cNvSpPr>
            <a:spLocks noChangeArrowheads="1" noChangeShapeType="1" noTextEdit="1"/>
          </p:cNvSpPr>
          <p:nvPr/>
        </p:nvSpPr>
        <p:spPr bwMode="auto">
          <a:xfrm>
            <a:off x="9283701" y="3249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0270" name="WordArt 39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0271" name="WordArt 40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0272" name="WordArt 41"/>
          <p:cNvSpPr>
            <a:spLocks noChangeArrowheads="1" noChangeShapeType="1" noTextEdit="1"/>
          </p:cNvSpPr>
          <p:nvPr/>
        </p:nvSpPr>
        <p:spPr bwMode="auto">
          <a:xfrm>
            <a:off x="9273118" y="3234267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0273" name="WordArt 42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0274" name="WordArt 4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0275" name="WordArt 4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0276" name="WordArt 45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0277" name="WordArt 46"/>
          <p:cNvSpPr>
            <a:spLocks noChangeArrowheads="1" noChangeShapeType="1" noTextEdit="1"/>
          </p:cNvSpPr>
          <p:nvPr/>
        </p:nvSpPr>
        <p:spPr bwMode="auto">
          <a:xfrm>
            <a:off x="9258301" y="32300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0278" name="WordArt 47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0279" name="WordArt 48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134" y="4362451"/>
            <a:ext cx="1754717" cy="1181100"/>
            <a:chOff x="4320" y="2928"/>
            <a:chExt cx="1104" cy="1104"/>
          </a:xfrm>
        </p:grpSpPr>
        <p:sp>
          <p:nvSpPr>
            <p:cNvPr id="102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81" name="Picture 29" descr="Picture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1784"/>
            <a:ext cx="9146117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7" descr="avatar320552_10431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1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0248" grpId="0" animBg="1"/>
      <p:bldP spid="42" grpId="0" bldLvl="0" animBg="1"/>
      <p:bldP spid="42" grpId="1" bldLvl="0" animBg="1"/>
      <p:bldP spid="45" grpId="0" bldLvl="0" animBg="1"/>
      <p:bldP spid="10253" grpId="0" animBg="1"/>
      <p:bldP spid="50" grpId="0" bldLvl="0" animBg="1"/>
      <p:bldP spid="10258" grpId="0" animBg="1"/>
      <p:bldP spid="57" grpId="0" bldLvl="0" animBg="1"/>
      <p:bldP spid="57" grpId="1" bldLvl="0" animBg="1"/>
      <p:bldP spid="10260" grpId="0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667"/>
            <a:ext cx="7772400" cy="20997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cạnh đáy 1,2m, chiều cao </a:t>
            </a:r>
          </a:p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 8dm, diện tích hình tam giác là: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52601" y="0"/>
            <a:ext cx="319617" cy="686011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72367" y="3175001"/>
            <a:ext cx="5031317" cy="749300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b="-15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67100"/>
            <a:ext cx="594784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101"/>
            <a:ext cx="150071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6301" y="3285068"/>
            <a:ext cx="819151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2353734" y="3397251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317" y="4434418"/>
            <a:ext cx="5044016" cy="749300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7609" b="-26087"/>
            </a:stretch>
          </a:blipFill>
          <a:ln w="9525">
            <a:noFill/>
          </a:ln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758267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4704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4544485"/>
            <a:ext cx="819149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WordArt 226"/>
          <p:cNvSpPr>
            <a:spLocks noChangeArrowheads="1" noChangeShapeType="1" noTextEdit="1"/>
          </p:cNvSpPr>
          <p:nvPr/>
        </p:nvSpPr>
        <p:spPr bwMode="auto">
          <a:xfrm>
            <a:off x="2334685" y="4656667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00400" y="5638801"/>
            <a:ext cx="5046133" cy="751417"/>
          </a:xfrm>
          <a:prstGeom prst="roundRect">
            <a:avLst>
              <a:gd name="adj" fmla="val 16667"/>
            </a:avLst>
          </a:prstGeom>
          <a:blipFill rotWithShape="1">
            <a:blip r:embed="rId12"/>
            <a:stretch>
              <a:fillRect t="-17391" b="-358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5954185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731934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57594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82" name="WordArt 226"/>
          <p:cNvSpPr>
            <a:spLocks noChangeArrowheads="1" noChangeShapeType="1" noTextEdit="1"/>
          </p:cNvSpPr>
          <p:nvPr/>
        </p:nvSpPr>
        <p:spPr bwMode="auto">
          <a:xfrm>
            <a:off x="2334685" y="5918201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67985" y="988485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2484967" y="1356784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1285" name="WordArt 30"/>
          <p:cNvSpPr>
            <a:spLocks noChangeArrowheads="1" noChangeShapeType="1" noTextEdit="1"/>
          </p:cNvSpPr>
          <p:nvPr/>
        </p:nvSpPr>
        <p:spPr bwMode="auto">
          <a:xfrm>
            <a:off x="3162301" y="-16933"/>
            <a:ext cx="5975351" cy="7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1286" name="Picture 31" descr="people008"/>
          <p:cNvPicPr>
            <a:picLocks noChangeAspect="1" noChangeArrowheads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5272617"/>
            <a:ext cx="971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-228600"/>
            <a:ext cx="16531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WordArt 3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1289" name="WordArt 3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290" name="WordArt 35"/>
          <p:cNvSpPr>
            <a:spLocks noChangeArrowheads="1" noChangeShapeType="1" noTextEdit="1"/>
          </p:cNvSpPr>
          <p:nvPr/>
        </p:nvSpPr>
        <p:spPr bwMode="auto">
          <a:xfrm>
            <a:off x="9273118" y="3219451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291" name="WordArt 36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292" name="WordArt 37"/>
          <p:cNvSpPr>
            <a:spLocks noChangeArrowheads="1" noChangeShapeType="1" noTextEdit="1"/>
          </p:cNvSpPr>
          <p:nvPr/>
        </p:nvSpPr>
        <p:spPr bwMode="auto">
          <a:xfrm>
            <a:off x="9315451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293" name="WordArt 38"/>
          <p:cNvSpPr>
            <a:spLocks noChangeArrowheads="1" noChangeShapeType="1" noTextEdit="1"/>
          </p:cNvSpPr>
          <p:nvPr/>
        </p:nvSpPr>
        <p:spPr bwMode="auto">
          <a:xfrm>
            <a:off x="9283701" y="3249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1294" name="WordArt 39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295" name="WordArt 40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1296" name="WordArt 41"/>
          <p:cNvSpPr>
            <a:spLocks noChangeArrowheads="1" noChangeShapeType="1" noTextEdit="1"/>
          </p:cNvSpPr>
          <p:nvPr/>
        </p:nvSpPr>
        <p:spPr bwMode="auto">
          <a:xfrm>
            <a:off x="9273118" y="3234267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1297" name="WordArt 42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298" name="WordArt 4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299" name="WordArt 4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1300" name="WordArt 45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1301" name="WordArt 46"/>
          <p:cNvSpPr>
            <a:spLocks noChangeArrowheads="1" noChangeShapeType="1" noTextEdit="1"/>
          </p:cNvSpPr>
          <p:nvPr/>
        </p:nvSpPr>
        <p:spPr bwMode="auto">
          <a:xfrm>
            <a:off x="9258301" y="32300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1302" name="WordArt 47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1303" name="WordArt 48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134" y="4362451"/>
            <a:ext cx="1754717" cy="1181100"/>
            <a:chOff x="4320" y="2928"/>
            <a:chExt cx="1104" cy="1104"/>
          </a:xfrm>
        </p:grpSpPr>
        <p:sp>
          <p:nvSpPr>
            <p:cNvPr id="113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305" name="Picture 29" descr="Picture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1784"/>
            <a:ext cx="9146117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avatar320552_10431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1272" grpId="0" animBg="1"/>
      <p:bldP spid="42" grpId="0" bldLvl="0" animBg="1"/>
      <p:bldP spid="42" grpId="1" bldLvl="0" animBg="1"/>
      <p:bldP spid="45" grpId="0" bldLvl="0" animBg="1"/>
      <p:bldP spid="11277" grpId="0" animBg="1"/>
      <p:bldP spid="50" grpId="0" bldLvl="0" animBg="1"/>
      <p:bldP spid="11282" grpId="0" animBg="1"/>
      <p:bldP spid="57" grpId="0" bldLvl="0" animBg="1"/>
      <p:bldP spid="57" grpId="1" bldLvl="0" animBg="1"/>
      <p:bldP spid="11284" grpId="0" animBg="1"/>
      <p:bldP spid="11288" grpId="0" animBg="1"/>
      <p:bldP spid="11288" grpId="1" animBg="1"/>
      <p:bldP spid="11289" grpId="0" animBg="1"/>
      <p:bldP spid="11289" grpId="1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1" grpId="1" animBg="1"/>
      <p:bldP spid="11302" grpId="0" animBg="1"/>
      <p:bldP spid="11302" grpId="1" animBg="1"/>
      <p:bldP spid="11303" grpId="0" animBg="1"/>
      <p:bldP spid="1130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921001" y="719667"/>
            <a:ext cx="8191500" cy="20997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thang là;</a:t>
            </a: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752601" y="0"/>
            <a:ext cx="319617" cy="686011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93534" y="3213101"/>
            <a:ext cx="50313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S= (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: h: 2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67100"/>
            <a:ext cx="594784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101"/>
            <a:ext cx="150071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6301" y="3285068"/>
            <a:ext cx="819151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2353734" y="3397251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93534" y="4436534"/>
            <a:ext cx="50440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S= ( a+b) x h : 2</a:t>
            </a:r>
            <a:endParaRPr lang="en-US" altLang="en-US" sz="4267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758267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4704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4544485"/>
            <a:ext cx="819149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2334685" y="4656667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3317" y="5695951"/>
            <a:ext cx="504401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67" b="1">
                <a:solidFill>
                  <a:schemeClr val="bg1"/>
                </a:solidFill>
                <a:latin typeface="Times New Roman" panose="02020603050405020304" pitchFamily="18" charset="0"/>
              </a:rPr>
              <a:t>S = (a+b) x h </a:t>
            </a:r>
            <a:endParaRPr lang="en-US" altLang="en-US" sz="4267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5954185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731934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57594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2334685" y="5918201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67985" y="988485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3162301" y="-16933"/>
            <a:ext cx="5975351" cy="7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4" y="5348817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-228600"/>
            <a:ext cx="16531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9273118" y="3219451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9315451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9283701" y="3249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9273118" y="3234267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9258301" y="32300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134" y="4362451"/>
            <a:ext cx="1754717" cy="1181100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1784"/>
            <a:ext cx="9146117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42" grpId="0" bldLvl="0" animBg="1"/>
      <p:bldP spid="42" grpId="1" bldLvl="0" animBg="1"/>
      <p:bldP spid="45" grpId="0" bldLvl="0" animBg="1"/>
      <p:bldP spid="50" grpId="0" bldLvl="0" animBg="1"/>
      <p:bldP spid="57" grpId="0" bldLvl="0" animBg="1"/>
      <p:bldP spid="57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933700" y="814917"/>
            <a:ext cx="7772400" cy="2032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chiều cao hình thang</a:t>
            </a: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752601" y="0"/>
            <a:ext cx="319617" cy="686011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9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2367" y="3213101"/>
            <a:ext cx="50313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h= S : (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67100"/>
            <a:ext cx="594784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101"/>
            <a:ext cx="150071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6301" y="3285068"/>
            <a:ext cx="819151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ChangeArrowheads="1" noChangeShapeType="1" noTextEdit="1"/>
          </p:cNvSpPr>
          <p:nvPr/>
        </p:nvSpPr>
        <p:spPr bwMode="auto">
          <a:xfrm>
            <a:off x="2353734" y="3397251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/>
          <p:nvPr/>
        </p:nvSpPr>
        <p:spPr>
          <a:xfrm>
            <a:off x="3253317" y="4434418"/>
            <a:ext cx="504401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 : ( a+b)</a:t>
            </a:r>
            <a:endParaRPr lang="en-US" altLang="en-US" sz="3000" noProof="1">
              <a:solidFill>
                <a:schemeClr val="bg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758267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4704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4544485"/>
            <a:ext cx="819149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ChangeArrowheads="1" noChangeShapeType="1" noTextEdit="1"/>
          </p:cNvSpPr>
          <p:nvPr/>
        </p:nvSpPr>
        <p:spPr bwMode="auto">
          <a:xfrm>
            <a:off x="2334685" y="4656667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3200400" y="5638801"/>
            <a:ext cx="5046133" cy="7514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2: a+b</a:t>
            </a:r>
            <a:endParaRPr lang="en-US" altLang="en-US" sz="4267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5954185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731934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57594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ChangeArrowheads="1" noChangeShapeType="1" noTextEdit="1"/>
          </p:cNvSpPr>
          <p:nvPr/>
        </p:nvSpPr>
        <p:spPr bwMode="auto">
          <a:xfrm>
            <a:off x="2334685" y="5918201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67985" y="988485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2484967" y="1356784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3333" name="WordArt 30"/>
          <p:cNvSpPr>
            <a:spLocks noChangeArrowheads="1" noChangeShapeType="1" noTextEdit="1"/>
          </p:cNvSpPr>
          <p:nvPr/>
        </p:nvSpPr>
        <p:spPr bwMode="auto">
          <a:xfrm>
            <a:off x="3162301" y="-16933"/>
            <a:ext cx="5975351" cy="7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3334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5560485"/>
            <a:ext cx="971549" cy="11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-228600"/>
            <a:ext cx="16531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WordArt 3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3337" name="WordArt 3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3338" name="WordArt 35"/>
          <p:cNvSpPr>
            <a:spLocks noChangeArrowheads="1" noChangeShapeType="1" noTextEdit="1"/>
          </p:cNvSpPr>
          <p:nvPr/>
        </p:nvSpPr>
        <p:spPr bwMode="auto">
          <a:xfrm>
            <a:off x="9273118" y="3219451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339" name="WordArt 36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3340" name="WordArt 37"/>
          <p:cNvSpPr>
            <a:spLocks noChangeArrowheads="1" noChangeShapeType="1" noTextEdit="1"/>
          </p:cNvSpPr>
          <p:nvPr/>
        </p:nvSpPr>
        <p:spPr bwMode="auto">
          <a:xfrm>
            <a:off x="9315451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3341" name="WordArt 38"/>
          <p:cNvSpPr>
            <a:spLocks noChangeArrowheads="1" noChangeShapeType="1" noTextEdit="1"/>
          </p:cNvSpPr>
          <p:nvPr/>
        </p:nvSpPr>
        <p:spPr bwMode="auto">
          <a:xfrm>
            <a:off x="9283701" y="3249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3342" name="WordArt 39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3343" name="WordArt 40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3344" name="WordArt 41"/>
          <p:cNvSpPr>
            <a:spLocks noChangeArrowheads="1" noChangeShapeType="1" noTextEdit="1"/>
          </p:cNvSpPr>
          <p:nvPr/>
        </p:nvSpPr>
        <p:spPr bwMode="auto">
          <a:xfrm>
            <a:off x="9273118" y="3234267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3345" name="WordArt 42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3346" name="WordArt 4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3347" name="WordArt 4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3348" name="WordArt 45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3349" name="WordArt 46"/>
          <p:cNvSpPr>
            <a:spLocks noChangeArrowheads="1" noChangeShapeType="1" noTextEdit="1"/>
          </p:cNvSpPr>
          <p:nvPr/>
        </p:nvSpPr>
        <p:spPr bwMode="auto">
          <a:xfrm>
            <a:off x="9258301" y="32300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3350" name="WordArt 47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134" y="4362451"/>
            <a:ext cx="1754717" cy="1181100"/>
            <a:chOff x="4320" y="2928"/>
            <a:chExt cx="1104" cy="1104"/>
          </a:xfrm>
        </p:grpSpPr>
        <p:sp>
          <p:nvSpPr>
            <p:cNvPr id="133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3353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1784"/>
            <a:ext cx="9146117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42" grpId="0" bldLvl="0" animBg="1"/>
      <p:bldP spid="42" grpId="1" bldLvl="0" animBg="1"/>
      <p:bldP spid="45" grpId="0" bldLvl="0" animBg="1"/>
      <p:bldP spid="50" grpId="0" bldLvl="0" animBg="1"/>
      <p:bldP spid="57" grpId="0" bldLvl="0" animBg="1"/>
      <p:bldP spid="57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918884" y="740833"/>
            <a:ext cx="7772400" cy="2209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Công thức tìm tổng hai đáy hình thang là.</a:t>
            </a:r>
            <a:endParaRPr lang="en-US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530351" y="14817"/>
            <a:ext cx="319616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3075517" y="3200400"/>
            <a:ext cx="6068483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267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h</a:t>
            </a:r>
            <a:endParaRPr lang="en-US" altLang="en-US" sz="31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302001"/>
            <a:ext cx="594784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1"/>
            <a:ext cx="150071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5801" y="3153834"/>
            <a:ext cx="819151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ChangeArrowheads="1" noChangeShapeType="1" noTextEdit="1"/>
          </p:cNvSpPr>
          <p:nvPr/>
        </p:nvSpPr>
        <p:spPr bwMode="auto">
          <a:xfrm>
            <a:off x="2163234" y="3266018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3" name="AutoShape 51"/>
          <p:cNvSpPr/>
          <p:nvPr/>
        </p:nvSpPr>
        <p:spPr>
          <a:xfrm>
            <a:off x="3048000" y="5600701"/>
            <a:ext cx="6781800" cy="8276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267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a+b) = S x 2: h</a:t>
            </a:r>
            <a:endParaRPr lang="en-US" altLang="en-US" sz="31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5797551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55753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6751" y="4330701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ChangeArrowheads="1" noChangeShapeType="1" noTextEdit="1"/>
          </p:cNvSpPr>
          <p:nvPr/>
        </p:nvSpPr>
        <p:spPr bwMode="auto">
          <a:xfrm>
            <a:off x="2144185" y="5759451"/>
            <a:ext cx="459316" cy="389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7634" y="4237568"/>
            <a:ext cx="6066367" cy="1096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67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2 : h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4508501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4286251"/>
            <a:ext cx="1500716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26"/>
          <p:cNvSpPr>
            <a:spLocks noChangeArrowheads="1" noChangeShapeType="1" noTextEdit="1"/>
          </p:cNvSpPr>
          <p:nvPr/>
        </p:nvSpPr>
        <p:spPr bwMode="auto">
          <a:xfrm>
            <a:off x="2144185" y="4472518"/>
            <a:ext cx="459316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3" name="AutoShape 27"/>
          <p:cNvSpPr/>
          <p:nvPr/>
        </p:nvSpPr>
        <p:spPr>
          <a:xfrm>
            <a:off x="1885952" y="990601"/>
            <a:ext cx="13906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WordArt 28"/>
          <p:cNvSpPr>
            <a:spLocks noChangeArrowheads="1" noChangeShapeType="1" noTextEdit="1"/>
          </p:cNvSpPr>
          <p:nvPr/>
        </p:nvSpPr>
        <p:spPr bwMode="auto">
          <a:xfrm>
            <a:off x="2209801" y="1447801"/>
            <a:ext cx="709084" cy="531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14356" name="Picture 2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0833"/>
            <a:ext cx="9144000" cy="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WordArt 30"/>
          <p:cNvSpPr>
            <a:spLocks noChangeArrowheads="1" noChangeShapeType="1" noTextEdit="1"/>
          </p:cNvSpPr>
          <p:nvPr/>
        </p:nvSpPr>
        <p:spPr bwMode="auto">
          <a:xfrm>
            <a:off x="3246968" y="27517"/>
            <a:ext cx="59732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435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401733"/>
            <a:ext cx="973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16531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33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4361" name="WordArt 34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362" name="WordArt 35"/>
          <p:cNvSpPr>
            <a:spLocks noChangeArrowheads="1" noChangeShapeType="1" noTextEdit="1"/>
          </p:cNvSpPr>
          <p:nvPr/>
        </p:nvSpPr>
        <p:spPr bwMode="auto">
          <a:xfrm>
            <a:off x="9378951" y="4419601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4363" name="WordArt 36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4364" name="WordArt 37"/>
          <p:cNvSpPr>
            <a:spLocks noChangeArrowheads="1" noChangeShapeType="1" noTextEdit="1"/>
          </p:cNvSpPr>
          <p:nvPr/>
        </p:nvSpPr>
        <p:spPr bwMode="auto">
          <a:xfrm>
            <a:off x="9423401" y="44492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4365" name="WordArt 38"/>
          <p:cNvSpPr>
            <a:spLocks noChangeArrowheads="1" noChangeShapeType="1" noTextEdit="1"/>
          </p:cNvSpPr>
          <p:nvPr/>
        </p:nvSpPr>
        <p:spPr bwMode="auto">
          <a:xfrm>
            <a:off x="9389534" y="44492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366" name="WordArt 39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4367" name="WordArt 40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4368" name="WordArt 41"/>
          <p:cNvSpPr>
            <a:spLocks noChangeArrowheads="1" noChangeShapeType="1" noTextEdit="1"/>
          </p:cNvSpPr>
          <p:nvPr/>
        </p:nvSpPr>
        <p:spPr bwMode="auto">
          <a:xfrm>
            <a:off x="9378951" y="4434418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4369" name="WordArt 42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4370" name="WordArt 43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4371" name="WordArt 44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4372" name="WordArt 45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4373" name="WordArt 46"/>
          <p:cNvSpPr>
            <a:spLocks noChangeArrowheads="1" noChangeShapeType="1" noTextEdit="1"/>
          </p:cNvSpPr>
          <p:nvPr/>
        </p:nvSpPr>
        <p:spPr bwMode="auto">
          <a:xfrm>
            <a:off x="9366251" y="44301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4374" name="WordArt 47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4375" name="WordArt 48"/>
          <p:cNvSpPr>
            <a:spLocks noChangeArrowheads="1" noChangeShapeType="1" noTextEdit="1"/>
          </p:cNvSpPr>
          <p:nvPr/>
        </p:nvSpPr>
        <p:spPr bwMode="auto">
          <a:xfrm>
            <a:off x="9374718" y="4449234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2590800"/>
            <a:ext cx="1752600" cy="1752600"/>
            <a:chOff x="4320" y="2928"/>
            <a:chExt cx="1104" cy="1104"/>
          </a:xfrm>
        </p:grpSpPr>
        <p:sp>
          <p:nvSpPr>
            <p:cNvPr id="1437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4377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2" y="0"/>
            <a:ext cx="1390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43" grpId="0" bldLvl="0" animBg="1"/>
      <p:bldP spid="43" grpId="1" bldLvl="0" animBg="1"/>
      <p:bldP spid="43" grpId="2" bldLvl="0" animBg="1"/>
      <p:bldP spid="46" grpId="0" bldLvl="0" animBg="1"/>
      <p:bldP spid="53" grpId="0" bldLvl="0" animBg="1"/>
      <p:bldP spid="53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84" y="88901"/>
            <a:ext cx="12105216" cy="6695017"/>
          </a:xfrm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30401" y="1663700"/>
            <a:ext cx="96731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Về nhà học thuộc công thức</a:t>
            </a:r>
            <a:endParaRPr lang="vi-VN" altLang="en-US" sz="4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CHUẨN BỊ BÀI SAU</a:t>
            </a:r>
          </a:p>
        </p:txBody>
      </p:sp>
    </p:spTree>
    <p:extLst>
      <p:ext uri="{BB962C8B-B14F-4D97-AF65-F5344CB8AC3E}">
        <p14:creationId xmlns:p14="http://schemas.microsoft.com/office/powerpoint/2010/main" val="16184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001" y="32004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4801" y="35052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6324600" cy="34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6324600" cy="34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2317"/>
            <a:ext cx="12192000" cy="53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203200" y="76200"/>
            <a:ext cx="3581400" cy="2897717"/>
            <a:chOff x="816" y="192"/>
            <a:chExt cx="3792" cy="3552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816" y="192"/>
              <a:ext cx="3792" cy="3552"/>
              <a:chOff x="2064" y="1248"/>
              <a:chExt cx="2832" cy="2592"/>
            </a:xfrm>
          </p:grpSpPr>
          <p:sp>
            <p:nvSpPr>
              <p:cNvPr id="2086" name="AutoShape 10"/>
              <p:cNvSpPr>
                <a:spLocks noChangeArrowheads="1"/>
              </p:cNvSpPr>
              <p:nvPr/>
            </p:nvSpPr>
            <p:spPr bwMode="auto">
              <a:xfrm>
                <a:off x="3456" y="1248"/>
                <a:ext cx="1440" cy="1296"/>
              </a:xfrm>
              <a:prstGeom prst="rtTriangl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FF93FF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 sz="133"/>
              </a:p>
            </p:txBody>
          </p:sp>
          <p:sp>
            <p:nvSpPr>
              <p:cNvPr id="2087" name="AutoShape 11"/>
              <p:cNvSpPr>
                <a:spLocks noChangeArrowheads="1"/>
              </p:cNvSpPr>
              <p:nvPr/>
            </p:nvSpPr>
            <p:spPr bwMode="auto">
              <a:xfrm flipH="1">
                <a:off x="2064" y="1248"/>
                <a:ext cx="1392" cy="1296"/>
              </a:xfrm>
              <a:prstGeom prst="rtTriangl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FF93FF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 sz="133"/>
              </a:p>
            </p:txBody>
          </p:sp>
          <p:sp>
            <p:nvSpPr>
              <p:cNvPr id="2088" name="AutoShape 12"/>
              <p:cNvSpPr>
                <a:spLocks noChangeArrowheads="1"/>
              </p:cNvSpPr>
              <p:nvPr/>
            </p:nvSpPr>
            <p:spPr bwMode="auto">
              <a:xfrm flipV="1">
                <a:off x="3456" y="2544"/>
                <a:ext cx="1440" cy="1296"/>
              </a:xfrm>
              <a:prstGeom prst="rtTriangl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FF93FF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 sz="133"/>
              </a:p>
            </p:txBody>
          </p:sp>
          <p:sp>
            <p:nvSpPr>
              <p:cNvPr id="2089" name="AutoShape 13"/>
              <p:cNvSpPr>
                <a:spLocks noChangeArrowheads="1"/>
              </p:cNvSpPr>
              <p:nvPr/>
            </p:nvSpPr>
            <p:spPr bwMode="auto">
              <a:xfrm flipH="1" flipV="1">
                <a:off x="2064" y="2544"/>
                <a:ext cx="1392" cy="1296"/>
              </a:xfrm>
              <a:prstGeom prst="rtTriangl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FF93FF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 sz="133"/>
              </a:p>
            </p:txBody>
          </p:sp>
        </p:grpSp>
        <p:grpSp>
          <p:nvGrpSpPr>
            <p:cNvPr id="2059" name="Group 14"/>
            <p:cNvGrpSpPr>
              <a:grpSpLocks/>
            </p:cNvGrpSpPr>
            <p:nvPr/>
          </p:nvGrpSpPr>
          <p:grpSpPr bwMode="auto">
            <a:xfrm>
              <a:off x="1413" y="698"/>
              <a:ext cx="2571" cy="2566"/>
              <a:chOff x="288" y="240"/>
              <a:chExt cx="2571" cy="2566"/>
            </a:xfrm>
          </p:grpSpPr>
          <p:sp>
            <p:nvSpPr>
              <p:cNvPr id="2060" name="Oval 15"/>
              <p:cNvSpPr>
                <a:spLocks noChangeArrowheads="1"/>
              </p:cNvSpPr>
              <p:nvPr/>
            </p:nvSpPr>
            <p:spPr bwMode="auto">
              <a:xfrm>
                <a:off x="288" y="240"/>
                <a:ext cx="2571" cy="2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3FF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 sz="133"/>
              </a:p>
            </p:txBody>
          </p:sp>
          <p:grpSp>
            <p:nvGrpSpPr>
              <p:cNvPr id="2061" name="Group 17"/>
              <p:cNvGrpSpPr>
                <a:grpSpLocks/>
              </p:cNvGrpSpPr>
              <p:nvPr/>
            </p:nvGrpSpPr>
            <p:grpSpPr bwMode="auto">
              <a:xfrm>
                <a:off x="720" y="768"/>
                <a:ext cx="1632" cy="1408"/>
                <a:chOff x="912" y="1104"/>
                <a:chExt cx="1632" cy="1408"/>
              </a:xfrm>
            </p:grpSpPr>
            <p:grpSp>
              <p:nvGrpSpPr>
                <p:cNvPr id="2062" name="Group 18"/>
                <p:cNvGrpSpPr>
                  <a:grpSpLocks/>
                </p:cNvGrpSpPr>
                <p:nvPr/>
              </p:nvGrpSpPr>
              <p:grpSpPr bwMode="auto">
                <a:xfrm>
                  <a:off x="912" y="1440"/>
                  <a:ext cx="1632" cy="1072"/>
                  <a:chOff x="432" y="244"/>
                  <a:chExt cx="1775" cy="1072"/>
                </a:xfrm>
              </p:grpSpPr>
              <p:sp>
                <p:nvSpPr>
                  <p:cNvPr id="2064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44"/>
                    <a:ext cx="1775" cy="963"/>
                  </a:xfrm>
                  <a:custGeom>
                    <a:avLst/>
                    <a:gdLst>
                      <a:gd name="T0" fmla="*/ 107 w 3550"/>
                      <a:gd name="T1" fmla="*/ 272 h 963"/>
                      <a:gd name="T2" fmla="*/ 100 w 3550"/>
                      <a:gd name="T3" fmla="*/ 322 h 963"/>
                      <a:gd name="T4" fmla="*/ 93 w 3550"/>
                      <a:gd name="T5" fmla="*/ 372 h 963"/>
                      <a:gd name="T6" fmla="*/ 86 w 3550"/>
                      <a:gd name="T7" fmla="*/ 418 h 963"/>
                      <a:gd name="T8" fmla="*/ 79 w 3550"/>
                      <a:gd name="T9" fmla="*/ 460 h 963"/>
                      <a:gd name="T10" fmla="*/ 72 w 3550"/>
                      <a:gd name="T11" fmla="*/ 494 h 963"/>
                      <a:gd name="T12" fmla="*/ 67 w 3550"/>
                      <a:gd name="T13" fmla="*/ 524 h 963"/>
                      <a:gd name="T14" fmla="*/ 61 w 3550"/>
                      <a:gd name="T15" fmla="*/ 538 h 963"/>
                      <a:gd name="T16" fmla="*/ 57 w 3550"/>
                      <a:gd name="T17" fmla="*/ 543 h 963"/>
                      <a:gd name="T18" fmla="*/ 54 w 3550"/>
                      <a:gd name="T19" fmla="*/ 534 h 963"/>
                      <a:gd name="T20" fmla="*/ 53 w 3550"/>
                      <a:gd name="T21" fmla="*/ 512 h 963"/>
                      <a:gd name="T22" fmla="*/ 52 w 3550"/>
                      <a:gd name="T23" fmla="*/ 427 h 963"/>
                      <a:gd name="T24" fmla="*/ 53 w 3550"/>
                      <a:gd name="T25" fmla="*/ 344 h 963"/>
                      <a:gd name="T26" fmla="*/ 52 w 3550"/>
                      <a:gd name="T27" fmla="*/ 260 h 963"/>
                      <a:gd name="T28" fmla="*/ 49 w 3550"/>
                      <a:gd name="T29" fmla="*/ 184 h 963"/>
                      <a:gd name="T30" fmla="*/ 47 w 3550"/>
                      <a:gd name="T31" fmla="*/ 102 h 963"/>
                      <a:gd name="T32" fmla="*/ 44 w 3550"/>
                      <a:gd name="T33" fmla="*/ 33 h 963"/>
                      <a:gd name="T34" fmla="*/ 40 w 3550"/>
                      <a:gd name="T35" fmla="*/ 0 h 963"/>
                      <a:gd name="T36" fmla="*/ 34 w 3550"/>
                      <a:gd name="T37" fmla="*/ 21 h 963"/>
                      <a:gd name="T38" fmla="*/ 28 w 3550"/>
                      <a:gd name="T39" fmla="*/ 64 h 963"/>
                      <a:gd name="T40" fmla="*/ 24 w 3550"/>
                      <a:gd name="T41" fmla="*/ 102 h 963"/>
                      <a:gd name="T42" fmla="*/ 20 w 3550"/>
                      <a:gd name="T43" fmla="*/ 138 h 963"/>
                      <a:gd name="T44" fmla="*/ 17 w 3550"/>
                      <a:gd name="T45" fmla="*/ 173 h 963"/>
                      <a:gd name="T46" fmla="*/ 11 w 3550"/>
                      <a:gd name="T47" fmla="*/ 217 h 963"/>
                      <a:gd name="T48" fmla="*/ 3 w 3550"/>
                      <a:gd name="T49" fmla="*/ 670 h 963"/>
                      <a:gd name="T50" fmla="*/ 10 w 3550"/>
                      <a:gd name="T51" fmla="*/ 615 h 963"/>
                      <a:gd name="T52" fmla="*/ 16 w 3550"/>
                      <a:gd name="T53" fmla="*/ 567 h 963"/>
                      <a:gd name="T54" fmla="*/ 22 w 3550"/>
                      <a:gd name="T55" fmla="*/ 531 h 963"/>
                      <a:gd name="T56" fmla="*/ 27 w 3550"/>
                      <a:gd name="T57" fmla="*/ 494 h 963"/>
                      <a:gd name="T58" fmla="*/ 32 w 3550"/>
                      <a:gd name="T59" fmla="*/ 465 h 963"/>
                      <a:gd name="T60" fmla="*/ 31 w 3550"/>
                      <a:gd name="T61" fmla="*/ 660 h 963"/>
                      <a:gd name="T62" fmla="*/ 31 w 3550"/>
                      <a:gd name="T63" fmla="*/ 779 h 963"/>
                      <a:gd name="T64" fmla="*/ 33 w 3550"/>
                      <a:gd name="T65" fmla="*/ 854 h 963"/>
                      <a:gd name="T66" fmla="*/ 36 w 3550"/>
                      <a:gd name="T67" fmla="*/ 914 h 963"/>
                      <a:gd name="T68" fmla="*/ 40 w 3550"/>
                      <a:gd name="T69" fmla="*/ 951 h 963"/>
                      <a:gd name="T70" fmla="*/ 45 w 3550"/>
                      <a:gd name="T71" fmla="*/ 963 h 963"/>
                      <a:gd name="T72" fmla="*/ 49 w 3550"/>
                      <a:gd name="T73" fmla="*/ 951 h 963"/>
                      <a:gd name="T74" fmla="*/ 52 w 3550"/>
                      <a:gd name="T75" fmla="*/ 940 h 963"/>
                      <a:gd name="T76" fmla="*/ 57 w 3550"/>
                      <a:gd name="T77" fmla="*/ 930 h 963"/>
                      <a:gd name="T78" fmla="*/ 61 w 3550"/>
                      <a:gd name="T79" fmla="*/ 915 h 963"/>
                      <a:gd name="T80" fmla="*/ 67 w 3550"/>
                      <a:gd name="T81" fmla="*/ 899 h 963"/>
                      <a:gd name="T82" fmla="*/ 72 w 3550"/>
                      <a:gd name="T83" fmla="*/ 879 h 963"/>
                      <a:gd name="T84" fmla="*/ 78 w 3550"/>
                      <a:gd name="T85" fmla="*/ 855 h 963"/>
                      <a:gd name="T86" fmla="*/ 83 w 3550"/>
                      <a:gd name="T87" fmla="*/ 829 h 963"/>
                      <a:gd name="T88" fmla="*/ 89 w 3550"/>
                      <a:gd name="T89" fmla="*/ 797 h 963"/>
                      <a:gd name="T90" fmla="*/ 95 w 3550"/>
                      <a:gd name="T91" fmla="*/ 759 h 963"/>
                      <a:gd name="T92" fmla="*/ 101 w 3550"/>
                      <a:gd name="T93" fmla="*/ 718 h 96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50" h="963">
                        <a:moveTo>
                          <a:pt x="3550" y="238"/>
                        </a:moveTo>
                        <a:lnTo>
                          <a:pt x="3483" y="253"/>
                        </a:lnTo>
                        <a:lnTo>
                          <a:pt x="3413" y="272"/>
                        </a:lnTo>
                        <a:lnTo>
                          <a:pt x="3341" y="288"/>
                        </a:lnTo>
                        <a:lnTo>
                          <a:pt x="3267" y="306"/>
                        </a:lnTo>
                        <a:lnTo>
                          <a:pt x="3192" y="322"/>
                        </a:lnTo>
                        <a:lnTo>
                          <a:pt x="3118" y="338"/>
                        </a:lnTo>
                        <a:lnTo>
                          <a:pt x="3042" y="357"/>
                        </a:lnTo>
                        <a:lnTo>
                          <a:pt x="2965" y="372"/>
                        </a:lnTo>
                        <a:lnTo>
                          <a:pt x="2889" y="388"/>
                        </a:lnTo>
                        <a:lnTo>
                          <a:pt x="2814" y="404"/>
                        </a:lnTo>
                        <a:lnTo>
                          <a:pt x="2736" y="418"/>
                        </a:lnTo>
                        <a:lnTo>
                          <a:pt x="2661" y="433"/>
                        </a:lnTo>
                        <a:lnTo>
                          <a:pt x="2589" y="449"/>
                        </a:lnTo>
                        <a:lnTo>
                          <a:pt x="2515" y="460"/>
                        </a:lnTo>
                        <a:lnTo>
                          <a:pt x="2445" y="473"/>
                        </a:lnTo>
                        <a:lnTo>
                          <a:pt x="2373" y="484"/>
                        </a:lnTo>
                        <a:lnTo>
                          <a:pt x="2304" y="494"/>
                        </a:lnTo>
                        <a:lnTo>
                          <a:pt x="2239" y="505"/>
                        </a:lnTo>
                        <a:lnTo>
                          <a:pt x="2175" y="515"/>
                        </a:lnTo>
                        <a:lnTo>
                          <a:pt x="2113" y="524"/>
                        </a:lnTo>
                        <a:lnTo>
                          <a:pt x="2054" y="531"/>
                        </a:lnTo>
                        <a:lnTo>
                          <a:pt x="2000" y="534"/>
                        </a:lnTo>
                        <a:lnTo>
                          <a:pt x="1948" y="538"/>
                        </a:lnTo>
                        <a:lnTo>
                          <a:pt x="1903" y="542"/>
                        </a:lnTo>
                        <a:lnTo>
                          <a:pt x="1860" y="543"/>
                        </a:lnTo>
                        <a:lnTo>
                          <a:pt x="1818" y="543"/>
                        </a:lnTo>
                        <a:lnTo>
                          <a:pt x="1782" y="542"/>
                        </a:lnTo>
                        <a:lnTo>
                          <a:pt x="1752" y="538"/>
                        </a:lnTo>
                        <a:lnTo>
                          <a:pt x="1725" y="534"/>
                        </a:lnTo>
                        <a:lnTo>
                          <a:pt x="1707" y="531"/>
                        </a:lnTo>
                        <a:lnTo>
                          <a:pt x="1689" y="520"/>
                        </a:lnTo>
                        <a:lnTo>
                          <a:pt x="1681" y="512"/>
                        </a:lnTo>
                        <a:lnTo>
                          <a:pt x="1663" y="481"/>
                        </a:lnTo>
                        <a:lnTo>
                          <a:pt x="1654" y="456"/>
                        </a:lnTo>
                        <a:lnTo>
                          <a:pt x="1662" y="427"/>
                        </a:lnTo>
                        <a:lnTo>
                          <a:pt x="1669" y="401"/>
                        </a:lnTo>
                        <a:lnTo>
                          <a:pt x="1680" y="374"/>
                        </a:lnTo>
                        <a:lnTo>
                          <a:pt x="1687" y="344"/>
                        </a:lnTo>
                        <a:lnTo>
                          <a:pt x="1689" y="314"/>
                        </a:lnTo>
                        <a:lnTo>
                          <a:pt x="1681" y="283"/>
                        </a:lnTo>
                        <a:lnTo>
                          <a:pt x="1651" y="260"/>
                        </a:lnTo>
                        <a:lnTo>
                          <a:pt x="1622" y="238"/>
                        </a:lnTo>
                        <a:lnTo>
                          <a:pt x="1591" y="213"/>
                        </a:lnTo>
                        <a:lnTo>
                          <a:pt x="1564" y="184"/>
                        </a:lnTo>
                        <a:lnTo>
                          <a:pt x="1537" y="156"/>
                        </a:lnTo>
                        <a:lnTo>
                          <a:pt x="1510" y="129"/>
                        </a:lnTo>
                        <a:lnTo>
                          <a:pt x="1480" y="102"/>
                        </a:lnTo>
                        <a:lnTo>
                          <a:pt x="1449" y="76"/>
                        </a:lnTo>
                        <a:lnTo>
                          <a:pt x="1417" y="54"/>
                        </a:lnTo>
                        <a:lnTo>
                          <a:pt x="1383" y="33"/>
                        </a:lnTo>
                        <a:lnTo>
                          <a:pt x="1341" y="16"/>
                        </a:lnTo>
                        <a:lnTo>
                          <a:pt x="1302" y="6"/>
                        </a:lnTo>
                        <a:lnTo>
                          <a:pt x="1253" y="0"/>
                        </a:lnTo>
                        <a:lnTo>
                          <a:pt x="1201" y="0"/>
                        </a:lnTo>
                        <a:lnTo>
                          <a:pt x="1143" y="7"/>
                        </a:lnTo>
                        <a:lnTo>
                          <a:pt x="1078" y="21"/>
                        </a:lnTo>
                        <a:lnTo>
                          <a:pt x="1005" y="36"/>
                        </a:lnTo>
                        <a:lnTo>
                          <a:pt x="940" y="51"/>
                        </a:lnTo>
                        <a:lnTo>
                          <a:pt x="882" y="64"/>
                        </a:lnTo>
                        <a:lnTo>
                          <a:pt x="830" y="76"/>
                        </a:lnTo>
                        <a:lnTo>
                          <a:pt x="787" y="89"/>
                        </a:lnTo>
                        <a:lnTo>
                          <a:pt x="745" y="102"/>
                        </a:lnTo>
                        <a:lnTo>
                          <a:pt x="707" y="113"/>
                        </a:lnTo>
                        <a:lnTo>
                          <a:pt x="673" y="125"/>
                        </a:lnTo>
                        <a:lnTo>
                          <a:pt x="637" y="138"/>
                        </a:lnTo>
                        <a:lnTo>
                          <a:pt x="599" y="149"/>
                        </a:lnTo>
                        <a:lnTo>
                          <a:pt x="560" y="161"/>
                        </a:lnTo>
                        <a:lnTo>
                          <a:pt x="517" y="173"/>
                        </a:lnTo>
                        <a:lnTo>
                          <a:pt x="466" y="186"/>
                        </a:lnTo>
                        <a:lnTo>
                          <a:pt x="412" y="201"/>
                        </a:lnTo>
                        <a:lnTo>
                          <a:pt x="346" y="217"/>
                        </a:lnTo>
                        <a:lnTo>
                          <a:pt x="272" y="231"/>
                        </a:lnTo>
                        <a:lnTo>
                          <a:pt x="0" y="689"/>
                        </a:lnTo>
                        <a:lnTo>
                          <a:pt x="86" y="670"/>
                        </a:lnTo>
                        <a:lnTo>
                          <a:pt x="166" y="649"/>
                        </a:lnTo>
                        <a:lnTo>
                          <a:pt x="243" y="630"/>
                        </a:lnTo>
                        <a:lnTo>
                          <a:pt x="313" y="615"/>
                        </a:lnTo>
                        <a:lnTo>
                          <a:pt x="380" y="599"/>
                        </a:lnTo>
                        <a:lnTo>
                          <a:pt x="441" y="581"/>
                        </a:lnTo>
                        <a:lnTo>
                          <a:pt x="500" y="567"/>
                        </a:lnTo>
                        <a:lnTo>
                          <a:pt x="560" y="554"/>
                        </a:lnTo>
                        <a:lnTo>
                          <a:pt x="616" y="542"/>
                        </a:lnTo>
                        <a:lnTo>
                          <a:pt x="673" y="531"/>
                        </a:lnTo>
                        <a:lnTo>
                          <a:pt x="727" y="517"/>
                        </a:lnTo>
                        <a:lnTo>
                          <a:pt x="783" y="505"/>
                        </a:lnTo>
                        <a:lnTo>
                          <a:pt x="839" y="494"/>
                        </a:lnTo>
                        <a:lnTo>
                          <a:pt x="898" y="485"/>
                        </a:lnTo>
                        <a:lnTo>
                          <a:pt x="958" y="474"/>
                        </a:lnTo>
                        <a:lnTo>
                          <a:pt x="1024" y="465"/>
                        </a:lnTo>
                        <a:lnTo>
                          <a:pt x="1026" y="527"/>
                        </a:lnTo>
                        <a:lnTo>
                          <a:pt x="1014" y="594"/>
                        </a:lnTo>
                        <a:lnTo>
                          <a:pt x="990" y="660"/>
                        </a:lnTo>
                        <a:lnTo>
                          <a:pt x="976" y="726"/>
                        </a:lnTo>
                        <a:lnTo>
                          <a:pt x="978" y="754"/>
                        </a:lnTo>
                        <a:lnTo>
                          <a:pt x="981" y="779"/>
                        </a:lnTo>
                        <a:lnTo>
                          <a:pt x="999" y="806"/>
                        </a:lnTo>
                        <a:lnTo>
                          <a:pt x="1019" y="831"/>
                        </a:lnTo>
                        <a:lnTo>
                          <a:pt x="1042" y="854"/>
                        </a:lnTo>
                        <a:lnTo>
                          <a:pt x="1069" y="875"/>
                        </a:lnTo>
                        <a:lnTo>
                          <a:pt x="1104" y="895"/>
                        </a:lnTo>
                        <a:lnTo>
                          <a:pt x="1140" y="914"/>
                        </a:lnTo>
                        <a:lnTo>
                          <a:pt x="1181" y="929"/>
                        </a:lnTo>
                        <a:lnTo>
                          <a:pt x="1222" y="942"/>
                        </a:lnTo>
                        <a:lnTo>
                          <a:pt x="1269" y="951"/>
                        </a:lnTo>
                        <a:lnTo>
                          <a:pt x="1316" y="960"/>
                        </a:lnTo>
                        <a:lnTo>
                          <a:pt x="1361" y="963"/>
                        </a:lnTo>
                        <a:lnTo>
                          <a:pt x="1410" y="963"/>
                        </a:lnTo>
                        <a:lnTo>
                          <a:pt x="1456" y="962"/>
                        </a:lnTo>
                        <a:lnTo>
                          <a:pt x="1505" y="955"/>
                        </a:lnTo>
                        <a:lnTo>
                          <a:pt x="1541" y="951"/>
                        </a:lnTo>
                        <a:lnTo>
                          <a:pt x="1579" y="948"/>
                        </a:lnTo>
                        <a:lnTo>
                          <a:pt x="1620" y="944"/>
                        </a:lnTo>
                        <a:lnTo>
                          <a:pt x="1663" y="940"/>
                        </a:lnTo>
                        <a:lnTo>
                          <a:pt x="1707" y="937"/>
                        </a:lnTo>
                        <a:lnTo>
                          <a:pt x="1752" y="933"/>
                        </a:lnTo>
                        <a:lnTo>
                          <a:pt x="1798" y="930"/>
                        </a:lnTo>
                        <a:lnTo>
                          <a:pt x="1847" y="926"/>
                        </a:lnTo>
                        <a:lnTo>
                          <a:pt x="1899" y="921"/>
                        </a:lnTo>
                        <a:lnTo>
                          <a:pt x="1950" y="915"/>
                        </a:lnTo>
                        <a:lnTo>
                          <a:pt x="2005" y="910"/>
                        </a:lnTo>
                        <a:lnTo>
                          <a:pt x="2059" y="904"/>
                        </a:lnTo>
                        <a:lnTo>
                          <a:pt x="2113" y="899"/>
                        </a:lnTo>
                        <a:lnTo>
                          <a:pt x="2171" y="893"/>
                        </a:lnTo>
                        <a:lnTo>
                          <a:pt x="2229" y="886"/>
                        </a:lnTo>
                        <a:lnTo>
                          <a:pt x="2290" y="879"/>
                        </a:lnTo>
                        <a:lnTo>
                          <a:pt x="2347" y="872"/>
                        </a:lnTo>
                        <a:lnTo>
                          <a:pt x="2409" y="863"/>
                        </a:lnTo>
                        <a:lnTo>
                          <a:pt x="2468" y="855"/>
                        </a:lnTo>
                        <a:lnTo>
                          <a:pt x="2531" y="848"/>
                        </a:lnTo>
                        <a:lnTo>
                          <a:pt x="2592" y="840"/>
                        </a:lnTo>
                        <a:lnTo>
                          <a:pt x="2652" y="829"/>
                        </a:lnTo>
                        <a:lnTo>
                          <a:pt x="2715" y="819"/>
                        </a:lnTo>
                        <a:lnTo>
                          <a:pt x="2778" y="807"/>
                        </a:lnTo>
                        <a:lnTo>
                          <a:pt x="2841" y="797"/>
                        </a:lnTo>
                        <a:lnTo>
                          <a:pt x="2904" y="785"/>
                        </a:lnTo>
                        <a:lnTo>
                          <a:pt x="2965" y="772"/>
                        </a:lnTo>
                        <a:lnTo>
                          <a:pt x="3028" y="759"/>
                        </a:lnTo>
                        <a:lnTo>
                          <a:pt x="3091" y="749"/>
                        </a:lnTo>
                        <a:lnTo>
                          <a:pt x="3152" y="731"/>
                        </a:lnTo>
                        <a:lnTo>
                          <a:pt x="3215" y="718"/>
                        </a:lnTo>
                        <a:lnTo>
                          <a:pt x="3276" y="702"/>
                        </a:lnTo>
                        <a:lnTo>
                          <a:pt x="3550" y="238"/>
                        </a:lnTo>
                        <a:close/>
                      </a:path>
                    </a:pathLst>
                  </a:custGeom>
                  <a:solidFill>
                    <a:srgbClr val="3399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65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756"/>
                    <a:ext cx="159" cy="246"/>
                  </a:xfrm>
                  <a:custGeom>
                    <a:avLst/>
                    <a:gdLst>
                      <a:gd name="T0" fmla="*/ 8 w 319"/>
                      <a:gd name="T1" fmla="*/ 246 h 246"/>
                      <a:gd name="T2" fmla="*/ 9 w 319"/>
                      <a:gd name="T3" fmla="*/ 245 h 246"/>
                      <a:gd name="T4" fmla="*/ 9 w 319"/>
                      <a:gd name="T5" fmla="*/ 237 h 246"/>
                      <a:gd name="T6" fmla="*/ 9 w 319"/>
                      <a:gd name="T7" fmla="*/ 221 h 246"/>
                      <a:gd name="T8" fmla="*/ 9 w 319"/>
                      <a:gd name="T9" fmla="*/ 201 h 246"/>
                      <a:gd name="T10" fmla="*/ 9 w 319"/>
                      <a:gd name="T11" fmla="*/ 159 h 246"/>
                      <a:gd name="T12" fmla="*/ 9 w 319"/>
                      <a:gd name="T13" fmla="*/ 128 h 246"/>
                      <a:gd name="T14" fmla="*/ 8 w 319"/>
                      <a:gd name="T15" fmla="*/ 104 h 246"/>
                      <a:gd name="T16" fmla="*/ 8 w 319"/>
                      <a:gd name="T17" fmla="*/ 90 h 246"/>
                      <a:gd name="T18" fmla="*/ 8 w 319"/>
                      <a:gd name="T19" fmla="*/ 82 h 246"/>
                      <a:gd name="T20" fmla="*/ 7 w 319"/>
                      <a:gd name="T21" fmla="*/ 77 h 246"/>
                      <a:gd name="T22" fmla="*/ 7 w 319"/>
                      <a:gd name="T23" fmla="*/ 74 h 246"/>
                      <a:gd name="T24" fmla="*/ 6 w 319"/>
                      <a:gd name="T25" fmla="*/ 74 h 246"/>
                      <a:gd name="T26" fmla="*/ 6 w 319"/>
                      <a:gd name="T27" fmla="*/ 73 h 246"/>
                      <a:gd name="T28" fmla="*/ 6 w 319"/>
                      <a:gd name="T29" fmla="*/ 67 h 246"/>
                      <a:gd name="T30" fmla="*/ 6 w 319"/>
                      <a:gd name="T31" fmla="*/ 61 h 246"/>
                      <a:gd name="T32" fmla="*/ 6 w 319"/>
                      <a:gd name="T33" fmla="*/ 51 h 246"/>
                      <a:gd name="T34" fmla="*/ 7 w 319"/>
                      <a:gd name="T35" fmla="*/ 49 h 246"/>
                      <a:gd name="T36" fmla="*/ 7 w 319"/>
                      <a:gd name="T37" fmla="*/ 42 h 246"/>
                      <a:gd name="T38" fmla="*/ 8 w 319"/>
                      <a:gd name="T39" fmla="*/ 31 h 246"/>
                      <a:gd name="T40" fmla="*/ 8 w 319"/>
                      <a:gd name="T41" fmla="*/ 21 h 246"/>
                      <a:gd name="T42" fmla="*/ 8 w 319"/>
                      <a:gd name="T43" fmla="*/ 12 h 246"/>
                      <a:gd name="T44" fmla="*/ 7 w 319"/>
                      <a:gd name="T45" fmla="*/ 3 h 246"/>
                      <a:gd name="T46" fmla="*/ 7 w 319"/>
                      <a:gd name="T47" fmla="*/ 0 h 246"/>
                      <a:gd name="T48" fmla="*/ 6 w 319"/>
                      <a:gd name="T49" fmla="*/ 0 h 246"/>
                      <a:gd name="T50" fmla="*/ 3 w 319"/>
                      <a:gd name="T51" fmla="*/ 0 h 246"/>
                      <a:gd name="T52" fmla="*/ 2 w 319"/>
                      <a:gd name="T53" fmla="*/ 0 h 246"/>
                      <a:gd name="T54" fmla="*/ 2 w 319"/>
                      <a:gd name="T55" fmla="*/ 3 h 246"/>
                      <a:gd name="T56" fmla="*/ 1 w 319"/>
                      <a:gd name="T57" fmla="*/ 12 h 246"/>
                      <a:gd name="T58" fmla="*/ 1 w 319"/>
                      <a:gd name="T59" fmla="*/ 21 h 246"/>
                      <a:gd name="T60" fmla="*/ 1 w 319"/>
                      <a:gd name="T61" fmla="*/ 31 h 246"/>
                      <a:gd name="T62" fmla="*/ 2 w 319"/>
                      <a:gd name="T63" fmla="*/ 42 h 246"/>
                      <a:gd name="T64" fmla="*/ 2 w 319"/>
                      <a:gd name="T65" fmla="*/ 49 h 246"/>
                      <a:gd name="T66" fmla="*/ 3 w 319"/>
                      <a:gd name="T67" fmla="*/ 51 h 246"/>
                      <a:gd name="T68" fmla="*/ 3 w 319"/>
                      <a:gd name="T69" fmla="*/ 61 h 246"/>
                      <a:gd name="T70" fmla="*/ 3 w 319"/>
                      <a:gd name="T71" fmla="*/ 67 h 246"/>
                      <a:gd name="T72" fmla="*/ 3 w 319"/>
                      <a:gd name="T73" fmla="*/ 73 h 246"/>
                      <a:gd name="T74" fmla="*/ 3 w 319"/>
                      <a:gd name="T75" fmla="*/ 74 h 246"/>
                      <a:gd name="T76" fmla="*/ 2 w 319"/>
                      <a:gd name="T77" fmla="*/ 74 h 246"/>
                      <a:gd name="T78" fmla="*/ 2 w 319"/>
                      <a:gd name="T79" fmla="*/ 77 h 246"/>
                      <a:gd name="T80" fmla="*/ 1 w 319"/>
                      <a:gd name="T81" fmla="*/ 82 h 246"/>
                      <a:gd name="T82" fmla="*/ 1 w 319"/>
                      <a:gd name="T83" fmla="*/ 90 h 246"/>
                      <a:gd name="T84" fmla="*/ 1 w 319"/>
                      <a:gd name="T85" fmla="*/ 104 h 246"/>
                      <a:gd name="T86" fmla="*/ 0 w 319"/>
                      <a:gd name="T87" fmla="*/ 128 h 246"/>
                      <a:gd name="T88" fmla="*/ 0 w 319"/>
                      <a:gd name="T89" fmla="*/ 159 h 246"/>
                      <a:gd name="T90" fmla="*/ 0 w 319"/>
                      <a:gd name="T91" fmla="*/ 201 h 246"/>
                      <a:gd name="T92" fmla="*/ 0 w 319"/>
                      <a:gd name="T93" fmla="*/ 221 h 246"/>
                      <a:gd name="T94" fmla="*/ 0 w 319"/>
                      <a:gd name="T95" fmla="*/ 237 h 246"/>
                      <a:gd name="T96" fmla="*/ 0 w 319"/>
                      <a:gd name="T97" fmla="*/ 245 h 246"/>
                      <a:gd name="T98" fmla="*/ 1 w 319"/>
                      <a:gd name="T99" fmla="*/ 246 h 246"/>
                      <a:gd name="T100" fmla="*/ 8 w 319"/>
                      <a:gd name="T101" fmla="*/ 246 h 24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319" h="246">
                        <a:moveTo>
                          <a:pt x="286" y="246"/>
                        </a:moveTo>
                        <a:lnTo>
                          <a:pt x="302" y="245"/>
                        </a:lnTo>
                        <a:lnTo>
                          <a:pt x="317" y="237"/>
                        </a:lnTo>
                        <a:lnTo>
                          <a:pt x="319" y="221"/>
                        </a:lnTo>
                        <a:lnTo>
                          <a:pt x="319" y="201"/>
                        </a:lnTo>
                        <a:lnTo>
                          <a:pt x="306" y="159"/>
                        </a:lnTo>
                        <a:lnTo>
                          <a:pt x="295" y="128"/>
                        </a:lnTo>
                        <a:lnTo>
                          <a:pt x="281" y="104"/>
                        </a:lnTo>
                        <a:lnTo>
                          <a:pt x="270" y="90"/>
                        </a:lnTo>
                        <a:lnTo>
                          <a:pt x="257" y="82"/>
                        </a:lnTo>
                        <a:lnTo>
                          <a:pt x="243" y="77"/>
                        </a:lnTo>
                        <a:lnTo>
                          <a:pt x="229" y="74"/>
                        </a:lnTo>
                        <a:lnTo>
                          <a:pt x="216" y="74"/>
                        </a:lnTo>
                        <a:lnTo>
                          <a:pt x="216" y="73"/>
                        </a:lnTo>
                        <a:lnTo>
                          <a:pt x="216" y="67"/>
                        </a:lnTo>
                        <a:lnTo>
                          <a:pt x="216" y="61"/>
                        </a:lnTo>
                        <a:lnTo>
                          <a:pt x="216" y="51"/>
                        </a:lnTo>
                        <a:lnTo>
                          <a:pt x="234" y="49"/>
                        </a:lnTo>
                        <a:lnTo>
                          <a:pt x="248" y="42"/>
                        </a:lnTo>
                        <a:lnTo>
                          <a:pt x="261" y="31"/>
                        </a:lnTo>
                        <a:lnTo>
                          <a:pt x="263" y="21"/>
                        </a:lnTo>
                        <a:lnTo>
                          <a:pt x="261" y="12"/>
                        </a:lnTo>
                        <a:lnTo>
                          <a:pt x="248" y="3"/>
                        </a:lnTo>
                        <a:lnTo>
                          <a:pt x="234" y="0"/>
                        </a:lnTo>
                        <a:lnTo>
                          <a:pt x="216" y="0"/>
                        </a:lnTo>
                        <a:lnTo>
                          <a:pt x="104" y="0"/>
                        </a:lnTo>
                        <a:lnTo>
                          <a:pt x="85" y="0"/>
                        </a:lnTo>
                        <a:lnTo>
                          <a:pt x="72" y="3"/>
                        </a:lnTo>
                        <a:lnTo>
                          <a:pt x="61" y="12"/>
                        </a:lnTo>
                        <a:lnTo>
                          <a:pt x="58" y="21"/>
                        </a:lnTo>
                        <a:lnTo>
                          <a:pt x="61" y="31"/>
                        </a:lnTo>
                        <a:lnTo>
                          <a:pt x="72" y="42"/>
                        </a:lnTo>
                        <a:lnTo>
                          <a:pt x="85" y="49"/>
                        </a:lnTo>
                        <a:lnTo>
                          <a:pt x="104" y="51"/>
                        </a:lnTo>
                        <a:lnTo>
                          <a:pt x="104" y="61"/>
                        </a:lnTo>
                        <a:lnTo>
                          <a:pt x="104" y="67"/>
                        </a:lnTo>
                        <a:lnTo>
                          <a:pt x="104" y="73"/>
                        </a:lnTo>
                        <a:lnTo>
                          <a:pt x="104" y="74"/>
                        </a:lnTo>
                        <a:lnTo>
                          <a:pt x="90" y="74"/>
                        </a:lnTo>
                        <a:lnTo>
                          <a:pt x="77" y="77"/>
                        </a:lnTo>
                        <a:lnTo>
                          <a:pt x="63" y="82"/>
                        </a:lnTo>
                        <a:lnTo>
                          <a:pt x="50" y="90"/>
                        </a:lnTo>
                        <a:lnTo>
                          <a:pt x="40" y="104"/>
                        </a:lnTo>
                        <a:lnTo>
                          <a:pt x="25" y="128"/>
                        </a:lnTo>
                        <a:lnTo>
                          <a:pt x="14" y="159"/>
                        </a:lnTo>
                        <a:lnTo>
                          <a:pt x="0" y="201"/>
                        </a:lnTo>
                        <a:lnTo>
                          <a:pt x="0" y="221"/>
                        </a:lnTo>
                        <a:lnTo>
                          <a:pt x="7" y="237"/>
                        </a:lnTo>
                        <a:lnTo>
                          <a:pt x="16" y="245"/>
                        </a:lnTo>
                        <a:lnTo>
                          <a:pt x="34" y="246"/>
                        </a:lnTo>
                        <a:lnTo>
                          <a:pt x="286" y="246"/>
                        </a:lnTo>
                        <a:close/>
                      </a:path>
                    </a:pathLst>
                  </a:custGeom>
                  <a:solidFill>
                    <a:srgbClr val="99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66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1442" y="744"/>
                    <a:ext cx="346" cy="535"/>
                  </a:xfrm>
                  <a:custGeom>
                    <a:avLst/>
                    <a:gdLst>
                      <a:gd name="T0" fmla="*/ 22 w 691"/>
                      <a:gd name="T1" fmla="*/ 126 h 535"/>
                      <a:gd name="T2" fmla="*/ 22 w 691"/>
                      <a:gd name="T3" fmla="*/ 134 h 535"/>
                      <a:gd name="T4" fmla="*/ 21 w 691"/>
                      <a:gd name="T5" fmla="*/ 150 h 535"/>
                      <a:gd name="T6" fmla="*/ 20 w 691"/>
                      <a:gd name="T7" fmla="*/ 174 h 535"/>
                      <a:gd name="T8" fmla="*/ 19 w 691"/>
                      <a:gd name="T9" fmla="*/ 202 h 535"/>
                      <a:gd name="T10" fmla="*/ 17 w 691"/>
                      <a:gd name="T11" fmla="*/ 231 h 535"/>
                      <a:gd name="T12" fmla="*/ 16 w 691"/>
                      <a:gd name="T13" fmla="*/ 267 h 535"/>
                      <a:gd name="T14" fmla="*/ 14 w 691"/>
                      <a:gd name="T15" fmla="*/ 302 h 535"/>
                      <a:gd name="T16" fmla="*/ 12 w 691"/>
                      <a:gd name="T17" fmla="*/ 341 h 535"/>
                      <a:gd name="T18" fmla="*/ 10 w 691"/>
                      <a:gd name="T19" fmla="*/ 377 h 535"/>
                      <a:gd name="T20" fmla="*/ 9 w 691"/>
                      <a:gd name="T21" fmla="*/ 411 h 535"/>
                      <a:gd name="T22" fmla="*/ 7 w 691"/>
                      <a:gd name="T23" fmla="*/ 445 h 535"/>
                      <a:gd name="T24" fmla="*/ 6 w 691"/>
                      <a:gd name="T25" fmla="*/ 475 h 535"/>
                      <a:gd name="T26" fmla="*/ 5 w 691"/>
                      <a:gd name="T27" fmla="*/ 499 h 535"/>
                      <a:gd name="T28" fmla="*/ 4 w 691"/>
                      <a:gd name="T29" fmla="*/ 518 h 535"/>
                      <a:gd name="T30" fmla="*/ 3 w 691"/>
                      <a:gd name="T31" fmla="*/ 531 h 535"/>
                      <a:gd name="T32" fmla="*/ 3 w 691"/>
                      <a:gd name="T33" fmla="*/ 535 h 535"/>
                      <a:gd name="T34" fmla="*/ 3 w 691"/>
                      <a:gd name="T35" fmla="*/ 524 h 535"/>
                      <a:gd name="T36" fmla="*/ 2 w 691"/>
                      <a:gd name="T37" fmla="*/ 506 h 535"/>
                      <a:gd name="T38" fmla="*/ 2 w 691"/>
                      <a:gd name="T39" fmla="*/ 484 h 535"/>
                      <a:gd name="T40" fmla="*/ 1 w 691"/>
                      <a:gd name="T41" fmla="*/ 460 h 535"/>
                      <a:gd name="T42" fmla="*/ 1 w 691"/>
                      <a:gd name="T43" fmla="*/ 437 h 535"/>
                      <a:gd name="T44" fmla="*/ 1 w 691"/>
                      <a:gd name="T45" fmla="*/ 417 h 535"/>
                      <a:gd name="T46" fmla="*/ 1 w 691"/>
                      <a:gd name="T47" fmla="*/ 404 h 535"/>
                      <a:gd name="T48" fmla="*/ 0 w 691"/>
                      <a:gd name="T49" fmla="*/ 399 h 535"/>
                      <a:gd name="T50" fmla="*/ 1 w 691"/>
                      <a:gd name="T51" fmla="*/ 399 h 535"/>
                      <a:gd name="T52" fmla="*/ 1 w 691"/>
                      <a:gd name="T53" fmla="*/ 399 h 535"/>
                      <a:gd name="T54" fmla="*/ 1 w 691"/>
                      <a:gd name="T55" fmla="*/ 399 h 535"/>
                      <a:gd name="T56" fmla="*/ 1 w 691"/>
                      <a:gd name="T57" fmla="*/ 395 h 535"/>
                      <a:gd name="T58" fmla="*/ 2 w 691"/>
                      <a:gd name="T59" fmla="*/ 389 h 535"/>
                      <a:gd name="T60" fmla="*/ 2 w 691"/>
                      <a:gd name="T61" fmla="*/ 382 h 535"/>
                      <a:gd name="T62" fmla="*/ 3 w 691"/>
                      <a:gd name="T63" fmla="*/ 372 h 535"/>
                      <a:gd name="T64" fmla="*/ 3 w 691"/>
                      <a:gd name="T65" fmla="*/ 355 h 535"/>
                      <a:gd name="T66" fmla="*/ 4 w 691"/>
                      <a:gd name="T67" fmla="*/ 345 h 535"/>
                      <a:gd name="T68" fmla="*/ 4 w 691"/>
                      <a:gd name="T69" fmla="*/ 329 h 535"/>
                      <a:gd name="T70" fmla="*/ 5 w 691"/>
                      <a:gd name="T71" fmla="*/ 307 h 535"/>
                      <a:gd name="T72" fmla="*/ 6 w 691"/>
                      <a:gd name="T73" fmla="*/ 285 h 535"/>
                      <a:gd name="T74" fmla="*/ 8 w 691"/>
                      <a:gd name="T75" fmla="*/ 259 h 535"/>
                      <a:gd name="T76" fmla="*/ 9 w 691"/>
                      <a:gd name="T77" fmla="*/ 230 h 535"/>
                      <a:gd name="T78" fmla="*/ 10 w 691"/>
                      <a:gd name="T79" fmla="*/ 204 h 535"/>
                      <a:gd name="T80" fmla="*/ 12 w 691"/>
                      <a:gd name="T81" fmla="*/ 174 h 535"/>
                      <a:gd name="T82" fmla="*/ 13 w 691"/>
                      <a:gd name="T83" fmla="*/ 143 h 535"/>
                      <a:gd name="T84" fmla="*/ 14 w 691"/>
                      <a:gd name="T85" fmla="*/ 116 h 535"/>
                      <a:gd name="T86" fmla="*/ 16 w 691"/>
                      <a:gd name="T87" fmla="*/ 89 h 535"/>
                      <a:gd name="T88" fmla="*/ 17 w 691"/>
                      <a:gd name="T89" fmla="*/ 63 h 535"/>
                      <a:gd name="T90" fmla="*/ 18 w 691"/>
                      <a:gd name="T91" fmla="*/ 42 h 535"/>
                      <a:gd name="T92" fmla="*/ 19 w 691"/>
                      <a:gd name="T93" fmla="*/ 25 h 535"/>
                      <a:gd name="T94" fmla="*/ 20 w 691"/>
                      <a:gd name="T95" fmla="*/ 10 h 535"/>
                      <a:gd name="T96" fmla="*/ 20 w 691"/>
                      <a:gd name="T97" fmla="*/ 0 h 535"/>
                      <a:gd name="T98" fmla="*/ 20 w 691"/>
                      <a:gd name="T99" fmla="*/ 34 h 535"/>
                      <a:gd name="T100" fmla="*/ 21 w 691"/>
                      <a:gd name="T101" fmla="*/ 74 h 535"/>
                      <a:gd name="T102" fmla="*/ 21 w 691"/>
                      <a:gd name="T103" fmla="*/ 109 h 535"/>
                      <a:gd name="T104" fmla="*/ 22 w 691"/>
                      <a:gd name="T105" fmla="*/ 126 h 53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91" h="535">
                        <a:moveTo>
                          <a:pt x="691" y="126"/>
                        </a:moveTo>
                        <a:lnTo>
                          <a:pt x="679" y="134"/>
                        </a:lnTo>
                        <a:lnTo>
                          <a:pt x="655" y="150"/>
                        </a:lnTo>
                        <a:lnTo>
                          <a:pt x="623" y="174"/>
                        </a:lnTo>
                        <a:lnTo>
                          <a:pt x="581" y="202"/>
                        </a:lnTo>
                        <a:lnTo>
                          <a:pt x="536" y="231"/>
                        </a:lnTo>
                        <a:lnTo>
                          <a:pt x="484" y="267"/>
                        </a:lnTo>
                        <a:lnTo>
                          <a:pt x="428" y="302"/>
                        </a:lnTo>
                        <a:lnTo>
                          <a:pt x="374" y="341"/>
                        </a:lnTo>
                        <a:lnTo>
                          <a:pt x="317" y="377"/>
                        </a:lnTo>
                        <a:lnTo>
                          <a:pt x="266" y="411"/>
                        </a:lnTo>
                        <a:lnTo>
                          <a:pt x="218" y="445"/>
                        </a:lnTo>
                        <a:lnTo>
                          <a:pt x="171" y="475"/>
                        </a:lnTo>
                        <a:lnTo>
                          <a:pt x="135" y="499"/>
                        </a:lnTo>
                        <a:lnTo>
                          <a:pt x="106" y="518"/>
                        </a:lnTo>
                        <a:lnTo>
                          <a:pt x="86" y="531"/>
                        </a:lnTo>
                        <a:lnTo>
                          <a:pt x="81" y="535"/>
                        </a:lnTo>
                        <a:lnTo>
                          <a:pt x="65" y="524"/>
                        </a:lnTo>
                        <a:lnTo>
                          <a:pt x="50" y="506"/>
                        </a:lnTo>
                        <a:lnTo>
                          <a:pt x="38" y="484"/>
                        </a:lnTo>
                        <a:lnTo>
                          <a:pt x="23" y="460"/>
                        </a:lnTo>
                        <a:lnTo>
                          <a:pt x="14" y="437"/>
                        </a:lnTo>
                        <a:lnTo>
                          <a:pt x="9" y="417"/>
                        </a:lnTo>
                        <a:lnTo>
                          <a:pt x="2" y="404"/>
                        </a:lnTo>
                        <a:lnTo>
                          <a:pt x="0" y="399"/>
                        </a:lnTo>
                        <a:lnTo>
                          <a:pt x="2" y="399"/>
                        </a:lnTo>
                        <a:lnTo>
                          <a:pt x="3" y="399"/>
                        </a:lnTo>
                        <a:lnTo>
                          <a:pt x="12" y="399"/>
                        </a:lnTo>
                        <a:lnTo>
                          <a:pt x="23" y="395"/>
                        </a:lnTo>
                        <a:lnTo>
                          <a:pt x="34" y="389"/>
                        </a:lnTo>
                        <a:lnTo>
                          <a:pt x="50" y="382"/>
                        </a:lnTo>
                        <a:lnTo>
                          <a:pt x="72" y="372"/>
                        </a:lnTo>
                        <a:lnTo>
                          <a:pt x="88" y="355"/>
                        </a:lnTo>
                        <a:lnTo>
                          <a:pt x="102" y="345"/>
                        </a:lnTo>
                        <a:lnTo>
                          <a:pt x="128" y="329"/>
                        </a:lnTo>
                        <a:lnTo>
                          <a:pt x="155" y="307"/>
                        </a:lnTo>
                        <a:lnTo>
                          <a:pt x="187" y="285"/>
                        </a:lnTo>
                        <a:lnTo>
                          <a:pt x="225" y="259"/>
                        </a:lnTo>
                        <a:lnTo>
                          <a:pt x="266" y="230"/>
                        </a:lnTo>
                        <a:lnTo>
                          <a:pt x="309" y="204"/>
                        </a:lnTo>
                        <a:lnTo>
                          <a:pt x="356" y="174"/>
                        </a:lnTo>
                        <a:lnTo>
                          <a:pt x="399" y="143"/>
                        </a:lnTo>
                        <a:lnTo>
                          <a:pt x="443" y="116"/>
                        </a:lnTo>
                        <a:lnTo>
                          <a:pt x="486" y="89"/>
                        </a:lnTo>
                        <a:lnTo>
                          <a:pt x="524" y="63"/>
                        </a:lnTo>
                        <a:lnTo>
                          <a:pt x="560" y="42"/>
                        </a:lnTo>
                        <a:lnTo>
                          <a:pt x="588" y="25"/>
                        </a:lnTo>
                        <a:lnTo>
                          <a:pt x="615" y="10"/>
                        </a:lnTo>
                        <a:lnTo>
                          <a:pt x="630" y="0"/>
                        </a:lnTo>
                        <a:lnTo>
                          <a:pt x="632" y="34"/>
                        </a:lnTo>
                        <a:lnTo>
                          <a:pt x="644" y="74"/>
                        </a:lnTo>
                        <a:lnTo>
                          <a:pt x="662" y="109"/>
                        </a:lnTo>
                        <a:lnTo>
                          <a:pt x="691" y="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67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1442" y="744"/>
                    <a:ext cx="346" cy="535"/>
                  </a:xfrm>
                  <a:custGeom>
                    <a:avLst/>
                    <a:gdLst>
                      <a:gd name="T0" fmla="*/ 22 w 691"/>
                      <a:gd name="T1" fmla="*/ 126 h 535"/>
                      <a:gd name="T2" fmla="*/ 22 w 691"/>
                      <a:gd name="T3" fmla="*/ 126 h 535"/>
                      <a:gd name="T4" fmla="*/ 22 w 691"/>
                      <a:gd name="T5" fmla="*/ 134 h 535"/>
                      <a:gd name="T6" fmla="*/ 21 w 691"/>
                      <a:gd name="T7" fmla="*/ 150 h 535"/>
                      <a:gd name="T8" fmla="*/ 20 w 691"/>
                      <a:gd name="T9" fmla="*/ 174 h 535"/>
                      <a:gd name="T10" fmla="*/ 19 w 691"/>
                      <a:gd name="T11" fmla="*/ 202 h 535"/>
                      <a:gd name="T12" fmla="*/ 17 w 691"/>
                      <a:gd name="T13" fmla="*/ 231 h 535"/>
                      <a:gd name="T14" fmla="*/ 16 w 691"/>
                      <a:gd name="T15" fmla="*/ 267 h 535"/>
                      <a:gd name="T16" fmla="*/ 14 w 691"/>
                      <a:gd name="T17" fmla="*/ 302 h 535"/>
                      <a:gd name="T18" fmla="*/ 12 w 691"/>
                      <a:gd name="T19" fmla="*/ 341 h 535"/>
                      <a:gd name="T20" fmla="*/ 10 w 691"/>
                      <a:gd name="T21" fmla="*/ 377 h 535"/>
                      <a:gd name="T22" fmla="*/ 9 w 691"/>
                      <a:gd name="T23" fmla="*/ 411 h 535"/>
                      <a:gd name="T24" fmla="*/ 7 w 691"/>
                      <a:gd name="T25" fmla="*/ 445 h 535"/>
                      <a:gd name="T26" fmla="*/ 6 w 691"/>
                      <a:gd name="T27" fmla="*/ 475 h 535"/>
                      <a:gd name="T28" fmla="*/ 5 w 691"/>
                      <a:gd name="T29" fmla="*/ 499 h 535"/>
                      <a:gd name="T30" fmla="*/ 4 w 691"/>
                      <a:gd name="T31" fmla="*/ 518 h 535"/>
                      <a:gd name="T32" fmla="*/ 3 w 691"/>
                      <a:gd name="T33" fmla="*/ 531 h 535"/>
                      <a:gd name="T34" fmla="*/ 3 w 691"/>
                      <a:gd name="T35" fmla="*/ 535 h 535"/>
                      <a:gd name="T36" fmla="*/ 3 w 691"/>
                      <a:gd name="T37" fmla="*/ 524 h 535"/>
                      <a:gd name="T38" fmla="*/ 2 w 691"/>
                      <a:gd name="T39" fmla="*/ 506 h 535"/>
                      <a:gd name="T40" fmla="*/ 2 w 691"/>
                      <a:gd name="T41" fmla="*/ 484 h 535"/>
                      <a:gd name="T42" fmla="*/ 1 w 691"/>
                      <a:gd name="T43" fmla="*/ 460 h 535"/>
                      <a:gd name="T44" fmla="*/ 1 w 691"/>
                      <a:gd name="T45" fmla="*/ 437 h 535"/>
                      <a:gd name="T46" fmla="*/ 1 w 691"/>
                      <a:gd name="T47" fmla="*/ 417 h 535"/>
                      <a:gd name="T48" fmla="*/ 1 w 691"/>
                      <a:gd name="T49" fmla="*/ 404 h 535"/>
                      <a:gd name="T50" fmla="*/ 0 w 691"/>
                      <a:gd name="T51" fmla="*/ 399 h 535"/>
                      <a:gd name="T52" fmla="*/ 1 w 691"/>
                      <a:gd name="T53" fmla="*/ 399 h 535"/>
                      <a:gd name="T54" fmla="*/ 1 w 691"/>
                      <a:gd name="T55" fmla="*/ 399 h 535"/>
                      <a:gd name="T56" fmla="*/ 1 w 691"/>
                      <a:gd name="T57" fmla="*/ 399 h 535"/>
                      <a:gd name="T58" fmla="*/ 1 w 691"/>
                      <a:gd name="T59" fmla="*/ 395 h 535"/>
                      <a:gd name="T60" fmla="*/ 2 w 691"/>
                      <a:gd name="T61" fmla="*/ 389 h 535"/>
                      <a:gd name="T62" fmla="*/ 2 w 691"/>
                      <a:gd name="T63" fmla="*/ 382 h 535"/>
                      <a:gd name="T64" fmla="*/ 3 w 691"/>
                      <a:gd name="T65" fmla="*/ 372 h 535"/>
                      <a:gd name="T66" fmla="*/ 3 w 691"/>
                      <a:gd name="T67" fmla="*/ 355 h 535"/>
                      <a:gd name="T68" fmla="*/ 4 w 691"/>
                      <a:gd name="T69" fmla="*/ 345 h 535"/>
                      <a:gd name="T70" fmla="*/ 4 w 691"/>
                      <a:gd name="T71" fmla="*/ 329 h 535"/>
                      <a:gd name="T72" fmla="*/ 5 w 691"/>
                      <a:gd name="T73" fmla="*/ 307 h 535"/>
                      <a:gd name="T74" fmla="*/ 6 w 691"/>
                      <a:gd name="T75" fmla="*/ 285 h 535"/>
                      <a:gd name="T76" fmla="*/ 8 w 691"/>
                      <a:gd name="T77" fmla="*/ 259 h 535"/>
                      <a:gd name="T78" fmla="*/ 9 w 691"/>
                      <a:gd name="T79" fmla="*/ 230 h 535"/>
                      <a:gd name="T80" fmla="*/ 10 w 691"/>
                      <a:gd name="T81" fmla="*/ 204 h 535"/>
                      <a:gd name="T82" fmla="*/ 12 w 691"/>
                      <a:gd name="T83" fmla="*/ 174 h 535"/>
                      <a:gd name="T84" fmla="*/ 13 w 691"/>
                      <a:gd name="T85" fmla="*/ 143 h 535"/>
                      <a:gd name="T86" fmla="*/ 14 w 691"/>
                      <a:gd name="T87" fmla="*/ 116 h 535"/>
                      <a:gd name="T88" fmla="*/ 16 w 691"/>
                      <a:gd name="T89" fmla="*/ 89 h 535"/>
                      <a:gd name="T90" fmla="*/ 17 w 691"/>
                      <a:gd name="T91" fmla="*/ 63 h 535"/>
                      <a:gd name="T92" fmla="*/ 18 w 691"/>
                      <a:gd name="T93" fmla="*/ 42 h 535"/>
                      <a:gd name="T94" fmla="*/ 19 w 691"/>
                      <a:gd name="T95" fmla="*/ 25 h 535"/>
                      <a:gd name="T96" fmla="*/ 20 w 691"/>
                      <a:gd name="T97" fmla="*/ 10 h 535"/>
                      <a:gd name="T98" fmla="*/ 20 w 691"/>
                      <a:gd name="T99" fmla="*/ 0 h 535"/>
                      <a:gd name="T100" fmla="*/ 20 w 691"/>
                      <a:gd name="T101" fmla="*/ 34 h 535"/>
                      <a:gd name="T102" fmla="*/ 21 w 691"/>
                      <a:gd name="T103" fmla="*/ 74 h 535"/>
                      <a:gd name="T104" fmla="*/ 21 w 691"/>
                      <a:gd name="T105" fmla="*/ 109 h 535"/>
                      <a:gd name="T106" fmla="*/ 22 w 691"/>
                      <a:gd name="T107" fmla="*/ 126 h 53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691" h="535">
                        <a:moveTo>
                          <a:pt x="691" y="126"/>
                        </a:moveTo>
                        <a:lnTo>
                          <a:pt x="691" y="126"/>
                        </a:lnTo>
                        <a:lnTo>
                          <a:pt x="679" y="134"/>
                        </a:lnTo>
                        <a:lnTo>
                          <a:pt x="655" y="150"/>
                        </a:lnTo>
                        <a:lnTo>
                          <a:pt x="623" y="174"/>
                        </a:lnTo>
                        <a:lnTo>
                          <a:pt x="581" y="202"/>
                        </a:lnTo>
                        <a:lnTo>
                          <a:pt x="536" y="231"/>
                        </a:lnTo>
                        <a:lnTo>
                          <a:pt x="484" y="267"/>
                        </a:lnTo>
                        <a:lnTo>
                          <a:pt x="428" y="302"/>
                        </a:lnTo>
                        <a:lnTo>
                          <a:pt x="374" y="341"/>
                        </a:lnTo>
                        <a:lnTo>
                          <a:pt x="317" y="377"/>
                        </a:lnTo>
                        <a:lnTo>
                          <a:pt x="266" y="411"/>
                        </a:lnTo>
                        <a:lnTo>
                          <a:pt x="218" y="445"/>
                        </a:lnTo>
                        <a:lnTo>
                          <a:pt x="171" y="475"/>
                        </a:lnTo>
                        <a:lnTo>
                          <a:pt x="135" y="499"/>
                        </a:lnTo>
                        <a:lnTo>
                          <a:pt x="106" y="518"/>
                        </a:lnTo>
                        <a:lnTo>
                          <a:pt x="86" y="531"/>
                        </a:lnTo>
                        <a:lnTo>
                          <a:pt x="81" y="535"/>
                        </a:lnTo>
                        <a:lnTo>
                          <a:pt x="65" y="524"/>
                        </a:lnTo>
                        <a:lnTo>
                          <a:pt x="50" y="506"/>
                        </a:lnTo>
                        <a:lnTo>
                          <a:pt x="38" y="484"/>
                        </a:lnTo>
                        <a:lnTo>
                          <a:pt x="23" y="460"/>
                        </a:lnTo>
                        <a:lnTo>
                          <a:pt x="14" y="437"/>
                        </a:lnTo>
                        <a:lnTo>
                          <a:pt x="9" y="417"/>
                        </a:lnTo>
                        <a:lnTo>
                          <a:pt x="2" y="404"/>
                        </a:lnTo>
                        <a:lnTo>
                          <a:pt x="0" y="399"/>
                        </a:lnTo>
                        <a:lnTo>
                          <a:pt x="2" y="399"/>
                        </a:lnTo>
                        <a:lnTo>
                          <a:pt x="3" y="399"/>
                        </a:lnTo>
                        <a:lnTo>
                          <a:pt x="12" y="399"/>
                        </a:lnTo>
                        <a:lnTo>
                          <a:pt x="23" y="395"/>
                        </a:lnTo>
                        <a:lnTo>
                          <a:pt x="34" y="389"/>
                        </a:lnTo>
                        <a:lnTo>
                          <a:pt x="50" y="382"/>
                        </a:lnTo>
                        <a:lnTo>
                          <a:pt x="72" y="372"/>
                        </a:lnTo>
                        <a:lnTo>
                          <a:pt x="88" y="355"/>
                        </a:lnTo>
                        <a:lnTo>
                          <a:pt x="102" y="345"/>
                        </a:lnTo>
                        <a:lnTo>
                          <a:pt x="128" y="329"/>
                        </a:lnTo>
                        <a:lnTo>
                          <a:pt x="155" y="307"/>
                        </a:lnTo>
                        <a:lnTo>
                          <a:pt x="187" y="285"/>
                        </a:lnTo>
                        <a:lnTo>
                          <a:pt x="225" y="259"/>
                        </a:lnTo>
                        <a:lnTo>
                          <a:pt x="266" y="230"/>
                        </a:lnTo>
                        <a:lnTo>
                          <a:pt x="309" y="204"/>
                        </a:lnTo>
                        <a:lnTo>
                          <a:pt x="356" y="174"/>
                        </a:lnTo>
                        <a:lnTo>
                          <a:pt x="399" y="143"/>
                        </a:lnTo>
                        <a:lnTo>
                          <a:pt x="443" y="116"/>
                        </a:lnTo>
                        <a:lnTo>
                          <a:pt x="486" y="89"/>
                        </a:lnTo>
                        <a:lnTo>
                          <a:pt x="524" y="63"/>
                        </a:lnTo>
                        <a:lnTo>
                          <a:pt x="560" y="42"/>
                        </a:lnTo>
                        <a:lnTo>
                          <a:pt x="588" y="25"/>
                        </a:lnTo>
                        <a:lnTo>
                          <a:pt x="615" y="10"/>
                        </a:lnTo>
                        <a:lnTo>
                          <a:pt x="630" y="0"/>
                        </a:lnTo>
                        <a:lnTo>
                          <a:pt x="632" y="34"/>
                        </a:lnTo>
                        <a:lnTo>
                          <a:pt x="644" y="74"/>
                        </a:lnTo>
                        <a:lnTo>
                          <a:pt x="662" y="109"/>
                        </a:lnTo>
                        <a:lnTo>
                          <a:pt x="691" y="126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68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487"/>
                    <a:ext cx="881" cy="829"/>
                  </a:xfrm>
                  <a:custGeom>
                    <a:avLst/>
                    <a:gdLst>
                      <a:gd name="T0" fmla="*/ 12 w 1763"/>
                      <a:gd name="T1" fmla="*/ 619 h 829"/>
                      <a:gd name="T2" fmla="*/ 10 w 1763"/>
                      <a:gd name="T3" fmla="*/ 554 h 829"/>
                      <a:gd name="T4" fmla="*/ 9 w 1763"/>
                      <a:gd name="T5" fmla="*/ 490 h 829"/>
                      <a:gd name="T6" fmla="*/ 9 w 1763"/>
                      <a:gd name="T7" fmla="*/ 442 h 829"/>
                      <a:gd name="T8" fmla="*/ 4 w 1763"/>
                      <a:gd name="T9" fmla="*/ 397 h 829"/>
                      <a:gd name="T10" fmla="*/ 4 w 1763"/>
                      <a:gd name="T11" fmla="*/ 447 h 829"/>
                      <a:gd name="T12" fmla="*/ 5 w 1763"/>
                      <a:gd name="T13" fmla="*/ 511 h 829"/>
                      <a:gd name="T14" fmla="*/ 7 w 1763"/>
                      <a:gd name="T15" fmla="*/ 576 h 829"/>
                      <a:gd name="T16" fmla="*/ 10 w 1763"/>
                      <a:gd name="T17" fmla="*/ 611 h 829"/>
                      <a:gd name="T18" fmla="*/ 8 w 1763"/>
                      <a:gd name="T19" fmla="*/ 598 h 829"/>
                      <a:gd name="T20" fmla="*/ 7 w 1763"/>
                      <a:gd name="T21" fmla="*/ 590 h 829"/>
                      <a:gd name="T22" fmla="*/ 3 w 1763"/>
                      <a:gd name="T23" fmla="*/ 547 h 829"/>
                      <a:gd name="T24" fmla="*/ 1 w 1763"/>
                      <a:gd name="T25" fmla="*/ 481 h 829"/>
                      <a:gd name="T26" fmla="*/ 0 w 1763"/>
                      <a:gd name="T27" fmla="*/ 417 h 829"/>
                      <a:gd name="T28" fmla="*/ 0 w 1763"/>
                      <a:gd name="T29" fmla="*/ 368 h 829"/>
                      <a:gd name="T30" fmla="*/ 1 w 1763"/>
                      <a:gd name="T31" fmla="*/ 359 h 829"/>
                      <a:gd name="T32" fmla="*/ 1 w 1763"/>
                      <a:gd name="T33" fmla="*/ 331 h 829"/>
                      <a:gd name="T34" fmla="*/ 3 w 1763"/>
                      <a:gd name="T35" fmla="*/ 289 h 829"/>
                      <a:gd name="T36" fmla="*/ 6 w 1763"/>
                      <a:gd name="T37" fmla="*/ 221 h 829"/>
                      <a:gd name="T38" fmla="*/ 11 w 1763"/>
                      <a:gd name="T39" fmla="*/ 122 h 829"/>
                      <a:gd name="T40" fmla="*/ 15 w 1763"/>
                      <a:gd name="T41" fmla="*/ 19 h 829"/>
                      <a:gd name="T42" fmla="*/ 17 w 1763"/>
                      <a:gd name="T43" fmla="*/ 2 h 829"/>
                      <a:gd name="T44" fmla="*/ 18 w 1763"/>
                      <a:gd name="T45" fmla="*/ 4 h 829"/>
                      <a:gd name="T46" fmla="*/ 21 w 1763"/>
                      <a:gd name="T47" fmla="*/ 22 h 829"/>
                      <a:gd name="T48" fmla="*/ 27 w 1763"/>
                      <a:gd name="T49" fmla="*/ 63 h 829"/>
                      <a:gd name="T50" fmla="*/ 35 w 1763"/>
                      <a:gd name="T51" fmla="*/ 113 h 829"/>
                      <a:gd name="T52" fmla="*/ 43 w 1763"/>
                      <a:gd name="T53" fmla="*/ 165 h 829"/>
                      <a:gd name="T54" fmla="*/ 49 w 1763"/>
                      <a:gd name="T55" fmla="*/ 206 h 829"/>
                      <a:gd name="T56" fmla="*/ 52 w 1763"/>
                      <a:gd name="T57" fmla="*/ 229 h 829"/>
                      <a:gd name="T58" fmla="*/ 52 w 1763"/>
                      <a:gd name="T59" fmla="*/ 257 h 829"/>
                      <a:gd name="T60" fmla="*/ 49 w 1763"/>
                      <a:gd name="T61" fmla="*/ 299 h 829"/>
                      <a:gd name="T62" fmla="*/ 46 w 1763"/>
                      <a:gd name="T63" fmla="*/ 373 h 829"/>
                      <a:gd name="T64" fmla="*/ 42 w 1763"/>
                      <a:gd name="T65" fmla="*/ 461 h 829"/>
                      <a:gd name="T66" fmla="*/ 38 w 1763"/>
                      <a:gd name="T67" fmla="*/ 542 h 829"/>
                      <a:gd name="T68" fmla="*/ 35 w 1763"/>
                      <a:gd name="T69" fmla="*/ 602 h 829"/>
                      <a:gd name="T70" fmla="*/ 34 w 1763"/>
                      <a:gd name="T71" fmla="*/ 639 h 829"/>
                      <a:gd name="T72" fmla="*/ 32 w 1763"/>
                      <a:gd name="T73" fmla="*/ 656 h 829"/>
                      <a:gd name="T74" fmla="*/ 32 w 1763"/>
                      <a:gd name="T75" fmla="*/ 656 h 829"/>
                      <a:gd name="T76" fmla="*/ 32 w 1763"/>
                      <a:gd name="T77" fmla="*/ 694 h 829"/>
                      <a:gd name="T78" fmla="*/ 34 w 1763"/>
                      <a:gd name="T79" fmla="*/ 763 h 829"/>
                      <a:gd name="T80" fmla="*/ 35 w 1763"/>
                      <a:gd name="T81" fmla="*/ 788 h 829"/>
                      <a:gd name="T82" fmla="*/ 37 w 1763"/>
                      <a:gd name="T83" fmla="*/ 732 h 829"/>
                      <a:gd name="T84" fmla="*/ 42 w 1763"/>
                      <a:gd name="T85" fmla="*/ 634 h 829"/>
                      <a:gd name="T86" fmla="*/ 47 w 1763"/>
                      <a:gd name="T87" fmla="*/ 524 h 829"/>
                      <a:gd name="T88" fmla="*/ 51 w 1763"/>
                      <a:gd name="T89" fmla="*/ 431 h 829"/>
                      <a:gd name="T90" fmla="*/ 54 w 1763"/>
                      <a:gd name="T91" fmla="*/ 383 h 829"/>
                      <a:gd name="T92" fmla="*/ 54 w 1763"/>
                      <a:gd name="T93" fmla="*/ 394 h 829"/>
                      <a:gd name="T94" fmla="*/ 50 w 1763"/>
                      <a:gd name="T95" fmla="*/ 480 h 829"/>
                      <a:gd name="T96" fmla="*/ 46 w 1763"/>
                      <a:gd name="T97" fmla="*/ 581 h 829"/>
                      <a:gd name="T98" fmla="*/ 42 w 1763"/>
                      <a:gd name="T99" fmla="*/ 671 h 829"/>
                      <a:gd name="T100" fmla="*/ 39 w 1763"/>
                      <a:gd name="T101" fmla="*/ 743 h 829"/>
                      <a:gd name="T102" fmla="*/ 37 w 1763"/>
                      <a:gd name="T103" fmla="*/ 788 h 829"/>
                      <a:gd name="T104" fmla="*/ 36 w 1763"/>
                      <a:gd name="T105" fmla="*/ 804 h 829"/>
                      <a:gd name="T106" fmla="*/ 35 w 1763"/>
                      <a:gd name="T107" fmla="*/ 825 h 829"/>
                      <a:gd name="T108" fmla="*/ 34 w 1763"/>
                      <a:gd name="T109" fmla="*/ 825 h 829"/>
                      <a:gd name="T110" fmla="*/ 32 w 1763"/>
                      <a:gd name="T111" fmla="*/ 809 h 829"/>
                      <a:gd name="T112" fmla="*/ 30 w 1763"/>
                      <a:gd name="T113" fmla="*/ 787 h 829"/>
                      <a:gd name="T114" fmla="*/ 27 w 1763"/>
                      <a:gd name="T115" fmla="*/ 756 h 829"/>
                      <a:gd name="T116" fmla="*/ 22 w 1763"/>
                      <a:gd name="T117" fmla="*/ 719 h 829"/>
                      <a:gd name="T118" fmla="*/ 18 w 1763"/>
                      <a:gd name="T119" fmla="*/ 683 h 82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763" h="829">
                        <a:moveTo>
                          <a:pt x="502" y="657"/>
                        </a:moveTo>
                        <a:lnTo>
                          <a:pt x="443" y="639"/>
                        </a:lnTo>
                        <a:lnTo>
                          <a:pt x="398" y="619"/>
                        </a:lnTo>
                        <a:lnTo>
                          <a:pt x="367" y="598"/>
                        </a:lnTo>
                        <a:lnTo>
                          <a:pt x="344" y="576"/>
                        </a:lnTo>
                        <a:lnTo>
                          <a:pt x="328" y="554"/>
                        </a:lnTo>
                        <a:lnTo>
                          <a:pt x="315" y="533"/>
                        </a:lnTo>
                        <a:lnTo>
                          <a:pt x="304" y="511"/>
                        </a:lnTo>
                        <a:lnTo>
                          <a:pt x="290" y="490"/>
                        </a:lnTo>
                        <a:lnTo>
                          <a:pt x="276" y="463"/>
                        </a:lnTo>
                        <a:lnTo>
                          <a:pt x="281" y="447"/>
                        </a:lnTo>
                        <a:lnTo>
                          <a:pt x="299" y="442"/>
                        </a:lnTo>
                        <a:lnTo>
                          <a:pt x="322" y="447"/>
                        </a:lnTo>
                        <a:lnTo>
                          <a:pt x="162" y="404"/>
                        </a:lnTo>
                        <a:lnTo>
                          <a:pt x="137" y="397"/>
                        </a:lnTo>
                        <a:lnTo>
                          <a:pt x="121" y="404"/>
                        </a:lnTo>
                        <a:lnTo>
                          <a:pt x="115" y="420"/>
                        </a:lnTo>
                        <a:lnTo>
                          <a:pt x="130" y="447"/>
                        </a:lnTo>
                        <a:lnTo>
                          <a:pt x="142" y="468"/>
                        </a:lnTo>
                        <a:lnTo>
                          <a:pt x="153" y="488"/>
                        </a:lnTo>
                        <a:lnTo>
                          <a:pt x="168" y="511"/>
                        </a:lnTo>
                        <a:lnTo>
                          <a:pt x="184" y="533"/>
                        </a:lnTo>
                        <a:lnTo>
                          <a:pt x="205" y="556"/>
                        </a:lnTo>
                        <a:lnTo>
                          <a:pt x="238" y="576"/>
                        </a:lnTo>
                        <a:lnTo>
                          <a:pt x="281" y="598"/>
                        </a:lnTo>
                        <a:lnTo>
                          <a:pt x="339" y="616"/>
                        </a:lnTo>
                        <a:lnTo>
                          <a:pt x="321" y="611"/>
                        </a:lnTo>
                        <a:lnTo>
                          <a:pt x="304" y="608"/>
                        </a:lnTo>
                        <a:lnTo>
                          <a:pt x="288" y="604"/>
                        </a:lnTo>
                        <a:lnTo>
                          <a:pt x="274" y="598"/>
                        </a:lnTo>
                        <a:lnTo>
                          <a:pt x="261" y="595"/>
                        </a:lnTo>
                        <a:lnTo>
                          <a:pt x="249" y="591"/>
                        </a:lnTo>
                        <a:lnTo>
                          <a:pt x="238" y="590"/>
                        </a:lnTo>
                        <a:lnTo>
                          <a:pt x="227" y="586"/>
                        </a:lnTo>
                        <a:lnTo>
                          <a:pt x="168" y="567"/>
                        </a:lnTo>
                        <a:lnTo>
                          <a:pt x="123" y="547"/>
                        </a:lnTo>
                        <a:lnTo>
                          <a:pt x="90" y="525"/>
                        </a:lnTo>
                        <a:lnTo>
                          <a:pt x="69" y="506"/>
                        </a:lnTo>
                        <a:lnTo>
                          <a:pt x="52" y="481"/>
                        </a:lnTo>
                        <a:lnTo>
                          <a:pt x="40" y="461"/>
                        </a:lnTo>
                        <a:lnTo>
                          <a:pt x="29" y="439"/>
                        </a:lnTo>
                        <a:lnTo>
                          <a:pt x="16" y="417"/>
                        </a:lnTo>
                        <a:lnTo>
                          <a:pt x="0" y="391"/>
                        </a:lnTo>
                        <a:lnTo>
                          <a:pt x="6" y="373"/>
                        </a:lnTo>
                        <a:lnTo>
                          <a:pt x="24" y="368"/>
                        </a:lnTo>
                        <a:lnTo>
                          <a:pt x="49" y="375"/>
                        </a:lnTo>
                        <a:lnTo>
                          <a:pt x="43" y="368"/>
                        </a:lnTo>
                        <a:lnTo>
                          <a:pt x="40" y="359"/>
                        </a:lnTo>
                        <a:lnTo>
                          <a:pt x="40" y="352"/>
                        </a:lnTo>
                        <a:lnTo>
                          <a:pt x="43" y="342"/>
                        </a:lnTo>
                        <a:lnTo>
                          <a:pt x="51" y="331"/>
                        </a:lnTo>
                        <a:lnTo>
                          <a:pt x="61" y="318"/>
                        </a:lnTo>
                        <a:lnTo>
                          <a:pt x="78" y="304"/>
                        </a:lnTo>
                        <a:lnTo>
                          <a:pt x="101" y="289"/>
                        </a:lnTo>
                        <a:lnTo>
                          <a:pt x="126" y="270"/>
                        </a:lnTo>
                        <a:lnTo>
                          <a:pt x="159" y="248"/>
                        </a:lnTo>
                        <a:lnTo>
                          <a:pt x="200" y="221"/>
                        </a:lnTo>
                        <a:lnTo>
                          <a:pt x="243" y="192"/>
                        </a:lnTo>
                        <a:lnTo>
                          <a:pt x="295" y="159"/>
                        </a:lnTo>
                        <a:lnTo>
                          <a:pt x="355" y="122"/>
                        </a:lnTo>
                        <a:lnTo>
                          <a:pt x="420" y="78"/>
                        </a:lnTo>
                        <a:lnTo>
                          <a:pt x="493" y="30"/>
                        </a:lnTo>
                        <a:lnTo>
                          <a:pt x="510" y="19"/>
                        </a:lnTo>
                        <a:lnTo>
                          <a:pt x="524" y="10"/>
                        </a:lnTo>
                        <a:lnTo>
                          <a:pt x="538" y="4"/>
                        </a:lnTo>
                        <a:lnTo>
                          <a:pt x="547" y="2"/>
                        </a:lnTo>
                        <a:lnTo>
                          <a:pt x="562" y="0"/>
                        </a:lnTo>
                        <a:lnTo>
                          <a:pt x="576" y="2"/>
                        </a:lnTo>
                        <a:lnTo>
                          <a:pt x="594" y="4"/>
                        </a:lnTo>
                        <a:lnTo>
                          <a:pt x="618" y="9"/>
                        </a:lnTo>
                        <a:lnTo>
                          <a:pt x="639" y="13"/>
                        </a:lnTo>
                        <a:lnTo>
                          <a:pt x="675" y="22"/>
                        </a:lnTo>
                        <a:lnTo>
                          <a:pt x="727" y="33"/>
                        </a:lnTo>
                        <a:lnTo>
                          <a:pt x="794" y="45"/>
                        </a:lnTo>
                        <a:lnTo>
                          <a:pt x="870" y="63"/>
                        </a:lnTo>
                        <a:lnTo>
                          <a:pt x="952" y="78"/>
                        </a:lnTo>
                        <a:lnTo>
                          <a:pt x="1039" y="95"/>
                        </a:lnTo>
                        <a:lnTo>
                          <a:pt x="1127" y="113"/>
                        </a:lnTo>
                        <a:lnTo>
                          <a:pt x="1215" y="131"/>
                        </a:lnTo>
                        <a:lnTo>
                          <a:pt x="1303" y="148"/>
                        </a:lnTo>
                        <a:lnTo>
                          <a:pt x="1384" y="165"/>
                        </a:lnTo>
                        <a:lnTo>
                          <a:pt x="1460" y="179"/>
                        </a:lnTo>
                        <a:lnTo>
                          <a:pt x="1525" y="195"/>
                        </a:lnTo>
                        <a:lnTo>
                          <a:pt x="1577" y="206"/>
                        </a:lnTo>
                        <a:lnTo>
                          <a:pt x="1615" y="213"/>
                        </a:lnTo>
                        <a:lnTo>
                          <a:pt x="1636" y="217"/>
                        </a:lnTo>
                        <a:lnTo>
                          <a:pt x="1671" y="229"/>
                        </a:lnTo>
                        <a:lnTo>
                          <a:pt x="1685" y="238"/>
                        </a:lnTo>
                        <a:lnTo>
                          <a:pt x="1680" y="248"/>
                        </a:lnTo>
                        <a:lnTo>
                          <a:pt x="1669" y="257"/>
                        </a:lnTo>
                        <a:lnTo>
                          <a:pt x="1654" y="267"/>
                        </a:lnTo>
                        <a:lnTo>
                          <a:pt x="1627" y="282"/>
                        </a:lnTo>
                        <a:lnTo>
                          <a:pt x="1599" y="299"/>
                        </a:lnTo>
                        <a:lnTo>
                          <a:pt x="1563" y="320"/>
                        </a:lnTo>
                        <a:lnTo>
                          <a:pt x="1525" y="346"/>
                        </a:lnTo>
                        <a:lnTo>
                          <a:pt x="1482" y="373"/>
                        </a:lnTo>
                        <a:lnTo>
                          <a:pt x="1438" y="400"/>
                        </a:lnTo>
                        <a:lnTo>
                          <a:pt x="1395" y="431"/>
                        </a:lnTo>
                        <a:lnTo>
                          <a:pt x="1348" y="461"/>
                        </a:lnTo>
                        <a:lnTo>
                          <a:pt x="1305" y="487"/>
                        </a:lnTo>
                        <a:lnTo>
                          <a:pt x="1264" y="516"/>
                        </a:lnTo>
                        <a:lnTo>
                          <a:pt x="1226" y="542"/>
                        </a:lnTo>
                        <a:lnTo>
                          <a:pt x="1194" y="564"/>
                        </a:lnTo>
                        <a:lnTo>
                          <a:pt x="1167" y="586"/>
                        </a:lnTo>
                        <a:lnTo>
                          <a:pt x="1141" y="602"/>
                        </a:lnTo>
                        <a:lnTo>
                          <a:pt x="1127" y="612"/>
                        </a:lnTo>
                        <a:lnTo>
                          <a:pt x="1111" y="629"/>
                        </a:lnTo>
                        <a:lnTo>
                          <a:pt x="1089" y="639"/>
                        </a:lnTo>
                        <a:lnTo>
                          <a:pt x="1073" y="646"/>
                        </a:lnTo>
                        <a:lnTo>
                          <a:pt x="1062" y="652"/>
                        </a:lnTo>
                        <a:lnTo>
                          <a:pt x="1051" y="656"/>
                        </a:lnTo>
                        <a:lnTo>
                          <a:pt x="1042" y="656"/>
                        </a:lnTo>
                        <a:lnTo>
                          <a:pt x="1041" y="656"/>
                        </a:lnTo>
                        <a:lnTo>
                          <a:pt x="1039" y="656"/>
                        </a:lnTo>
                        <a:lnTo>
                          <a:pt x="1041" y="661"/>
                        </a:lnTo>
                        <a:lnTo>
                          <a:pt x="1048" y="674"/>
                        </a:lnTo>
                        <a:lnTo>
                          <a:pt x="1053" y="694"/>
                        </a:lnTo>
                        <a:lnTo>
                          <a:pt x="1062" y="717"/>
                        </a:lnTo>
                        <a:lnTo>
                          <a:pt x="1077" y="741"/>
                        </a:lnTo>
                        <a:lnTo>
                          <a:pt x="1089" y="763"/>
                        </a:lnTo>
                        <a:lnTo>
                          <a:pt x="1104" y="781"/>
                        </a:lnTo>
                        <a:lnTo>
                          <a:pt x="1120" y="792"/>
                        </a:lnTo>
                        <a:lnTo>
                          <a:pt x="1125" y="788"/>
                        </a:lnTo>
                        <a:lnTo>
                          <a:pt x="1145" y="775"/>
                        </a:lnTo>
                        <a:lnTo>
                          <a:pt x="1174" y="756"/>
                        </a:lnTo>
                        <a:lnTo>
                          <a:pt x="1210" y="732"/>
                        </a:lnTo>
                        <a:lnTo>
                          <a:pt x="1257" y="702"/>
                        </a:lnTo>
                        <a:lnTo>
                          <a:pt x="1305" y="668"/>
                        </a:lnTo>
                        <a:lnTo>
                          <a:pt x="1356" y="634"/>
                        </a:lnTo>
                        <a:lnTo>
                          <a:pt x="1413" y="598"/>
                        </a:lnTo>
                        <a:lnTo>
                          <a:pt x="1467" y="559"/>
                        </a:lnTo>
                        <a:lnTo>
                          <a:pt x="1523" y="524"/>
                        </a:lnTo>
                        <a:lnTo>
                          <a:pt x="1575" y="488"/>
                        </a:lnTo>
                        <a:lnTo>
                          <a:pt x="1620" y="459"/>
                        </a:lnTo>
                        <a:lnTo>
                          <a:pt x="1662" y="431"/>
                        </a:lnTo>
                        <a:lnTo>
                          <a:pt x="1694" y="407"/>
                        </a:lnTo>
                        <a:lnTo>
                          <a:pt x="1718" y="391"/>
                        </a:lnTo>
                        <a:lnTo>
                          <a:pt x="1730" y="383"/>
                        </a:lnTo>
                        <a:lnTo>
                          <a:pt x="1752" y="372"/>
                        </a:lnTo>
                        <a:lnTo>
                          <a:pt x="1763" y="379"/>
                        </a:lnTo>
                        <a:lnTo>
                          <a:pt x="1755" y="394"/>
                        </a:lnTo>
                        <a:lnTo>
                          <a:pt x="1741" y="413"/>
                        </a:lnTo>
                        <a:lnTo>
                          <a:pt x="1685" y="446"/>
                        </a:lnTo>
                        <a:lnTo>
                          <a:pt x="1631" y="480"/>
                        </a:lnTo>
                        <a:lnTo>
                          <a:pt x="1581" y="514"/>
                        </a:lnTo>
                        <a:lnTo>
                          <a:pt x="1528" y="547"/>
                        </a:lnTo>
                        <a:lnTo>
                          <a:pt x="1482" y="581"/>
                        </a:lnTo>
                        <a:lnTo>
                          <a:pt x="1435" y="611"/>
                        </a:lnTo>
                        <a:lnTo>
                          <a:pt x="1395" y="642"/>
                        </a:lnTo>
                        <a:lnTo>
                          <a:pt x="1354" y="671"/>
                        </a:lnTo>
                        <a:lnTo>
                          <a:pt x="1314" y="697"/>
                        </a:lnTo>
                        <a:lnTo>
                          <a:pt x="1282" y="720"/>
                        </a:lnTo>
                        <a:lnTo>
                          <a:pt x="1253" y="743"/>
                        </a:lnTo>
                        <a:lnTo>
                          <a:pt x="1226" y="761"/>
                        </a:lnTo>
                        <a:lnTo>
                          <a:pt x="1204" y="777"/>
                        </a:lnTo>
                        <a:lnTo>
                          <a:pt x="1185" y="788"/>
                        </a:lnTo>
                        <a:lnTo>
                          <a:pt x="1172" y="795"/>
                        </a:lnTo>
                        <a:lnTo>
                          <a:pt x="1161" y="796"/>
                        </a:lnTo>
                        <a:lnTo>
                          <a:pt x="1163" y="804"/>
                        </a:lnTo>
                        <a:lnTo>
                          <a:pt x="1161" y="813"/>
                        </a:lnTo>
                        <a:lnTo>
                          <a:pt x="1156" y="820"/>
                        </a:lnTo>
                        <a:lnTo>
                          <a:pt x="1145" y="825"/>
                        </a:lnTo>
                        <a:lnTo>
                          <a:pt x="1131" y="829"/>
                        </a:lnTo>
                        <a:lnTo>
                          <a:pt x="1114" y="829"/>
                        </a:lnTo>
                        <a:lnTo>
                          <a:pt x="1098" y="825"/>
                        </a:lnTo>
                        <a:lnTo>
                          <a:pt x="1078" y="820"/>
                        </a:lnTo>
                        <a:lnTo>
                          <a:pt x="1068" y="816"/>
                        </a:lnTo>
                        <a:lnTo>
                          <a:pt x="1051" y="809"/>
                        </a:lnTo>
                        <a:lnTo>
                          <a:pt x="1030" y="801"/>
                        </a:lnTo>
                        <a:lnTo>
                          <a:pt x="1005" y="795"/>
                        </a:lnTo>
                        <a:lnTo>
                          <a:pt x="976" y="787"/>
                        </a:lnTo>
                        <a:lnTo>
                          <a:pt x="943" y="777"/>
                        </a:lnTo>
                        <a:lnTo>
                          <a:pt x="906" y="767"/>
                        </a:lnTo>
                        <a:lnTo>
                          <a:pt x="864" y="756"/>
                        </a:lnTo>
                        <a:lnTo>
                          <a:pt x="823" y="745"/>
                        </a:lnTo>
                        <a:lnTo>
                          <a:pt x="780" y="732"/>
                        </a:lnTo>
                        <a:lnTo>
                          <a:pt x="733" y="719"/>
                        </a:lnTo>
                        <a:lnTo>
                          <a:pt x="688" y="706"/>
                        </a:lnTo>
                        <a:lnTo>
                          <a:pt x="641" y="694"/>
                        </a:lnTo>
                        <a:lnTo>
                          <a:pt x="594" y="683"/>
                        </a:lnTo>
                        <a:lnTo>
                          <a:pt x="547" y="671"/>
                        </a:lnTo>
                        <a:lnTo>
                          <a:pt x="502" y="65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69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487"/>
                    <a:ext cx="881" cy="829"/>
                  </a:xfrm>
                  <a:custGeom>
                    <a:avLst/>
                    <a:gdLst>
                      <a:gd name="T0" fmla="*/ 13 w 1763"/>
                      <a:gd name="T1" fmla="*/ 639 h 829"/>
                      <a:gd name="T2" fmla="*/ 10 w 1763"/>
                      <a:gd name="T3" fmla="*/ 576 h 829"/>
                      <a:gd name="T4" fmla="*/ 9 w 1763"/>
                      <a:gd name="T5" fmla="*/ 511 h 829"/>
                      <a:gd name="T6" fmla="*/ 8 w 1763"/>
                      <a:gd name="T7" fmla="*/ 447 h 829"/>
                      <a:gd name="T8" fmla="*/ 5 w 1763"/>
                      <a:gd name="T9" fmla="*/ 404 h 829"/>
                      <a:gd name="T10" fmla="*/ 3 w 1763"/>
                      <a:gd name="T11" fmla="*/ 420 h 829"/>
                      <a:gd name="T12" fmla="*/ 4 w 1763"/>
                      <a:gd name="T13" fmla="*/ 488 h 829"/>
                      <a:gd name="T14" fmla="*/ 6 w 1763"/>
                      <a:gd name="T15" fmla="*/ 556 h 829"/>
                      <a:gd name="T16" fmla="*/ 10 w 1763"/>
                      <a:gd name="T17" fmla="*/ 616 h 829"/>
                      <a:gd name="T18" fmla="*/ 9 w 1763"/>
                      <a:gd name="T19" fmla="*/ 604 h 829"/>
                      <a:gd name="T20" fmla="*/ 7 w 1763"/>
                      <a:gd name="T21" fmla="*/ 591 h 829"/>
                      <a:gd name="T22" fmla="*/ 5 w 1763"/>
                      <a:gd name="T23" fmla="*/ 567 h 829"/>
                      <a:gd name="T24" fmla="*/ 2 w 1763"/>
                      <a:gd name="T25" fmla="*/ 506 h 829"/>
                      <a:gd name="T26" fmla="*/ 0 w 1763"/>
                      <a:gd name="T27" fmla="*/ 439 h 829"/>
                      <a:gd name="T28" fmla="*/ 0 w 1763"/>
                      <a:gd name="T29" fmla="*/ 373 h 829"/>
                      <a:gd name="T30" fmla="*/ 1 w 1763"/>
                      <a:gd name="T31" fmla="*/ 368 h 829"/>
                      <a:gd name="T32" fmla="*/ 1 w 1763"/>
                      <a:gd name="T33" fmla="*/ 342 h 829"/>
                      <a:gd name="T34" fmla="*/ 2 w 1763"/>
                      <a:gd name="T35" fmla="*/ 304 h 829"/>
                      <a:gd name="T36" fmla="*/ 4 w 1763"/>
                      <a:gd name="T37" fmla="*/ 248 h 829"/>
                      <a:gd name="T38" fmla="*/ 9 w 1763"/>
                      <a:gd name="T39" fmla="*/ 159 h 829"/>
                      <a:gd name="T40" fmla="*/ 15 w 1763"/>
                      <a:gd name="T41" fmla="*/ 30 h 829"/>
                      <a:gd name="T42" fmla="*/ 16 w 1763"/>
                      <a:gd name="T43" fmla="*/ 4 h 829"/>
                      <a:gd name="T44" fmla="*/ 18 w 1763"/>
                      <a:gd name="T45" fmla="*/ 2 h 829"/>
                      <a:gd name="T46" fmla="*/ 19 w 1763"/>
                      <a:gd name="T47" fmla="*/ 13 h 829"/>
                      <a:gd name="T48" fmla="*/ 24 w 1763"/>
                      <a:gd name="T49" fmla="*/ 45 h 829"/>
                      <a:gd name="T50" fmla="*/ 32 w 1763"/>
                      <a:gd name="T51" fmla="*/ 95 h 829"/>
                      <a:gd name="T52" fmla="*/ 40 w 1763"/>
                      <a:gd name="T53" fmla="*/ 148 h 829"/>
                      <a:gd name="T54" fmla="*/ 47 w 1763"/>
                      <a:gd name="T55" fmla="*/ 195 h 829"/>
                      <a:gd name="T56" fmla="*/ 51 w 1763"/>
                      <a:gd name="T57" fmla="*/ 217 h 829"/>
                      <a:gd name="T58" fmla="*/ 52 w 1763"/>
                      <a:gd name="T59" fmla="*/ 248 h 829"/>
                      <a:gd name="T60" fmla="*/ 50 w 1763"/>
                      <a:gd name="T61" fmla="*/ 282 h 829"/>
                      <a:gd name="T62" fmla="*/ 47 w 1763"/>
                      <a:gd name="T63" fmla="*/ 346 h 829"/>
                      <a:gd name="T64" fmla="*/ 43 w 1763"/>
                      <a:gd name="T65" fmla="*/ 431 h 829"/>
                      <a:gd name="T66" fmla="*/ 39 w 1763"/>
                      <a:gd name="T67" fmla="*/ 516 h 829"/>
                      <a:gd name="T68" fmla="*/ 36 w 1763"/>
                      <a:gd name="T69" fmla="*/ 586 h 829"/>
                      <a:gd name="T70" fmla="*/ 34 w 1763"/>
                      <a:gd name="T71" fmla="*/ 629 h 829"/>
                      <a:gd name="T72" fmla="*/ 33 w 1763"/>
                      <a:gd name="T73" fmla="*/ 652 h 829"/>
                      <a:gd name="T74" fmla="*/ 32 w 1763"/>
                      <a:gd name="T75" fmla="*/ 656 h 829"/>
                      <a:gd name="T76" fmla="*/ 32 w 1763"/>
                      <a:gd name="T77" fmla="*/ 674 h 829"/>
                      <a:gd name="T78" fmla="*/ 33 w 1763"/>
                      <a:gd name="T79" fmla="*/ 741 h 829"/>
                      <a:gd name="T80" fmla="*/ 35 w 1763"/>
                      <a:gd name="T81" fmla="*/ 792 h 829"/>
                      <a:gd name="T82" fmla="*/ 36 w 1763"/>
                      <a:gd name="T83" fmla="*/ 756 h 829"/>
                      <a:gd name="T84" fmla="*/ 40 w 1763"/>
                      <a:gd name="T85" fmla="*/ 668 h 829"/>
                      <a:gd name="T86" fmla="*/ 45 w 1763"/>
                      <a:gd name="T87" fmla="*/ 559 h 829"/>
                      <a:gd name="T88" fmla="*/ 50 w 1763"/>
                      <a:gd name="T89" fmla="*/ 459 h 829"/>
                      <a:gd name="T90" fmla="*/ 53 w 1763"/>
                      <a:gd name="T91" fmla="*/ 391 h 829"/>
                      <a:gd name="T92" fmla="*/ 55 w 1763"/>
                      <a:gd name="T93" fmla="*/ 379 h 829"/>
                      <a:gd name="T94" fmla="*/ 52 w 1763"/>
                      <a:gd name="T95" fmla="*/ 446 h 829"/>
                      <a:gd name="T96" fmla="*/ 47 w 1763"/>
                      <a:gd name="T97" fmla="*/ 547 h 829"/>
                      <a:gd name="T98" fmla="*/ 43 w 1763"/>
                      <a:gd name="T99" fmla="*/ 642 h 829"/>
                      <a:gd name="T100" fmla="*/ 40 w 1763"/>
                      <a:gd name="T101" fmla="*/ 720 h 829"/>
                      <a:gd name="T102" fmla="*/ 37 w 1763"/>
                      <a:gd name="T103" fmla="*/ 777 h 829"/>
                      <a:gd name="T104" fmla="*/ 36 w 1763"/>
                      <a:gd name="T105" fmla="*/ 796 h 829"/>
                      <a:gd name="T106" fmla="*/ 36 w 1763"/>
                      <a:gd name="T107" fmla="*/ 820 h 829"/>
                      <a:gd name="T108" fmla="*/ 34 w 1763"/>
                      <a:gd name="T109" fmla="*/ 829 h 829"/>
                      <a:gd name="T110" fmla="*/ 33 w 1763"/>
                      <a:gd name="T111" fmla="*/ 816 h 829"/>
                      <a:gd name="T112" fmla="*/ 31 w 1763"/>
                      <a:gd name="T113" fmla="*/ 795 h 829"/>
                      <a:gd name="T114" fmla="*/ 28 w 1763"/>
                      <a:gd name="T115" fmla="*/ 767 h 829"/>
                      <a:gd name="T116" fmla="*/ 24 w 1763"/>
                      <a:gd name="T117" fmla="*/ 732 h 829"/>
                      <a:gd name="T118" fmla="*/ 20 w 1763"/>
                      <a:gd name="T119" fmla="*/ 694 h 829"/>
                      <a:gd name="T120" fmla="*/ 15 w 1763"/>
                      <a:gd name="T121" fmla="*/ 657 h 82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1763" h="829">
                        <a:moveTo>
                          <a:pt x="502" y="657"/>
                        </a:moveTo>
                        <a:lnTo>
                          <a:pt x="502" y="657"/>
                        </a:lnTo>
                        <a:lnTo>
                          <a:pt x="443" y="639"/>
                        </a:lnTo>
                        <a:lnTo>
                          <a:pt x="398" y="619"/>
                        </a:lnTo>
                        <a:lnTo>
                          <a:pt x="367" y="598"/>
                        </a:lnTo>
                        <a:lnTo>
                          <a:pt x="344" y="576"/>
                        </a:lnTo>
                        <a:lnTo>
                          <a:pt x="328" y="554"/>
                        </a:lnTo>
                        <a:lnTo>
                          <a:pt x="315" y="533"/>
                        </a:lnTo>
                        <a:lnTo>
                          <a:pt x="304" y="511"/>
                        </a:lnTo>
                        <a:lnTo>
                          <a:pt x="290" y="490"/>
                        </a:lnTo>
                        <a:lnTo>
                          <a:pt x="276" y="463"/>
                        </a:lnTo>
                        <a:lnTo>
                          <a:pt x="281" y="447"/>
                        </a:lnTo>
                        <a:lnTo>
                          <a:pt x="299" y="442"/>
                        </a:lnTo>
                        <a:lnTo>
                          <a:pt x="322" y="447"/>
                        </a:lnTo>
                        <a:lnTo>
                          <a:pt x="162" y="404"/>
                        </a:lnTo>
                        <a:lnTo>
                          <a:pt x="137" y="397"/>
                        </a:lnTo>
                        <a:lnTo>
                          <a:pt x="121" y="404"/>
                        </a:lnTo>
                        <a:lnTo>
                          <a:pt x="115" y="420"/>
                        </a:lnTo>
                        <a:lnTo>
                          <a:pt x="130" y="447"/>
                        </a:lnTo>
                        <a:lnTo>
                          <a:pt x="142" y="468"/>
                        </a:lnTo>
                        <a:lnTo>
                          <a:pt x="153" y="488"/>
                        </a:lnTo>
                        <a:lnTo>
                          <a:pt x="168" y="511"/>
                        </a:lnTo>
                        <a:lnTo>
                          <a:pt x="184" y="533"/>
                        </a:lnTo>
                        <a:lnTo>
                          <a:pt x="205" y="556"/>
                        </a:lnTo>
                        <a:lnTo>
                          <a:pt x="238" y="576"/>
                        </a:lnTo>
                        <a:lnTo>
                          <a:pt x="281" y="598"/>
                        </a:lnTo>
                        <a:lnTo>
                          <a:pt x="339" y="616"/>
                        </a:lnTo>
                        <a:lnTo>
                          <a:pt x="321" y="611"/>
                        </a:lnTo>
                        <a:lnTo>
                          <a:pt x="304" y="608"/>
                        </a:lnTo>
                        <a:lnTo>
                          <a:pt x="288" y="604"/>
                        </a:lnTo>
                        <a:lnTo>
                          <a:pt x="274" y="598"/>
                        </a:lnTo>
                        <a:lnTo>
                          <a:pt x="261" y="595"/>
                        </a:lnTo>
                        <a:lnTo>
                          <a:pt x="249" y="591"/>
                        </a:lnTo>
                        <a:lnTo>
                          <a:pt x="238" y="590"/>
                        </a:lnTo>
                        <a:lnTo>
                          <a:pt x="227" y="586"/>
                        </a:lnTo>
                        <a:lnTo>
                          <a:pt x="168" y="567"/>
                        </a:lnTo>
                        <a:lnTo>
                          <a:pt x="123" y="547"/>
                        </a:lnTo>
                        <a:lnTo>
                          <a:pt x="90" y="525"/>
                        </a:lnTo>
                        <a:lnTo>
                          <a:pt x="69" y="506"/>
                        </a:lnTo>
                        <a:lnTo>
                          <a:pt x="52" y="481"/>
                        </a:lnTo>
                        <a:lnTo>
                          <a:pt x="40" y="461"/>
                        </a:lnTo>
                        <a:lnTo>
                          <a:pt x="29" y="439"/>
                        </a:lnTo>
                        <a:lnTo>
                          <a:pt x="16" y="417"/>
                        </a:lnTo>
                        <a:lnTo>
                          <a:pt x="0" y="391"/>
                        </a:lnTo>
                        <a:lnTo>
                          <a:pt x="6" y="373"/>
                        </a:lnTo>
                        <a:lnTo>
                          <a:pt x="24" y="368"/>
                        </a:lnTo>
                        <a:lnTo>
                          <a:pt x="49" y="375"/>
                        </a:lnTo>
                        <a:lnTo>
                          <a:pt x="43" y="368"/>
                        </a:lnTo>
                        <a:lnTo>
                          <a:pt x="40" y="359"/>
                        </a:lnTo>
                        <a:lnTo>
                          <a:pt x="40" y="352"/>
                        </a:lnTo>
                        <a:lnTo>
                          <a:pt x="43" y="342"/>
                        </a:lnTo>
                        <a:lnTo>
                          <a:pt x="51" y="331"/>
                        </a:lnTo>
                        <a:lnTo>
                          <a:pt x="61" y="318"/>
                        </a:lnTo>
                        <a:lnTo>
                          <a:pt x="78" y="304"/>
                        </a:lnTo>
                        <a:lnTo>
                          <a:pt x="101" y="289"/>
                        </a:lnTo>
                        <a:lnTo>
                          <a:pt x="126" y="270"/>
                        </a:lnTo>
                        <a:lnTo>
                          <a:pt x="159" y="248"/>
                        </a:lnTo>
                        <a:lnTo>
                          <a:pt x="200" y="221"/>
                        </a:lnTo>
                        <a:lnTo>
                          <a:pt x="243" y="192"/>
                        </a:lnTo>
                        <a:lnTo>
                          <a:pt x="295" y="159"/>
                        </a:lnTo>
                        <a:lnTo>
                          <a:pt x="355" y="122"/>
                        </a:lnTo>
                        <a:lnTo>
                          <a:pt x="420" y="78"/>
                        </a:lnTo>
                        <a:lnTo>
                          <a:pt x="493" y="30"/>
                        </a:lnTo>
                        <a:lnTo>
                          <a:pt x="510" y="19"/>
                        </a:lnTo>
                        <a:lnTo>
                          <a:pt x="524" y="10"/>
                        </a:lnTo>
                        <a:lnTo>
                          <a:pt x="538" y="4"/>
                        </a:lnTo>
                        <a:lnTo>
                          <a:pt x="547" y="2"/>
                        </a:lnTo>
                        <a:lnTo>
                          <a:pt x="562" y="0"/>
                        </a:lnTo>
                        <a:lnTo>
                          <a:pt x="576" y="2"/>
                        </a:lnTo>
                        <a:lnTo>
                          <a:pt x="594" y="4"/>
                        </a:lnTo>
                        <a:lnTo>
                          <a:pt x="618" y="9"/>
                        </a:lnTo>
                        <a:lnTo>
                          <a:pt x="639" y="13"/>
                        </a:lnTo>
                        <a:lnTo>
                          <a:pt x="675" y="22"/>
                        </a:lnTo>
                        <a:lnTo>
                          <a:pt x="727" y="33"/>
                        </a:lnTo>
                        <a:lnTo>
                          <a:pt x="794" y="45"/>
                        </a:lnTo>
                        <a:lnTo>
                          <a:pt x="870" y="63"/>
                        </a:lnTo>
                        <a:lnTo>
                          <a:pt x="952" y="78"/>
                        </a:lnTo>
                        <a:lnTo>
                          <a:pt x="1039" y="95"/>
                        </a:lnTo>
                        <a:lnTo>
                          <a:pt x="1127" y="113"/>
                        </a:lnTo>
                        <a:lnTo>
                          <a:pt x="1215" y="131"/>
                        </a:lnTo>
                        <a:lnTo>
                          <a:pt x="1303" y="148"/>
                        </a:lnTo>
                        <a:lnTo>
                          <a:pt x="1384" y="165"/>
                        </a:lnTo>
                        <a:lnTo>
                          <a:pt x="1460" y="179"/>
                        </a:lnTo>
                        <a:lnTo>
                          <a:pt x="1525" y="195"/>
                        </a:lnTo>
                        <a:lnTo>
                          <a:pt x="1577" y="206"/>
                        </a:lnTo>
                        <a:lnTo>
                          <a:pt x="1615" y="213"/>
                        </a:lnTo>
                        <a:lnTo>
                          <a:pt x="1636" y="217"/>
                        </a:lnTo>
                        <a:lnTo>
                          <a:pt x="1671" y="229"/>
                        </a:lnTo>
                        <a:lnTo>
                          <a:pt x="1685" y="238"/>
                        </a:lnTo>
                        <a:lnTo>
                          <a:pt x="1680" y="248"/>
                        </a:lnTo>
                        <a:lnTo>
                          <a:pt x="1669" y="257"/>
                        </a:lnTo>
                        <a:lnTo>
                          <a:pt x="1654" y="267"/>
                        </a:lnTo>
                        <a:lnTo>
                          <a:pt x="1627" y="282"/>
                        </a:lnTo>
                        <a:lnTo>
                          <a:pt x="1599" y="299"/>
                        </a:lnTo>
                        <a:lnTo>
                          <a:pt x="1563" y="320"/>
                        </a:lnTo>
                        <a:lnTo>
                          <a:pt x="1525" y="346"/>
                        </a:lnTo>
                        <a:lnTo>
                          <a:pt x="1482" y="373"/>
                        </a:lnTo>
                        <a:lnTo>
                          <a:pt x="1438" y="400"/>
                        </a:lnTo>
                        <a:lnTo>
                          <a:pt x="1395" y="431"/>
                        </a:lnTo>
                        <a:lnTo>
                          <a:pt x="1348" y="461"/>
                        </a:lnTo>
                        <a:lnTo>
                          <a:pt x="1305" y="487"/>
                        </a:lnTo>
                        <a:lnTo>
                          <a:pt x="1264" y="516"/>
                        </a:lnTo>
                        <a:lnTo>
                          <a:pt x="1226" y="542"/>
                        </a:lnTo>
                        <a:lnTo>
                          <a:pt x="1194" y="564"/>
                        </a:lnTo>
                        <a:lnTo>
                          <a:pt x="1167" y="586"/>
                        </a:lnTo>
                        <a:lnTo>
                          <a:pt x="1141" y="602"/>
                        </a:lnTo>
                        <a:lnTo>
                          <a:pt x="1127" y="612"/>
                        </a:lnTo>
                        <a:lnTo>
                          <a:pt x="1111" y="629"/>
                        </a:lnTo>
                        <a:lnTo>
                          <a:pt x="1089" y="639"/>
                        </a:lnTo>
                        <a:lnTo>
                          <a:pt x="1073" y="646"/>
                        </a:lnTo>
                        <a:lnTo>
                          <a:pt x="1062" y="652"/>
                        </a:lnTo>
                        <a:lnTo>
                          <a:pt x="1051" y="656"/>
                        </a:lnTo>
                        <a:lnTo>
                          <a:pt x="1042" y="656"/>
                        </a:lnTo>
                        <a:lnTo>
                          <a:pt x="1041" y="656"/>
                        </a:lnTo>
                        <a:lnTo>
                          <a:pt x="1039" y="656"/>
                        </a:lnTo>
                        <a:lnTo>
                          <a:pt x="1041" y="661"/>
                        </a:lnTo>
                        <a:lnTo>
                          <a:pt x="1048" y="674"/>
                        </a:lnTo>
                        <a:lnTo>
                          <a:pt x="1053" y="694"/>
                        </a:lnTo>
                        <a:lnTo>
                          <a:pt x="1062" y="717"/>
                        </a:lnTo>
                        <a:lnTo>
                          <a:pt x="1077" y="741"/>
                        </a:lnTo>
                        <a:lnTo>
                          <a:pt x="1089" y="763"/>
                        </a:lnTo>
                        <a:lnTo>
                          <a:pt x="1104" y="781"/>
                        </a:lnTo>
                        <a:lnTo>
                          <a:pt x="1120" y="792"/>
                        </a:lnTo>
                        <a:lnTo>
                          <a:pt x="1125" y="788"/>
                        </a:lnTo>
                        <a:lnTo>
                          <a:pt x="1145" y="775"/>
                        </a:lnTo>
                        <a:lnTo>
                          <a:pt x="1174" y="756"/>
                        </a:lnTo>
                        <a:lnTo>
                          <a:pt x="1210" y="732"/>
                        </a:lnTo>
                        <a:lnTo>
                          <a:pt x="1257" y="702"/>
                        </a:lnTo>
                        <a:lnTo>
                          <a:pt x="1305" y="668"/>
                        </a:lnTo>
                        <a:lnTo>
                          <a:pt x="1356" y="634"/>
                        </a:lnTo>
                        <a:lnTo>
                          <a:pt x="1413" y="598"/>
                        </a:lnTo>
                        <a:lnTo>
                          <a:pt x="1467" y="559"/>
                        </a:lnTo>
                        <a:lnTo>
                          <a:pt x="1523" y="524"/>
                        </a:lnTo>
                        <a:lnTo>
                          <a:pt x="1575" y="488"/>
                        </a:lnTo>
                        <a:lnTo>
                          <a:pt x="1620" y="459"/>
                        </a:lnTo>
                        <a:lnTo>
                          <a:pt x="1662" y="431"/>
                        </a:lnTo>
                        <a:lnTo>
                          <a:pt x="1694" y="407"/>
                        </a:lnTo>
                        <a:lnTo>
                          <a:pt x="1718" y="391"/>
                        </a:lnTo>
                        <a:lnTo>
                          <a:pt x="1730" y="383"/>
                        </a:lnTo>
                        <a:lnTo>
                          <a:pt x="1752" y="372"/>
                        </a:lnTo>
                        <a:lnTo>
                          <a:pt x="1763" y="379"/>
                        </a:lnTo>
                        <a:lnTo>
                          <a:pt x="1755" y="394"/>
                        </a:lnTo>
                        <a:lnTo>
                          <a:pt x="1741" y="413"/>
                        </a:lnTo>
                        <a:lnTo>
                          <a:pt x="1685" y="446"/>
                        </a:lnTo>
                        <a:lnTo>
                          <a:pt x="1631" y="480"/>
                        </a:lnTo>
                        <a:lnTo>
                          <a:pt x="1581" y="514"/>
                        </a:lnTo>
                        <a:lnTo>
                          <a:pt x="1528" y="547"/>
                        </a:lnTo>
                        <a:lnTo>
                          <a:pt x="1482" y="581"/>
                        </a:lnTo>
                        <a:lnTo>
                          <a:pt x="1435" y="611"/>
                        </a:lnTo>
                        <a:lnTo>
                          <a:pt x="1395" y="642"/>
                        </a:lnTo>
                        <a:lnTo>
                          <a:pt x="1354" y="671"/>
                        </a:lnTo>
                        <a:lnTo>
                          <a:pt x="1314" y="697"/>
                        </a:lnTo>
                        <a:lnTo>
                          <a:pt x="1282" y="720"/>
                        </a:lnTo>
                        <a:lnTo>
                          <a:pt x="1253" y="743"/>
                        </a:lnTo>
                        <a:lnTo>
                          <a:pt x="1226" y="761"/>
                        </a:lnTo>
                        <a:lnTo>
                          <a:pt x="1204" y="777"/>
                        </a:lnTo>
                        <a:lnTo>
                          <a:pt x="1185" y="788"/>
                        </a:lnTo>
                        <a:lnTo>
                          <a:pt x="1172" y="795"/>
                        </a:lnTo>
                        <a:lnTo>
                          <a:pt x="1161" y="796"/>
                        </a:lnTo>
                        <a:lnTo>
                          <a:pt x="1163" y="804"/>
                        </a:lnTo>
                        <a:lnTo>
                          <a:pt x="1161" y="813"/>
                        </a:lnTo>
                        <a:lnTo>
                          <a:pt x="1156" y="820"/>
                        </a:lnTo>
                        <a:lnTo>
                          <a:pt x="1145" y="825"/>
                        </a:lnTo>
                        <a:lnTo>
                          <a:pt x="1131" y="829"/>
                        </a:lnTo>
                        <a:lnTo>
                          <a:pt x="1114" y="829"/>
                        </a:lnTo>
                        <a:lnTo>
                          <a:pt x="1098" y="825"/>
                        </a:lnTo>
                        <a:lnTo>
                          <a:pt x="1078" y="820"/>
                        </a:lnTo>
                        <a:lnTo>
                          <a:pt x="1068" y="816"/>
                        </a:lnTo>
                        <a:lnTo>
                          <a:pt x="1051" y="809"/>
                        </a:lnTo>
                        <a:lnTo>
                          <a:pt x="1030" y="801"/>
                        </a:lnTo>
                        <a:lnTo>
                          <a:pt x="1005" y="795"/>
                        </a:lnTo>
                        <a:lnTo>
                          <a:pt x="976" y="787"/>
                        </a:lnTo>
                        <a:lnTo>
                          <a:pt x="943" y="777"/>
                        </a:lnTo>
                        <a:lnTo>
                          <a:pt x="906" y="767"/>
                        </a:lnTo>
                        <a:lnTo>
                          <a:pt x="864" y="756"/>
                        </a:lnTo>
                        <a:lnTo>
                          <a:pt x="823" y="745"/>
                        </a:lnTo>
                        <a:lnTo>
                          <a:pt x="780" y="732"/>
                        </a:lnTo>
                        <a:lnTo>
                          <a:pt x="733" y="719"/>
                        </a:lnTo>
                        <a:lnTo>
                          <a:pt x="688" y="706"/>
                        </a:lnTo>
                        <a:lnTo>
                          <a:pt x="641" y="694"/>
                        </a:lnTo>
                        <a:lnTo>
                          <a:pt x="594" y="683"/>
                        </a:lnTo>
                        <a:lnTo>
                          <a:pt x="547" y="671"/>
                        </a:lnTo>
                        <a:lnTo>
                          <a:pt x="502" y="657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947" y="862"/>
                    <a:ext cx="490" cy="25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1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4" y="809"/>
                    <a:ext cx="308" cy="39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1" y="880"/>
                    <a:ext cx="264" cy="34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6" y="1039"/>
                    <a:ext cx="155" cy="20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4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971"/>
                    <a:ext cx="187" cy="210"/>
                  </a:xfrm>
                  <a:custGeom>
                    <a:avLst/>
                    <a:gdLst>
                      <a:gd name="T0" fmla="*/ 4 w 373"/>
                      <a:gd name="T1" fmla="*/ 0 h 210"/>
                      <a:gd name="T2" fmla="*/ 0 w 373"/>
                      <a:gd name="T3" fmla="*/ 83 h 210"/>
                      <a:gd name="T4" fmla="*/ 1 w 373"/>
                      <a:gd name="T5" fmla="*/ 86 h 210"/>
                      <a:gd name="T6" fmla="*/ 2 w 373"/>
                      <a:gd name="T7" fmla="*/ 99 h 210"/>
                      <a:gd name="T8" fmla="*/ 3 w 373"/>
                      <a:gd name="T9" fmla="*/ 113 h 210"/>
                      <a:gd name="T10" fmla="*/ 5 w 373"/>
                      <a:gd name="T11" fmla="*/ 131 h 210"/>
                      <a:gd name="T12" fmla="*/ 6 w 373"/>
                      <a:gd name="T13" fmla="*/ 150 h 210"/>
                      <a:gd name="T14" fmla="*/ 7 w 373"/>
                      <a:gd name="T15" fmla="*/ 169 h 210"/>
                      <a:gd name="T16" fmla="*/ 8 w 373"/>
                      <a:gd name="T17" fmla="*/ 191 h 210"/>
                      <a:gd name="T18" fmla="*/ 8 w 373"/>
                      <a:gd name="T19" fmla="*/ 210 h 210"/>
                      <a:gd name="T20" fmla="*/ 8 w 373"/>
                      <a:gd name="T21" fmla="*/ 190 h 210"/>
                      <a:gd name="T22" fmla="*/ 8 w 373"/>
                      <a:gd name="T23" fmla="*/ 159 h 210"/>
                      <a:gd name="T24" fmla="*/ 8 w 373"/>
                      <a:gd name="T25" fmla="*/ 128 h 210"/>
                      <a:gd name="T26" fmla="*/ 8 w 373"/>
                      <a:gd name="T27" fmla="*/ 111 h 210"/>
                      <a:gd name="T28" fmla="*/ 8 w 373"/>
                      <a:gd name="T29" fmla="*/ 111 h 210"/>
                      <a:gd name="T30" fmla="*/ 9 w 373"/>
                      <a:gd name="T31" fmla="*/ 111 h 210"/>
                      <a:gd name="T32" fmla="*/ 10 w 373"/>
                      <a:gd name="T33" fmla="*/ 111 h 210"/>
                      <a:gd name="T34" fmla="*/ 10 w 373"/>
                      <a:gd name="T35" fmla="*/ 113 h 210"/>
                      <a:gd name="T36" fmla="*/ 11 w 373"/>
                      <a:gd name="T37" fmla="*/ 114 h 210"/>
                      <a:gd name="T38" fmla="*/ 11 w 373"/>
                      <a:gd name="T39" fmla="*/ 118 h 210"/>
                      <a:gd name="T40" fmla="*/ 12 w 373"/>
                      <a:gd name="T41" fmla="*/ 124 h 210"/>
                      <a:gd name="T42" fmla="*/ 12 w 373"/>
                      <a:gd name="T43" fmla="*/ 132 h 210"/>
                      <a:gd name="T44" fmla="*/ 12 w 373"/>
                      <a:gd name="T45" fmla="*/ 118 h 210"/>
                      <a:gd name="T46" fmla="*/ 11 w 373"/>
                      <a:gd name="T47" fmla="*/ 100 h 210"/>
                      <a:gd name="T48" fmla="*/ 10 w 373"/>
                      <a:gd name="T49" fmla="*/ 75 h 210"/>
                      <a:gd name="T50" fmla="*/ 9 w 373"/>
                      <a:gd name="T51" fmla="*/ 52 h 210"/>
                      <a:gd name="T52" fmla="*/ 8 w 373"/>
                      <a:gd name="T53" fmla="*/ 32 h 210"/>
                      <a:gd name="T54" fmla="*/ 7 w 373"/>
                      <a:gd name="T55" fmla="*/ 13 h 210"/>
                      <a:gd name="T56" fmla="*/ 6 w 373"/>
                      <a:gd name="T57" fmla="*/ 3 h 210"/>
                      <a:gd name="T58" fmla="*/ 4 w 373"/>
                      <a:gd name="T59" fmla="*/ 0 h 21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73" h="210">
                        <a:moveTo>
                          <a:pt x="119" y="0"/>
                        </a:moveTo>
                        <a:lnTo>
                          <a:pt x="0" y="83"/>
                        </a:lnTo>
                        <a:lnTo>
                          <a:pt x="20" y="86"/>
                        </a:lnTo>
                        <a:lnTo>
                          <a:pt x="53" y="99"/>
                        </a:lnTo>
                        <a:lnTo>
                          <a:pt x="92" y="113"/>
                        </a:lnTo>
                        <a:lnTo>
                          <a:pt x="130" y="131"/>
                        </a:lnTo>
                        <a:lnTo>
                          <a:pt x="168" y="150"/>
                        </a:lnTo>
                        <a:lnTo>
                          <a:pt x="200" y="169"/>
                        </a:lnTo>
                        <a:lnTo>
                          <a:pt x="225" y="191"/>
                        </a:lnTo>
                        <a:lnTo>
                          <a:pt x="238" y="210"/>
                        </a:lnTo>
                        <a:lnTo>
                          <a:pt x="247" y="190"/>
                        </a:lnTo>
                        <a:lnTo>
                          <a:pt x="252" y="159"/>
                        </a:lnTo>
                        <a:lnTo>
                          <a:pt x="249" y="128"/>
                        </a:lnTo>
                        <a:lnTo>
                          <a:pt x="238" y="111"/>
                        </a:lnTo>
                        <a:lnTo>
                          <a:pt x="254" y="111"/>
                        </a:lnTo>
                        <a:lnTo>
                          <a:pt x="274" y="111"/>
                        </a:lnTo>
                        <a:lnTo>
                          <a:pt x="294" y="111"/>
                        </a:lnTo>
                        <a:lnTo>
                          <a:pt x="312" y="113"/>
                        </a:lnTo>
                        <a:lnTo>
                          <a:pt x="330" y="114"/>
                        </a:lnTo>
                        <a:lnTo>
                          <a:pt x="351" y="118"/>
                        </a:lnTo>
                        <a:lnTo>
                          <a:pt x="364" y="124"/>
                        </a:lnTo>
                        <a:lnTo>
                          <a:pt x="373" y="132"/>
                        </a:lnTo>
                        <a:lnTo>
                          <a:pt x="364" y="118"/>
                        </a:lnTo>
                        <a:lnTo>
                          <a:pt x="346" y="100"/>
                        </a:lnTo>
                        <a:lnTo>
                          <a:pt x="317" y="75"/>
                        </a:lnTo>
                        <a:lnTo>
                          <a:pt x="285" y="52"/>
                        </a:lnTo>
                        <a:lnTo>
                          <a:pt x="247" y="32"/>
                        </a:lnTo>
                        <a:lnTo>
                          <a:pt x="206" y="13"/>
                        </a:lnTo>
                        <a:lnTo>
                          <a:pt x="162" y="3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5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971"/>
                    <a:ext cx="187" cy="210"/>
                  </a:xfrm>
                  <a:custGeom>
                    <a:avLst/>
                    <a:gdLst>
                      <a:gd name="T0" fmla="*/ 4 w 373"/>
                      <a:gd name="T1" fmla="*/ 0 h 210"/>
                      <a:gd name="T2" fmla="*/ 0 w 373"/>
                      <a:gd name="T3" fmla="*/ 83 h 210"/>
                      <a:gd name="T4" fmla="*/ 1 w 373"/>
                      <a:gd name="T5" fmla="*/ 86 h 210"/>
                      <a:gd name="T6" fmla="*/ 2 w 373"/>
                      <a:gd name="T7" fmla="*/ 99 h 210"/>
                      <a:gd name="T8" fmla="*/ 3 w 373"/>
                      <a:gd name="T9" fmla="*/ 113 h 210"/>
                      <a:gd name="T10" fmla="*/ 5 w 373"/>
                      <a:gd name="T11" fmla="*/ 131 h 210"/>
                      <a:gd name="T12" fmla="*/ 6 w 373"/>
                      <a:gd name="T13" fmla="*/ 150 h 210"/>
                      <a:gd name="T14" fmla="*/ 7 w 373"/>
                      <a:gd name="T15" fmla="*/ 169 h 210"/>
                      <a:gd name="T16" fmla="*/ 8 w 373"/>
                      <a:gd name="T17" fmla="*/ 191 h 210"/>
                      <a:gd name="T18" fmla="*/ 8 w 373"/>
                      <a:gd name="T19" fmla="*/ 210 h 210"/>
                      <a:gd name="T20" fmla="*/ 8 w 373"/>
                      <a:gd name="T21" fmla="*/ 190 h 210"/>
                      <a:gd name="T22" fmla="*/ 8 w 373"/>
                      <a:gd name="T23" fmla="*/ 159 h 210"/>
                      <a:gd name="T24" fmla="*/ 8 w 373"/>
                      <a:gd name="T25" fmla="*/ 128 h 210"/>
                      <a:gd name="T26" fmla="*/ 8 w 373"/>
                      <a:gd name="T27" fmla="*/ 111 h 210"/>
                      <a:gd name="T28" fmla="*/ 8 w 373"/>
                      <a:gd name="T29" fmla="*/ 111 h 210"/>
                      <a:gd name="T30" fmla="*/ 9 w 373"/>
                      <a:gd name="T31" fmla="*/ 111 h 210"/>
                      <a:gd name="T32" fmla="*/ 10 w 373"/>
                      <a:gd name="T33" fmla="*/ 111 h 210"/>
                      <a:gd name="T34" fmla="*/ 10 w 373"/>
                      <a:gd name="T35" fmla="*/ 113 h 210"/>
                      <a:gd name="T36" fmla="*/ 11 w 373"/>
                      <a:gd name="T37" fmla="*/ 114 h 210"/>
                      <a:gd name="T38" fmla="*/ 11 w 373"/>
                      <a:gd name="T39" fmla="*/ 118 h 210"/>
                      <a:gd name="T40" fmla="*/ 12 w 373"/>
                      <a:gd name="T41" fmla="*/ 124 h 210"/>
                      <a:gd name="T42" fmla="*/ 12 w 373"/>
                      <a:gd name="T43" fmla="*/ 132 h 210"/>
                      <a:gd name="T44" fmla="*/ 12 w 373"/>
                      <a:gd name="T45" fmla="*/ 118 h 210"/>
                      <a:gd name="T46" fmla="*/ 11 w 373"/>
                      <a:gd name="T47" fmla="*/ 100 h 210"/>
                      <a:gd name="T48" fmla="*/ 10 w 373"/>
                      <a:gd name="T49" fmla="*/ 75 h 210"/>
                      <a:gd name="T50" fmla="*/ 9 w 373"/>
                      <a:gd name="T51" fmla="*/ 52 h 210"/>
                      <a:gd name="T52" fmla="*/ 8 w 373"/>
                      <a:gd name="T53" fmla="*/ 32 h 210"/>
                      <a:gd name="T54" fmla="*/ 7 w 373"/>
                      <a:gd name="T55" fmla="*/ 13 h 210"/>
                      <a:gd name="T56" fmla="*/ 6 w 373"/>
                      <a:gd name="T57" fmla="*/ 3 h 210"/>
                      <a:gd name="T58" fmla="*/ 4 w 373"/>
                      <a:gd name="T59" fmla="*/ 0 h 21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73" h="210">
                        <a:moveTo>
                          <a:pt x="119" y="0"/>
                        </a:moveTo>
                        <a:lnTo>
                          <a:pt x="0" y="83"/>
                        </a:lnTo>
                        <a:lnTo>
                          <a:pt x="20" y="86"/>
                        </a:lnTo>
                        <a:lnTo>
                          <a:pt x="53" y="99"/>
                        </a:lnTo>
                        <a:lnTo>
                          <a:pt x="92" y="113"/>
                        </a:lnTo>
                        <a:lnTo>
                          <a:pt x="130" y="131"/>
                        </a:lnTo>
                        <a:lnTo>
                          <a:pt x="168" y="150"/>
                        </a:lnTo>
                        <a:lnTo>
                          <a:pt x="200" y="169"/>
                        </a:lnTo>
                        <a:lnTo>
                          <a:pt x="225" y="191"/>
                        </a:lnTo>
                        <a:lnTo>
                          <a:pt x="238" y="210"/>
                        </a:lnTo>
                        <a:lnTo>
                          <a:pt x="247" y="190"/>
                        </a:lnTo>
                        <a:lnTo>
                          <a:pt x="252" y="159"/>
                        </a:lnTo>
                        <a:lnTo>
                          <a:pt x="249" y="128"/>
                        </a:lnTo>
                        <a:lnTo>
                          <a:pt x="238" y="111"/>
                        </a:lnTo>
                        <a:lnTo>
                          <a:pt x="254" y="111"/>
                        </a:lnTo>
                        <a:lnTo>
                          <a:pt x="274" y="111"/>
                        </a:lnTo>
                        <a:lnTo>
                          <a:pt x="294" y="111"/>
                        </a:lnTo>
                        <a:lnTo>
                          <a:pt x="312" y="113"/>
                        </a:lnTo>
                        <a:lnTo>
                          <a:pt x="330" y="114"/>
                        </a:lnTo>
                        <a:lnTo>
                          <a:pt x="351" y="118"/>
                        </a:lnTo>
                        <a:lnTo>
                          <a:pt x="364" y="124"/>
                        </a:lnTo>
                        <a:lnTo>
                          <a:pt x="373" y="132"/>
                        </a:lnTo>
                        <a:lnTo>
                          <a:pt x="364" y="118"/>
                        </a:lnTo>
                        <a:lnTo>
                          <a:pt x="346" y="100"/>
                        </a:lnTo>
                        <a:lnTo>
                          <a:pt x="317" y="75"/>
                        </a:lnTo>
                        <a:lnTo>
                          <a:pt x="285" y="52"/>
                        </a:lnTo>
                        <a:lnTo>
                          <a:pt x="247" y="32"/>
                        </a:lnTo>
                        <a:lnTo>
                          <a:pt x="206" y="13"/>
                        </a:lnTo>
                        <a:lnTo>
                          <a:pt x="162" y="3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6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971"/>
                    <a:ext cx="187" cy="210"/>
                  </a:xfrm>
                  <a:custGeom>
                    <a:avLst/>
                    <a:gdLst>
                      <a:gd name="T0" fmla="*/ 4 w 373"/>
                      <a:gd name="T1" fmla="*/ 0 h 210"/>
                      <a:gd name="T2" fmla="*/ 0 w 373"/>
                      <a:gd name="T3" fmla="*/ 83 h 210"/>
                      <a:gd name="T4" fmla="*/ 1 w 373"/>
                      <a:gd name="T5" fmla="*/ 86 h 210"/>
                      <a:gd name="T6" fmla="*/ 2 w 373"/>
                      <a:gd name="T7" fmla="*/ 99 h 210"/>
                      <a:gd name="T8" fmla="*/ 3 w 373"/>
                      <a:gd name="T9" fmla="*/ 113 h 210"/>
                      <a:gd name="T10" fmla="*/ 5 w 373"/>
                      <a:gd name="T11" fmla="*/ 131 h 210"/>
                      <a:gd name="T12" fmla="*/ 6 w 373"/>
                      <a:gd name="T13" fmla="*/ 150 h 210"/>
                      <a:gd name="T14" fmla="*/ 7 w 373"/>
                      <a:gd name="T15" fmla="*/ 169 h 210"/>
                      <a:gd name="T16" fmla="*/ 8 w 373"/>
                      <a:gd name="T17" fmla="*/ 191 h 210"/>
                      <a:gd name="T18" fmla="*/ 8 w 373"/>
                      <a:gd name="T19" fmla="*/ 210 h 210"/>
                      <a:gd name="T20" fmla="*/ 8 w 373"/>
                      <a:gd name="T21" fmla="*/ 190 h 210"/>
                      <a:gd name="T22" fmla="*/ 8 w 373"/>
                      <a:gd name="T23" fmla="*/ 159 h 210"/>
                      <a:gd name="T24" fmla="*/ 8 w 373"/>
                      <a:gd name="T25" fmla="*/ 128 h 210"/>
                      <a:gd name="T26" fmla="*/ 8 w 373"/>
                      <a:gd name="T27" fmla="*/ 111 h 210"/>
                      <a:gd name="T28" fmla="*/ 8 w 373"/>
                      <a:gd name="T29" fmla="*/ 111 h 210"/>
                      <a:gd name="T30" fmla="*/ 9 w 373"/>
                      <a:gd name="T31" fmla="*/ 111 h 210"/>
                      <a:gd name="T32" fmla="*/ 10 w 373"/>
                      <a:gd name="T33" fmla="*/ 111 h 210"/>
                      <a:gd name="T34" fmla="*/ 10 w 373"/>
                      <a:gd name="T35" fmla="*/ 113 h 210"/>
                      <a:gd name="T36" fmla="*/ 11 w 373"/>
                      <a:gd name="T37" fmla="*/ 114 h 210"/>
                      <a:gd name="T38" fmla="*/ 11 w 373"/>
                      <a:gd name="T39" fmla="*/ 118 h 210"/>
                      <a:gd name="T40" fmla="*/ 12 w 373"/>
                      <a:gd name="T41" fmla="*/ 124 h 210"/>
                      <a:gd name="T42" fmla="*/ 12 w 373"/>
                      <a:gd name="T43" fmla="*/ 132 h 210"/>
                      <a:gd name="T44" fmla="*/ 12 w 373"/>
                      <a:gd name="T45" fmla="*/ 118 h 210"/>
                      <a:gd name="T46" fmla="*/ 11 w 373"/>
                      <a:gd name="T47" fmla="*/ 100 h 210"/>
                      <a:gd name="T48" fmla="*/ 10 w 373"/>
                      <a:gd name="T49" fmla="*/ 75 h 210"/>
                      <a:gd name="T50" fmla="*/ 9 w 373"/>
                      <a:gd name="T51" fmla="*/ 52 h 210"/>
                      <a:gd name="T52" fmla="*/ 8 w 373"/>
                      <a:gd name="T53" fmla="*/ 32 h 210"/>
                      <a:gd name="T54" fmla="*/ 7 w 373"/>
                      <a:gd name="T55" fmla="*/ 13 h 210"/>
                      <a:gd name="T56" fmla="*/ 6 w 373"/>
                      <a:gd name="T57" fmla="*/ 3 h 210"/>
                      <a:gd name="T58" fmla="*/ 4 w 373"/>
                      <a:gd name="T59" fmla="*/ 0 h 21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73" h="210">
                        <a:moveTo>
                          <a:pt x="119" y="0"/>
                        </a:moveTo>
                        <a:lnTo>
                          <a:pt x="0" y="83"/>
                        </a:lnTo>
                        <a:lnTo>
                          <a:pt x="20" y="86"/>
                        </a:lnTo>
                        <a:lnTo>
                          <a:pt x="53" y="99"/>
                        </a:lnTo>
                        <a:lnTo>
                          <a:pt x="92" y="113"/>
                        </a:lnTo>
                        <a:lnTo>
                          <a:pt x="130" y="131"/>
                        </a:lnTo>
                        <a:lnTo>
                          <a:pt x="168" y="150"/>
                        </a:lnTo>
                        <a:lnTo>
                          <a:pt x="200" y="169"/>
                        </a:lnTo>
                        <a:lnTo>
                          <a:pt x="225" y="191"/>
                        </a:lnTo>
                        <a:lnTo>
                          <a:pt x="238" y="210"/>
                        </a:lnTo>
                        <a:lnTo>
                          <a:pt x="247" y="190"/>
                        </a:lnTo>
                        <a:lnTo>
                          <a:pt x="252" y="159"/>
                        </a:lnTo>
                        <a:lnTo>
                          <a:pt x="249" y="128"/>
                        </a:lnTo>
                        <a:lnTo>
                          <a:pt x="238" y="111"/>
                        </a:lnTo>
                        <a:lnTo>
                          <a:pt x="254" y="111"/>
                        </a:lnTo>
                        <a:lnTo>
                          <a:pt x="274" y="111"/>
                        </a:lnTo>
                        <a:lnTo>
                          <a:pt x="294" y="111"/>
                        </a:lnTo>
                        <a:lnTo>
                          <a:pt x="312" y="113"/>
                        </a:lnTo>
                        <a:lnTo>
                          <a:pt x="330" y="114"/>
                        </a:lnTo>
                        <a:lnTo>
                          <a:pt x="351" y="118"/>
                        </a:lnTo>
                        <a:lnTo>
                          <a:pt x="364" y="124"/>
                        </a:lnTo>
                        <a:lnTo>
                          <a:pt x="373" y="132"/>
                        </a:lnTo>
                        <a:lnTo>
                          <a:pt x="364" y="118"/>
                        </a:lnTo>
                        <a:lnTo>
                          <a:pt x="346" y="100"/>
                        </a:lnTo>
                        <a:lnTo>
                          <a:pt x="317" y="75"/>
                        </a:lnTo>
                        <a:lnTo>
                          <a:pt x="285" y="52"/>
                        </a:lnTo>
                        <a:lnTo>
                          <a:pt x="247" y="32"/>
                        </a:lnTo>
                        <a:lnTo>
                          <a:pt x="206" y="13"/>
                        </a:lnTo>
                        <a:lnTo>
                          <a:pt x="162" y="3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7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980" y="884"/>
                    <a:ext cx="194" cy="260"/>
                  </a:xfrm>
                  <a:custGeom>
                    <a:avLst/>
                    <a:gdLst>
                      <a:gd name="T0" fmla="*/ 13 w 387"/>
                      <a:gd name="T1" fmla="*/ 260 h 260"/>
                      <a:gd name="T2" fmla="*/ 11 w 387"/>
                      <a:gd name="T3" fmla="*/ 242 h 260"/>
                      <a:gd name="T4" fmla="*/ 9 w 387"/>
                      <a:gd name="T5" fmla="*/ 222 h 260"/>
                      <a:gd name="T6" fmla="*/ 8 w 387"/>
                      <a:gd name="T7" fmla="*/ 201 h 260"/>
                      <a:gd name="T8" fmla="*/ 8 w 387"/>
                      <a:gd name="T9" fmla="*/ 179 h 260"/>
                      <a:gd name="T10" fmla="*/ 7 w 387"/>
                      <a:gd name="T11" fmla="*/ 157 h 260"/>
                      <a:gd name="T12" fmla="*/ 7 w 387"/>
                      <a:gd name="T13" fmla="*/ 136 h 260"/>
                      <a:gd name="T14" fmla="*/ 6 w 387"/>
                      <a:gd name="T15" fmla="*/ 114 h 260"/>
                      <a:gd name="T16" fmla="*/ 6 w 387"/>
                      <a:gd name="T17" fmla="*/ 93 h 260"/>
                      <a:gd name="T18" fmla="*/ 6 w 387"/>
                      <a:gd name="T19" fmla="*/ 66 h 260"/>
                      <a:gd name="T20" fmla="*/ 6 w 387"/>
                      <a:gd name="T21" fmla="*/ 50 h 260"/>
                      <a:gd name="T22" fmla="*/ 6 w 387"/>
                      <a:gd name="T23" fmla="*/ 45 h 260"/>
                      <a:gd name="T24" fmla="*/ 7 w 387"/>
                      <a:gd name="T25" fmla="*/ 50 h 260"/>
                      <a:gd name="T26" fmla="*/ 2 w 387"/>
                      <a:gd name="T27" fmla="*/ 7 h 260"/>
                      <a:gd name="T28" fmla="*/ 1 w 387"/>
                      <a:gd name="T29" fmla="*/ 0 h 260"/>
                      <a:gd name="T30" fmla="*/ 1 w 387"/>
                      <a:gd name="T31" fmla="*/ 7 h 260"/>
                      <a:gd name="T32" fmla="*/ 0 w 387"/>
                      <a:gd name="T33" fmla="*/ 23 h 260"/>
                      <a:gd name="T34" fmla="*/ 1 w 387"/>
                      <a:gd name="T35" fmla="*/ 50 h 260"/>
                      <a:gd name="T36" fmla="*/ 1 w 387"/>
                      <a:gd name="T37" fmla="*/ 71 h 260"/>
                      <a:gd name="T38" fmla="*/ 2 w 387"/>
                      <a:gd name="T39" fmla="*/ 91 h 260"/>
                      <a:gd name="T40" fmla="*/ 2 w 387"/>
                      <a:gd name="T41" fmla="*/ 114 h 260"/>
                      <a:gd name="T42" fmla="*/ 3 w 387"/>
                      <a:gd name="T43" fmla="*/ 136 h 260"/>
                      <a:gd name="T44" fmla="*/ 3 w 387"/>
                      <a:gd name="T45" fmla="*/ 159 h 260"/>
                      <a:gd name="T46" fmla="*/ 4 w 387"/>
                      <a:gd name="T47" fmla="*/ 179 h 260"/>
                      <a:gd name="T48" fmla="*/ 6 w 387"/>
                      <a:gd name="T49" fmla="*/ 201 h 260"/>
                      <a:gd name="T50" fmla="*/ 7 w 387"/>
                      <a:gd name="T51" fmla="*/ 219 h 260"/>
                      <a:gd name="T52" fmla="*/ 13 w 387"/>
                      <a:gd name="T53" fmla="*/ 260 h 2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87" h="260">
                        <a:moveTo>
                          <a:pt x="387" y="260"/>
                        </a:moveTo>
                        <a:lnTo>
                          <a:pt x="328" y="242"/>
                        </a:lnTo>
                        <a:lnTo>
                          <a:pt x="283" y="222"/>
                        </a:lnTo>
                        <a:lnTo>
                          <a:pt x="252" y="201"/>
                        </a:lnTo>
                        <a:lnTo>
                          <a:pt x="229" y="179"/>
                        </a:lnTo>
                        <a:lnTo>
                          <a:pt x="213" y="157"/>
                        </a:lnTo>
                        <a:lnTo>
                          <a:pt x="200" y="136"/>
                        </a:lnTo>
                        <a:lnTo>
                          <a:pt x="189" y="114"/>
                        </a:lnTo>
                        <a:lnTo>
                          <a:pt x="175" y="93"/>
                        </a:lnTo>
                        <a:lnTo>
                          <a:pt x="161" y="66"/>
                        </a:lnTo>
                        <a:lnTo>
                          <a:pt x="166" y="50"/>
                        </a:lnTo>
                        <a:lnTo>
                          <a:pt x="184" y="45"/>
                        </a:lnTo>
                        <a:lnTo>
                          <a:pt x="207" y="50"/>
                        </a:lnTo>
                        <a:lnTo>
                          <a:pt x="47" y="7"/>
                        </a:lnTo>
                        <a:lnTo>
                          <a:pt x="22" y="0"/>
                        </a:lnTo>
                        <a:lnTo>
                          <a:pt x="6" y="7"/>
                        </a:lnTo>
                        <a:lnTo>
                          <a:pt x="0" y="23"/>
                        </a:lnTo>
                        <a:lnTo>
                          <a:pt x="15" y="50"/>
                        </a:lnTo>
                        <a:lnTo>
                          <a:pt x="27" y="71"/>
                        </a:lnTo>
                        <a:lnTo>
                          <a:pt x="38" y="91"/>
                        </a:lnTo>
                        <a:lnTo>
                          <a:pt x="53" y="114"/>
                        </a:lnTo>
                        <a:lnTo>
                          <a:pt x="69" y="136"/>
                        </a:lnTo>
                        <a:lnTo>
                          <a:pt x="90" y="159"/>
                        </a:lnTo>
                        <a:lnTo>
                          <a:pt x="123" y="179"/>
                        </a:lnTo>
                        <a:lnTo>
                          <a:pt x="166" y="201"/>
                        </a:lnTo>
                        <a:lnTo>
                          <a:pt x="224" y="219"/>
                        </a:lnTo>
                        <a:lnTo>
                          <a:pt x="387" y="2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8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980" y="884"/>
                    <a:ext cx="194" cy="260"/>
                  </a:xfrm>
                  <a:custGeom>
                    <a:avLst/>
                    <a:gdLst>
                      <a:gd name="T0" fmla="*/ 13 w 387"/>
                      <a:gd name="T1" fmla="*/ 260 h 260"/>
                      <a:gd name="T2" fmla="*/ 13 w 387"/>
                      <a:gd name="T3" fmla="*/ 260 h 260"/>
                      <a:gd name="T4" fmla="*/ 11 w 387"/>
                      <a:gd name="T5" fmla="*/ 242 h 260"/>
                      <a:gd name="T6" fmla="*/ 9 w 387"/>
                      <a:gd name="T7" fmla="*/ 222 h 260"/>
                      <a:gd name="T8" fmla="*/ 8 w 387"/>
                      <a:gd name="T9" fmla="*/ 201 h 260"/>
                      <a:gd name="T10" fmla="*/ 8 w 387"/>
                      <a:gd name="T11" fmla="*/ 179 h 260"/>
                      <a:gd name="T12" fmla="*/ 7 w 387"/>
                      <a:gd name="T13" fmla="*/ 157 h 260"/>
                      <a:gd name="T14" fmla="*/ 7 w 387"/>
                      <a:gd name="T15" fmla="*/ 136 h 260"/>
                      <a:gd name="T16" fmla="*/ 6 w 387"/>
                      <a:gd name="T17" fmla="*/ 114 h 260"/>
                      <a:gd name="T18" fmla="*/ 6 w 387"/>
                      <a:gd name="T19" fmla="*/ 93 h 260"/>
                      <a:gd name="T20" fmla="*/ 6 w 387"/>
                      <a:gd name="T21" fmla="*/ 66 h 260"/>
                      <a:gd name="T22" fmla="*/ 6 w 387"/>
                      <a:gd name="T23" fmla="*/ 50 h 260"/>
                      <a:gd name="T24" fmla="*/ 6 w 387"/>
                      <a:gd name="T25" fmla="*/ 45 h 260"/>
                      <a:gd name="T26" fmla="*/ 7 w 387"/>
                      <a:gd name="T27" fmla="*/ 50 h 260"/>
                      <a:gd name="T28" fmla="*/ 2 w 387"/>
                      <a:gd name="T29" fmla="*/ 7 h 260"/>
                      <a:gd name="T30" fmla="*/ 1 w 387"/>
                      <a:gd name="T31" fmla="*/ 0 h 260"/>
                      <a:gd name="T32" fmla="*/ 1 w 387"/>
                      <a:gd name="T33" fmla="*/ 7 h 260"/>
                      <a:gd name="T34" fmla="*/ 0 w 387"/>
                      <a:gd name="T35" fmla="*/ 23 h 260"/>
                      <a:gd name="T36" fmla="*/ 1 w 387"/>
                      <a:gd name="T37" fmla="*/ 50 h 260"/>
                      <a:gd name="T38" fmla="*/ 1 w 387"/>
                      <a:gd name="T39" fmla="*/ 71 h 260"/>
                      <a:gd name="T40" fmla="*/ 2 w 387"/>
                      <a:gd name="T41" fmla="*/ 91 h 260"/>
                      <a:gd name="T42" fmla="*/ 2 w 387"/>
                      <a:gd name="T43" fmla="*/ 114 h 260"/>
                      <a:gd name="T44" fmla="*/ 3 w 387"/>
                      <a:gd name="T45" fmla="*/ 136 h 260"/>
                      <a:gd name="T46" fmla="*/ 3 w 387"/>
                      <a:gd name="T47" fmla="*/ 159 h 260"/>
                      <a:gd name="T48" fmla="*/ 4 w 387"/>
                      <a:gd name="T49" fmla="*/ 179 h 260"/>
                      <a:gd name="T50" fmla="*/ 6 w 387"/>
                      <a:gd name="T51" fmla="*/ 201 h 260"/>
                      <a:gd name="T52" fmla="*/ 7 w 387"/>
                      <a:gd name="T53" fmla="*/ 219 h 260"/>
                      <a:gd name="T54" fmla="*/ 13 w 387"/>
                      <a:gd name="T55" fmla="*/ 260 h 26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87" h="260">
                        <a:moveTo>
                          <a:pt x="387" y="260"/>
                        </a:moveTo>
                        <a:lnTo>
                          <a:pt x="387" y="260"/>
                        </a:lnTo>
                        <a:lnTo>
                          <a:pt x="328" y="242"/>
                        </a:lnTo>
                        <a:lnTo>
                          <a:pt x="283" y="222"/>
                        </a:lnTo>
                        <a:lnTo>
                          <a:pt x="252" y="201"/>
                        </a:lnTo>
                        <a:lnTo>
                          <a:pt x="229" y="179"/>
                        </a:lnTo>
                        <a:lnTo>
                          <a:pt x="213" y="157"/>
                        </a:lnTo>
                        <a:lnTo>
                          <a:pt x="200" y="136"/>
                        </a:lnTo>
                        <a:lnTo>
                          <a:pt x="189" y="114"/>
                        </a:lnTo>
                        <a:lnTo>
                          <a:pt x="175" y="93"/>
                        </a:lnTo>
                        <a:lnTo>
                          <a:pt x="161" y="66"/>
                        </a:lnTo>
                        <a:lnTo>
                          <a:pt x="166" y="50"/>
                        </a:lnTo>
                        <a:lnTo>
                          <a:pt x="184" y="45"/>
                        </a:lnTo>
                        <a:lnTo>
                          <a:pt x="207" y="50"/>
                        </a:lnTo>
                        <a:lnTo>
                          <a:pt x="47" y="7"/>
                        </a:lnTo>
                        <a:lnTo>
                          <a:pt x="22" y="0"/>
                        </a:lnTo>
                        <a:lnTo>
                          <a:pt x="6" y="7"/>
                        </a:lnTo>
                        <a:lnTo>
                          <a:pt x="0" y="23"/>
                        </a:lnTo>
                        <a:lnTo>
                          <a:pt x="15" y="50"/>
                        </a:lnTo>
                        <a:lnTo>
                          <a:pt x="27" y="71"/>
                        </a:lnTo>
                        <a:lnTo>
                          <a:pt x="38" y="91"/>
                        </a:lnTo>
                        <a:lnTo>
                          <a:pt x="53" y="114"/>
                        </a:lnTo>
                        <a:lnTo>
                          <a:pt x="69" y="136"/>
                        </a:lnTo>
                        <a:lnTo>
                          <a:pt x="90" y="159"/>
                        </a:lnTo>
                        <a:lnTo>
                          <a:pt x="123" y="179"/>
                        </a:lnTo>
                        <a:lnTo>
                          <a:pt x="166" y="201"/>
                        </a:lnTo>
                        <a:lnTo>
                          <a:pt x="224" y="219"/>
                        </a:lnTo>
                        <a:lnTo>
                          <a:pt x="387" y="26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79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1022" y="388"/>
                    <a:ext cx="853" cy="576"/>
                  </a:xfrm>
                  <a:custGeom>
                    <a:avLst/>
                    <a:gdLst>
                      <a:gd name="T0" fmla="*/ 2 w 1705"/>
                      <a:gd name="T1" fmla="*/ 64 h 576"/>
                      <a:gd name="T2" fmla="*/ 1 w 1705"/>
                      <a:gd name="T3" fmla="*/ 91 h 576"/>
                      <a:gd name="T4" fmla="*/ 1 w 1705"/>
                      <a:gd name="T5" fmla="*/ 129 h 576"/>
                      <a:gd name="T6" fmla="*/ 3 w 1705"/>
                      <a:gd name="T7" fmla="*/ 267 h 576"/>
                      <a:gd name="T8" fmla="*/ 5 w 1705"/>
                      <a:gd name="T9" fmla="*/ 435 h 576"/>
                      <a:gd name="T10" fmla="*/ 7 w 1705"/>
                      <a:gd name="T11" fmla="*/ 560 h 576"/>
                      <a:gd name="T12" fmla="*/ 8 w 1705"/>
                      <a:gd name="T13" fmla="*/ 576 h 576"/>
                      <a:gd name="T14" fmla="*/ 9 w 1705"/>
                      <a:gd name="T15" fmla="*/ 574 h 576"/>
                      <a:gd name="T16" fmla="*/ 12 w 1705"/>
                      <a:gd name="T17" fmla="*/ 567 h 576"/>
                      <a:gd name="T18" fmla="*/ 14 w 1705"/>
                      <a:gd name="T19" fmla="*/ 560 h 576"/>
                      <a:gd name="T20" fmla="*/ 17 w 1705"/>
                      <a:gd name="T21" fmla="*/ 551 h 576"/>
                      <a:gd name="T22" fmla="*/ 19 w 1705"/>
                      <a:gd name="T23" fmla="*/ 539 h 576"/>
                      <a:gd name="T24" fmla="*/ 21 w 1705"/>
                      <a:gd name="T25" fmla="*/ 527 h 576"/>
                      <a:gd name="T26" fmla="*/ 23 w 1705"/>
                      <a:gd name="T27" fmla="*/ 513 h 576"/>
                      <a:gd name="T28" fmla="*/ 24 w 1705"/>
                      <a:gd name="T29" fmla="*/ 499 h 576"/>
                      <a:gd name="T30" fmla="*/ 26 w 1705"/>
                      <a:gd name="T31" fmla="*/ 492 h 576"/>
                      <a:gd name="T32" fmla="*/ 27 w 1705"/>
                      <a:gd name="T33" fmla="*/ 499 h 576"/>
                      <a:gd name="T34" fmla="*/ 27 w 1705"/>
                      <a:gd name="T35" fmla="*/ 516 h 576"/>
                      <a:gd name="T36" fmla="*/ 28 w 1705"/>
                      <a:gd name="T37" fmla="*/ 524 h 576"/>
                      <a:gd name="T38" fmla="*/ 30 w 1705"/>
                      <a:gd name="T39" fmla="*/ 519 h 576"/>
                      <a:gd name="T40" fmla="*/ 32 w 1705"/>
                      <a:gd name="T41" fmla="*/ 516 h 576"/>
                      <a:gd name="T42" fmla="*/ 34 w 1705"/>
                      <a:gd name="T43" fmla="*/ 513 h 576"/>
                      <a:gd name="T44" fmla="*/ 35 w 1705"/>
                      <a:gd name="T45" fmla="*/ 505 h 576"/>
                      <a:gd name="T46" fmla="*/ 35 w 1705"/>
                      <a:gd name="T47" fmla="*/ 490 h 576"/>
                      <a:gd name="T48" fmla="*/ 36 w 1705"/>
                      <a:gd name="T49" fmla="*/ 480 h 576"/>
                      <a:gd name="T50" fmla="*/ 37 w 1705"/>
                      <a:gd name="T51" fmla="*/ 482 h 576"/>
                      <a:gd name="T52" fmla="*/ 39 w 1705"/>
                      <a:gd name="T53" fmla="*/ 490 h 576"/>
                      <a:gd name="T54" fmla="*/ 40 w 1705"/>
                      <a:gd name="T55" fmla="*/ 496 h 576"/>
                      <a:gd name="T56" fmla="*/ 42 w 1705"/>
                      <a:gd name="T57" fmla="*/ 497 h 576"/>
                      <a:gd name="T58" fmla="*/ 45 w 1705"/>
                      <a:gd name="T59" fmla="*/ 497 h 576"/>
                      <a:gd name="T60" fmla="*/ 48 w 1705"/>
                      <a:gd name="T61" fmla="*/ 496 h 576"/>
                      <a:gd name="T62" fmla="*/ 50 w 1705"/>
                      <a:gd name="T63" fmla="*/ 493 h 576"/>
                      <a:gd name="T64" fmla="*/ 52 w 1705"/>
                      <a:gd name="T65" fmla="*/ 490 h 576"/>
                      <a:gd name="T66" fmla="*/ 53 w 1705"/>
                      <a:gd name="T67" fmla="*/ 489 h 576"/>
                      <a:gd name="T68" fmla="*/ 54 w 1705"/>
                      <a:gd name="T69" fmla="*/ 480 h 576"/>
                      <a:gd name="T70" fmla="*/ 53 w 1705"/>
                      <a:gd name="T71" fmla="*/ 438 h 576"/>
                      <a:gd name="T72" fmla="*/ 52 w 1705"/>
                      <a:gd name="T73" fmla="*/ 392 h 576"/>
                      <a:gd name="T74" fmla="*/ 49 w 1705"/>
                      <a:gd name="T75" fmla="*/ 276 h 576"/>
                      <a:gd name="T76" fmla="*/ 46 w 1705"/>
                      <a:gd name="T77" fmla="*/ 141 h 576"/>
                      <a:gd name="T78" fmla="*/ 44 w 1705"/>
                      <a:gd name="T79" fmla="*/ 42 h 576"/>
                      <a:gd name="T80" fmla="*/ 43 w 1705"/>
                      <a:gd name="T81" fmla="*/ 33 h 576"/>
                      <a:gd name="T82" fmla="*/ 40 w 1705"/>
                      <a:gd name="T83" fmla="*/ 35 h 576"/>
                      <a:gd name="T84" fmla="*/ 37 w 1705"/>
                      <a:gd name="T85" fmla="*/ 28 h 576"/>
                      <a:gd name="T86" fmla="*/ 34 w 1705"/>
                      <a:gd name="T87" fmla="*/ 15 h 576"/>
                      <a:gd name="T88" fmla="*/ 31 w 1705"/>
                      <a:gd name="T89" fmla="*/ 5 h 576"/>
                      <a:gd name="T90" fmla="*/ 28 w 1705"/>
                      <a:gd name="T91" fmla="*/ 0 h 576"/>
                      <a:gd name="T92" fmla="*/ 26 w 1705"/>
                      <a:gd name="T93" fmla="*/ 3 h 576"/>
                      <a:gd name="T94" fmla="*/ 24 w 1705"/>
                      <a:gd name="T95" fmla="*/ 19 h 576"/>
                      <a:gd name="T96" fmla="*/ 23 w 1705"/>
                      <a:gd name="T97" fmla="*/ 21 h 576"/>
                      <a:gd name="T98" fmla="*/ 20 w 1705"/>
                      <a:gd name="T99" fmla="*/ 8 h 576"/>
                      <a:gd name="T100" fmla="*/ 17 w 1705"/>
                      <a:gd name="T101" fmla="*/ 10 h 576"/>
                      <a:gd name="T102" fmla="*/ 15 w 1705"/>
                      <a:gd name="T103" fmla="*/ 21 h 576"/>
                      <a:gd name="T104" fmla="*/ 13 w 1705"/>
                      <a:gd name="T105" fmla="*/ 36 h 576"/>
                      <a:gd name="T106" fmla="*/ 10 w 1705"/>
                      <a:gd name="T107" fmla="*/ 53 h 576"/>
                      <a:gd name="T108" fmla="*/ 7 w 1705"/>
                      <a:gd name="T109" fmla="*/ 60 h 576"/>
                      <a:gd name="T110" fmla="*/ 4 w 1705"/>
                      <a:gd name="T111" fmla="*/ 55 h 57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705" h="576">
                        <a:moveTo>
                          <a:pt x="74" y="43"/>
                        </a:moveTo>
                        <a:lnTo>
                          <a:pt x="54" y="64"/>
                        </a:lnTo>
                        <a:lnTo>
                          <a:pt x="38" y="80"/>
                        </a:lnTo>
                        <a:lnTo>
                          <a:pt x="20" y="91"/>
                        </a:lnTo>
                        <a:lnTo>
                          <a:pt x="0" y="99"/>
                        </a:lnTo>
                        <a:lnTo>
                          <a:pt x="14" y="129"/>
                        </a:lnTo>
                        <a:lnTo>
                          <a:pt x="43" y="189"/>
                        </a:lnTo>
                        <a:lnTo>
                          <a:pt x="77" y="267"/>
                        </a:lnTo>
                        <a:lnTo>
                          <a:pt x="121" y="353"/>
                        </a:lnTo>
                        <a:lnTo>
                          <a:pt x="157" y="435"/>
                        </a:lnTo>
                        <a:lnTo>
                          <a:pt x="193" y="508"/>
                        </a:lnTo>
                        <a:lnTo>
                          <a:pt x="218" y="560"/>
                        </a:lnTo>
                        <a:lnTo>
                          <a:pt x="225" y="576"/>
                        </a:lnTo>
                        <a:lnTo>
                          <a:pt x="243" y="576"/>
                        </a:lnTo>
                        <a:lnTo>
                          <a:pt x="265" y="575"/>
                        </a:lnTo>
                        <a:lnTo>
                          <a:pt x="288" y="574"/>
                        </a:lnTo>
                        <a:lnTo>
                          <a:pt x="322" y="572"/>
                        </a:lnTo>
                        <a:lnTo>
                          <a:pt x="356" y="567"/>
                        </a:lnTo>
                        <a:lnTo>
                          <a:pt x="392" y="565"/>
                        </a:lnTo>
                        <a:lnTo>
                          <a:pt x="434" y="560"/>
                        </a:lnTo>
                        <a:lnTo>
                          <a:pt x="473" y="557"/>
                        </a:lnTo>
                        <a:lnTo>
                          <a:pt x="513" y="551"/>
                        </a:lnTo>
                        <a:lnTo>
                          <a:pt x="553" y="545"/>
                        </a:lnTo>
                        <a:lnTo>
                          <a:pt x="590" y="539"/>
                        </a:lnTo>
                        <a:lnTo>
                          <a:pt x="626" y="534"/>
                        </a:lnTo>
                        <a:lnTo>
                          <a:pt x="659" y="527"/>
                        </a:lnTo>
                        <a:lnTo>
                          <a:pt x="688" y="520"/>
                        </a:lnTo>
                        <a:lnTo>
                          <a:pt x="711" y="513"/>
                        </a:lnTo>
                        <a:lnTo>
                          <a:pt x="729" y="508"/>
                        </a:lnTo>
                        <a:lnTo>
                          <a:pt x="758" y="499"/>
                        </a:lnTo>
                        <a:lnTo>
                          <a:pt x="785" y="493"/>
                        </a:lnTo>
                        <a:lnTo>
                          <a:pt x="803" y="492"/>
                        </a:lnTo>
                        <a:lnTo>
                          <a:pt x="821" y="493"/>
                        </a:lnTo>
                        <a:lnTo>
                          <a:pt x="837" y="499"/>
                        </a:lnTo>
                        <a:lnTo>
                          <a:pt x="842" y="506"/>
                        </a:lnTo>
                        <a:lnTo>
                          <a:pt x="848" y="516"/>
                        </a:lnTo>
                        <a:lnTo>
                          <a:pt x="851" y="526"/>
                        </a:lnTo>
                        <a:lnTo>
                          <a:pt x="873" y="524"/>
                        </a:lnTo>
                        <a:lnTo>
                          <a:pt x="905" y="520"/>
                        </a:lnTo>
                        <a:lnTo>
                          <a:pt x="945" y="519"/>
                        </a:lnTo>
                        <a:lnTo>
                          <a:pt x="985" y="516"/>
                        </a:lnTo>
                        <a:lnTo>
                          <a:pt x="1024" y="516"/>
                        </a:lnTo>
                        <a:lnTo>
                          <a:pt x="1058" y="516"/>
                        </a:lnTo>
                        <a:lnTo>
                          <a:pt x="1080" y="513"/>
                        </a:lnTo>
                        <a:lnTo>
                          <a:pt x="1087" y="513"/>
                        </a:lnTo>
                        <a:lnTo>
                          <a:pt x="1093" y="505"/>
                        </a:lnTo>
                        <a:lnTo>
                          <a:pt x="1100" y="497"/>
                        </a:lnTo>
                        <a:lnTo>
                          <a:pt x="1111" y="490"/>
                        </a:lnTo>
                        <a:lnTo>
                          <a:pt x="1123" y="483"/>
                        </a:lnTo>
                        <a:lnTo>
                          <a:pt x="1139" y="480"/>
                        </a:lnTo>
                        <a:lnTo>
                          <a:pt x="1156" y="480"/>
                        </a:lnTo>
                        <a:lnTo>
                          <a:pt x="1177" y="482"/>
                        </a:lnTo>
                        <a:lnTo>
                          <a:pt x="1199" y="486"/>
                        </a:lnTo>
                        <a:lnTo>
                          <a:pt x="1217" y="490"/>
                        </a:lnTo>
                        <a:lnTo>
                          <a:pt x="1238" y="493"/>
                        </a:lnTo>
                        <a:lnTo>
                          <a:pt x="1267" y="496"/>
                        </a:lnTo>
                        <a:lnTo>
                          <a:pt x="1301" y="496"/>
                        </a:lnTo>
                        <a:lnTo>
                          <a:pt x="1339" y="497"/>
                        </a:lnTo>
                        <a:lnTo>
                          <a:pt x="1377" y="497"/>
                        </a:lnTo>
                        <a:lnTo>
                          <a:pt x="1420" y="497"/>
                        </a:lnTo>
                        <a:lnTo>
                          <a:pt x="1462" y="497"/>
                        </a:lnTo>
                        <a:lnTo>
                          <a:pt x="1505" y="496"/>
                        </a:lnTo>
                        <a:lnTo>
                          <a:pt x="1545" y="493"/>
                        </a:lnTo>
                        <a:lnTo>
                          <a:pt x="1584" y="493"/>
                        </a:lnTo>
                        <a:lnTo>
                          <a:pt x="1618" y="492"/>
                        </a:lnTo>
                        <a:lnTo>
                          <a:pt x="1649" y="490"/>
                        </a:lnTo>
                        <a:lnTo>
                          <a:pt x="1676" y="489"/>
                        </a:lnTo>
                        <a:lnTo>
                          <a:pt x="1694" y="489"/>
                        </a:lnTo>
                        <a:lnTo>
                          <a:pt x="1705" y="486"/>
                        </a:lnTo>
                        <a:lnTo>
                          <a:pt x="1699" y="480"/>
                        </a:lnTo>
                        <a:lnTo>
                          <a:pt x="1687" y="462"/>
                        </a:lnTo>
                        <a:lnTo>
                          <a:pt x="1671" y="438"/>
                        </a:lnTo>
                        <a:lnTo>
                          <a:pt x="1665" y="423"/>
                        </a:lnTo>
                        <a:lnTo>
                          <a:pt x="1644" y="392"/>
                        </a:lnTo>
                        <a:lnTo>
                          <a:pt x="1608" y="341"/>
                        </a:lnTo>
                        <a:lnTo>
                          <a:pt x="1563" y="276"/>
                        </a:lnTo>
                        <a:lnTo>
                          <a:pt x="1516" y="207"/>
                        </a:lnTo>
                        <a:lnTo>
                          <a:pt x="1467" y="141"/>
                        </a:lnTo>
                        <a:lnTo>
                          <a:pt x="1426" y="83"/>
                        </a:lnTo>
                        <a:lnTo>
                          <a:pt x="1399" y="42"/>
                        </a:lnTo>
                        <a:lnTo>
                          <a:pt x="1388" y="28"/>
                        </a:lnTo>
                        <a:lnTo>
                          <a:pt x="1355" y="33"/>
                        </a:lnTo>
                        <a:lnTo>
                          <a:pt x="1318" y="35"/>
                        </a:lnTo>
                        <a:lnTo>
                          <a:pt x="1276" y="35"/>
                        </a:lnTo>
                        <a:lnTo>
                          <a:pt x="1229" y="32"/>
                        </a:lnTo>
                        <a:lnTo>
                          <a:pt x="1184" y="28"/>
                        </a:lnTo>
                        <a:lnTo>
                          <a:pt x="1132" y="22"/>
                        </a:lnTo>
                        <a:lnTo>
                          <a:pt x="1082" y="15"/>
                        </a:lnTo>
                        <a:lnTo>
                          <a:pt x="1035" y="10"/>
                        </a:lnTo>
                        <a:lnTo>
                          <a:pt x="983" y="5"/>
                        </a:lnTo>
                        <a:lnTo>
                          <a:pt x="936" y="1"/>
                        </a:lnTo>
                        <a:lnTo>
                          <a:pt x="893" y="0"/>
                        </a:lnTo>
                        <a:lnTo>
                          <a:pt x="851" y="0"/>
                        </a:lnTo>
                        <a:lnTo>
                          <a:pt x="819" y="3"/>
                        </a:lnTo>
                        <a:lnTo>
                          <a:pt x="790" y="8"/>
                        </a:lnTo>
                        <a:lnTo>
                          <a:pt x="765" y="19"/>
                        </a:lnTo>
                        <a:lnTo>
                          <a:pt x="752" y="33"/>
                        </a:lnTo>
                        <a:lnTo>
                          <a:pt x="707" y="21"/>
                        </a:lnTo>
                        <a:lnTo>
                          <a:pt x="664" y="12"/>
                        </a:lnTo>
                        <a:lnTo>
                          <a:pt x="623" y="8"/>
                        </a:lnTo>
                        <a:lnTo>
                          <a:pt x="581" y="7"/>
                        </a:lnTo>
                        <a:lnTo>
                          <a:pt x="542" y="10"/>
                        </a:lnTo>
                        <a:lnTo>
                          <a:pt x="502" y="15"/>
                        </a:lnTo>
                        <a:lnTo>
                          <a:pt x="464" y="21"/>
                        </a:lnTo>
                        <a:lnTo>
                          <a:pt x="428" y="28"/>
                        </a:lnTo>
                        <a:lnTo>
                          <a:pt x="387" y="36"/>
                        </a:lnTo>
                        <a:lnTo>
                          <a:pt x="347" y="43"/>
                        </a:lnTo>
                        <a:lnTo>
                          <a:pt x="308" y="53"/>
                        </a:lnTo>
                        <a:lnTo>
                          <a:pt x="265" y="56"/>
                        </a:lnTo>
                        <a:lnTo>
                          <a:pt x="220" y="60"/>
                        </a:lnTo>
                        <a:lnTo>
                          <a:pt x="175" y="57"/>
                        </a:lnTo>
                        <a:lnTo>
                          <a:pt x="126" y="55"/>
                        </a:lnTo>
                        <a:lnTo>
                          <a:pt x="74" y="43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0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1059" y="431"/>
                    <a:ext cx="796" cy="458"/>
                  </a:xfrm>
                  <a:custGeom>
                    <a:avLst/>
                    <a:gdLst>
                      <a:gd name="T0" fmla="*/ 50 w 1591"/>
                      <a:gd name="T1" fmla="*/ 380 h 458"/>
                      <a:gd name="T2" fmla="*/ 50 w 1591"/>
                      <a:gd name="T3" fmla="*/ 380 h 458"/>
                      <a:gd name="T4" fmla="*/ 49 w 1591"/>
                      <a:gd name="T5" fmla="*/ 390 h 458"/>
                      <a:gd name="T6" fmla="*/ 48 w 1591"/>
                      <a:gd name="T7" fmla="*/ 398 h 458"/>
                      <a:gd name="T8" fmla="*/ 46 w 1591"/>
                      <a:gd name="T9" fmla="*/ 399 h 458"/>
                      <a:gd name="T10" fmla="*/ 45 w 1591"/>
                      <a:gd name="T11" fmla="*/ 398 h 458"/>
                      <a:gd name="T12" fmla="*/ 43 w 1591"/>
                      <a:gd name="T13" fmla="*/ 394 h 458"/>
                      <a:gd name="T14" fmla="*/ 41 w 1591"/>
                      <a:gd name="T15" fmla="*/ 388 h 458"/>
                      <a:gd name="T16" fmla="*/ 40 w 1591"/>
                      <a:gd name="T17" fmla="*/ 381 h 458"/>
                      <a:gd name="T18" fmla="*/ 38 w 1591"/>
                      <a:gd name="T19" fmla="*/ 376 h 458"/>
                      <a:gd name="T20" fmla="*/ 36 w 1591"/>
                      <a:gd name="T21" fmla="*/ 371 h 458"/>
                      <a:gd name="T22" fmla="*/ 35 w 1591"/>
                      <a:gd name="T23" fmla="*/ 367 h 458"/>
                      <a:gd name="T24" fmla="*/ 33 w 1591"/>
                      <a:gd name="T25" fmla="*/ 367 h 458"/>
                      <a:gd name="T26" fmla="*/ 32 w 1591"/>
                      <a:gd name="T27" fmla="*/ 369 h 458"/>
                      <a:gd name="T28" fmla="*/ 31 w 1591"/>
                      <a:gd name="T29" fmla="*/ 376 h 458"/>
                      <a:gd name="T30" fmla="*/ 30 w 1591"/>
                      <a:gd name="T31" fmla="*/ 388 h 458"/>
                      <a:gd name="T32" fmla="*/ 29 w 1591"/>
                      <a:gd name="T33" fmla="*/ 408 h 458"/>
                      <a:gd name="T34" fmla="*/ 29 w 1591"/>
                      <a:gd name="T35" fmla="*/ 433 h 458"/>
                      <a:gd name="T36" fmla="*/ 28 w 1591"/>
                      <a:gd name="T37" fmla="*/ 410 h 458"/>
                      <a:gd name="T38" fmla="*/ 27 w 1591"/>
                      <a:gd name="T39" fmla="*/ 394 h 458"/>
                      <a:gd name="T40" fmla="*/ 26 w 1591"/>
                      <a:gd name="T41" fmla="*/ 386 h 458"/>
                      <a:gd name="T42" fmla="*/ 25 w 1591"/>
                      <a:gd name="T43" fmla="*/ 380 h 458"/>
                      <a:gd name="T44" fmla="*/ 24 w 1591"/>
                      <a:gd name="T45" fmla="*/ 380 h 458"/>
                      <a:gd name="T46" fmla="*/ 22 w 1591"/>
                      <a:gd name="T47" fmla="*/ 386 h 458"/>
                      <a:gd name="T48" fmla="*/ 21 w 1591"/>
                      <a:gd name="T49" fmla="*/ 392 h 458"/>
                      <a:gd name="T50" fmla="*/ 20 w 1591"/>
                      <a:gd name="T51" fmla="*/ 402 h 458"/>
                      <a:gd name="T52" fmla="*/ 18 w 1591"/>
                      <a:gd name="T53" fmla="*/ 414 h 458"/>
                      <a:gd name="T54" fmla="*/ 17 w 1591"/>
                      <a:gd name="T55" fmla="*/ 424 h 458"/>
                      <a:gd name="T56" fmla="*/ 15 w 1591"/>
                      <a:gd name="T57" fmla="*/ 435 h 458"/>
                      <a:gd name="T58" fmla="*/ 14 w 1591"/>
                      <a:gd name="T59" fmla="*/ 443 h 458"/>
                      <a:gd name="T60" fmla="*/ 12 w 1591"/>
                      <a:gd name="T61" fmla="*/ 450 h 458"/>
                      <a:gd name="T62" fmla="*/ 11 w 1591"/>
                      <a:gd name="T63" fmla="*/ 456 h 458"/>
                      <a:gd name="T64" fmla="*/ 9 w 1591"/>
                      <a:gd name="T65" fmla="*/ 458 h 458"/>
                      <a:gd name="T66" fmla="*/ 8 w 1591"/>
                      <a:gd name="T67" fmla="*/ 454 h 458"/>
                      <a:gd name="T68" fmla="*/ 7 w 1591"/>
                      <a:gd name="T69" fmla="*/ 415 h 458"/>
                      <a:gd name="T70" fmla="*/ 6 w 1591"/>
                      <a:gd name="T71" fmla="*/ 355 h 458"/>
                      <a:gd name="T72" fmla="*/ 5 w 1591"/>
                      <a:gd name="T73" fmla="*/ 281 h 458"/>
                      <a:gd name="T74" fmla="*/ 4 w 1591"/>
                      <a:gd name="T75" fmla="*/ 203 h 458"/>
                      <a:gd name="T76" fmla="*/ 3 w 1591"/>
                      <a:gd name="T77" fmla="*/ 127 h 458"/>
                      <a:gd name="T78" fmla="*/ 1 w 1591"/>
                      <a:gd name="T79" fmla="*/ 64 h 458"/>
                      <a:gd name="T80" fmla="*/ 1 w 1591"/>
                      <a:gd name="T81" fmla="*/ 19 h 458"/>
                      <a:gd name="T82" fmla="*/ 0 w 1591"/>
                      <a:gd name="T83" fmla="*/ 0 h 45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1591" h="458">
                        <a:moveTo>
                          <a:pt x="1591" y="380"/>
                        </a:moveTo>
                        <a:lnTo>
                          <a:pt x="1591" y="380"/>
                        </a:lnTo>
                        <a:lnTo>
                          <a:pt x="1555" y="390"/>
                        </a:lnTo>
                        <a:lnTo>
                          <a:pt x="1512" y="398"/>
                        </a:lnTo>
                        <a:lnTo>
                          <a:pt x="1467" y="399"/>
                        </a:lnTo>
                        <a:lnTo>
                          <a:pt x="1417" y="398"/>
                        </a:lnTo>
                        <a:lnTo>
                          <a:pt x="1364" y="394"/>
                        </a:lnTo>
                        <a:lnTo>
                          <a:pt x="1312" y="388"/>
                        </a:lnTo>
                        <a:lnTo>
                          <a:pt x="1254" y="381"/>
                        </a:lnTo>
                        <a:lnTo>
                          <a:pt x="1202" y="376"/>
                        </a:lnTo>
                        <a:lnTo>
                          <a:pt x="1148" y="371"/>
                        </a:lnTo>
                        <a:lnTo>
                          <a:pt x="1096" y="367"/>
                        </a:lnTo>
                        <a:lnTo>
                          <a:pt x="1049" y="367"/>
                        </a:lnTo>
                        <a:lnTo>
                          <a:pt x="1006" y="369"/>
                        </a:lnTo>
                        <a:lnTo>
                          <a:pt x="970" y="376"/>
                        </a:lnTo>
                        <a:lnTo>
                          <a:pt x="938" y="388"/>
                        </a:lnTo>
                        <a:lnTo>
                          <a:pt x="916" y="408"/>
                        </a:lnTo>
                        <a:lnTo>
                          <a:pt x="900" y="433"/>
                        </a:lnTo>
                        <a:lnTo>
                          <a:pt x="878" y="410"/>
                        </a:lnTo>
                        <a:lnTo>
                          <a:pt x="851" y="394"/>
                        </a:lnTo>
                        <a:lnTo>
                          <a:pt x="821" y="386"/>
                        </a:lnTo>
                        <a:lnTo>
                          <a:pt x="786" y="380"/>
                        </a:lnTo>
                        <a:lnTo>
                          <a:pt x="745" y="380"/>
                        </a:lnTo>
                        <a:lnTo>
                          <a:pt x="704" y="386"/>
                        </a:lnTo>
                        <a:lnTo>
                          <a:pt x="660" y="392"/>
                        </a:lnTo>
                        <a:lnTo>
                          <a:pt x="614" y="402"/>
                        </a:lnTo>
                        <a:lnTo>
                          <a:pt x="565" y="414"/>
                        </a:lnTo>
                        <a:lnTo>
                          <a:pt x="516" y="424"/>
                        </a:lnTo>
                        <a:lnTo>
                          <a:pt x="468" y="435"/>
                        </a:lnTo>
                        <a:lnTo>
                          <a:pt x="421" y="443"/>
                        </a:lnTo>
                        <a:lnTo>
                          <a:pt x="372" y="450"/>
                        </a:lnTo>
                        <a:lnTo>
                          <a:pt x="327" y="456"/>
                        </a:lnTo>
                        <a:lnTo>
                          <a:pt x="282" y="458"/>
                        </a:lnTo>
                        <a:lnTo>
                          <a:pt x="239" y="454"/>
                        </a:lnTo>
                        <a:lnTo>
                          <a:pt x="218" y="415"/>
                        </a:lnTo>
                        <a:lnTo>
                          <a:pt x="185" y="355"/>
                        </a:lnTo>
                        <a:lnTo>
                          <a:pt x="146" y="281"/>
                        </a:lnTo>
                        <a:lnTo>
                          <a:pt x="104" y="203"/>
                        </a:lnTo>
                        <a:lnTo>
                          <a:pt x="65" y="127"/>
                        </a:lnTo>
                        <a:lnTo>
                          <a:pt x="32" y="64"/>
                        </a:lnTo>
                        <a:lnTo>
                          <a:pt x="7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1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57"/>
                    <a:ext cx="902" cy="555"/>
                  </a:xfrm>
                  <a:custGeom>
                    <a:avLst/>
                    <a:gdLst>
                      <a:gd name="T0" fmla="*/ 47 w 1804"/>
                      <a:gd name="T1" fmla="*/ 19 h 555"/>
                      <a:gd name="T2" fmla="*/ 50 w 1804"/>
                      <a:gd name="T3" fmla="*/ 113 h 555"/>
                      <a:gd name="T4" fmla="*/ 56 w 1804"/>
                      <a:gd name="T5" fmla="*/ 413 h 555"/>
                      <a:gd name="T6" fmla="*/ 57 w 1804"/>
                      <a:gd name="T7" fmla="*/ 447 h 555"/>
                      <a:gd name="T8" fmla="*/ 55 w 1804"/>
                      <a:gd name="T9" fmla="*/ 444 h 555"/>
                      <a:gd name="T10" fmla="*/ 51 w 1804"/>
                      <a:gd name="T11" fmla="*/ 447 h 555"/>
                      <a:gd name="T12" fmla="*/ 47 w 1804"/>
                      <a:gd name="T13" fmla="*/ 447 h 555"/>
                      <a:gd name="T14" fmla="*/ 43 w 1804"/>
                      <a:gd name="T15" fmla="*/ 451 h 555"/>
                      <a:gd name="T16" fmla="*/ 39 w 1804"/>
                      <a:gd name="T17" fmla="*/ 457 h 555"/>
                      <a:gd name="T18" fmla="*/ 38 w 1804"/>
                      <a:gd name="T19" fmla="*/ 473 h 555"/>
                      <a:gd name="T20" fmla="*/ 36 w 1804"/>
                      <a:gd name="T21" fmla="*/ 498 h 555"/>
                      <a:gd name="T22" fmla="*/ 32 w 1804"/>
                      <a:gd name="T23" fmla="*/ 505 h 555"/>
                      <a:gd name="T24" fmla="*/ 29 w 1804"/>
                      <a:gd name="T25" fmla="*/ 507 h 555"/>
                      <a:gd name="T26" fmla="*/ 27 w 1804"/>
                      <a:gd name="T27" fmla="*/ 503 h 555"/>
                      <a:gd name="T28" fmla="*/ 26 w 1804"/>
                      <a:gd name="T29" fmla="*/ 484 h 555"/>
                      <a:gd name="T30" fmla="*/ 25 w 1804"/>
                      <a:gd name="T31" fmla="*/ 489 h 555"/>
                      <a:gd name="T32" fmla="*/ 22 w 1804"/>
                      <a:gd name="T33" fmla="*/ 500 h 555"/>
                      <a:gd name="T34" fmla="*/ 17 w 1804"/>
                      <a:gd name="T35" fmla="*/ 518 h 555"/>
                      <a:gd name="T36" fmla="*/ 13 w 1804"/>
                      <a:gd name="T37" fmla="*/ 537 h 555"/>
                      <a:gd name="T38" fmla="*/ 10 w 1804"/>
                      <a:gd name="T39" fmla="*/ 548 h 555"/>
                      <a:gd name="T40" fmla="*/ 8 w 1804"/>
                      <a:gd name="T41" fmla="*/ 555 h 555"/>
                      <a:gd name="T42" fmla="*/ 7 w 1804"/>
                      <a:gd name="T43" fmla="*/ 539 h 555"/>
                      <a:gd name="T44" fmla="*/ 7 w 1804"/>
                      <a:gd name="T45" fmla="*/ 496 h 555"/>
                      <a:gd name="T46" fmla="*/ 5 w 1804"/>
                      <a:gd name="T47" fmla="*/ 350 h 555"/>
                      <a:gd name="T48" fmla="*/ 2 w 1804"/>
                      <a:gd name="T49" fmla="*/ 143 h 555"/>
                      <a:gd name="T50" fmla="*/ 1 w 1804"/>
                      <a:gd name="T51" fmla="*/ 39 h 555"/>
                      <a:gd name="T52" fmla="*/ 1 w 1804"/>
                      <a:gd name="T53" fmla="*/ 11 h 555"/>
                      <a:gd name="T54" fmla="*/ 3 w 1804"/>
                      <a:gd name="T55" fmla="*/ 4 h 555"/>
                      <a:gd name="T56" fmla="*/ 3 w 1804"/>
                      <a:gd name="T57" fmla="*/ 19 h 555"/>
                      <a:gd name="T58" fmla="*/ 2 w 1804"/>
                      <a:gd name="T59" fmla="*/ 60 h 555"/>
                      <a:gd name="T60" fmla="*/ 6 w 1804"/>
                      <a:gd name="T61" fmla="*/ 284 h 555"/>
                      <a:gd name="T62" fmla="*/ 9 w 1804"/>
                      <a:gd name="T63" fmla="*/ 491 h 555"/>
                      <a:gd name="T64" fmla="*/ 10 w 1804"/>
                      <a:gd name="T65" fmla="*/ 506 h 555"/>
                      <a:gd name="T66" fmla="*/ 13 w 1804"/>
                      <a:gd name="T67" fmla="*/ 498 h 555"/>
                      <a:gd name="T68" fmla="*/ 17 w 1804"/>
                      <a:gd name="T69" fmla="*/ 488 h 555"/>
                      <a:gd name="T70" fmla="*/ 20 w 1804"/>
                      <a:gd name="T71" fmla="*/ 470 h 555"/>
                      <a:gd name="T72" fmla="*/ 24 w 1804"/>
                      <a:gd name="T73" fmla="*/ 451 h 555"/>
                      <a:gd name="T74" fmla="*/ 26 w 1804"/>
                      <a:gd name="T75" fmla="*/ 430 h 555"/>
                      <a:gd name="T76" fmla="*/ 28 w 1804"/>
                      <a:gd name="T77" fmla="*/ 424 h 555"/>
                      <a:gd name="T78" fmla="*/ 29 w 1804"/>
                      <a:gd name="T79" fmla="*/ 447 h 555"/>
                      <a:gd name="T80" fmla="*/ 30 w 1804"/>
                      <a:gd name="T81" fmla="*/ 451 h 555"/>
                      <a:gd name="T82" fmla="*/ 34 w 1804"/>
                      <a:gd name="T83" fmla="*/ 447 h 555"/>
                      <a:gd name="T84" fmla="*/ 36 w 1804"/>
                      <a:gd name="T85" fmla="*/ 444 h 555"/>
                      <a:gd name="T86" fmla="*/ 37 w 1804"/>
                      <a:gd name="T87" fmla="*/ 421 h 555"/>
                      <a:gd name="T88" fmla="*/ 38 w 1804"/>
                      <a:gd name="T89" fmla="*/ 411 h 555"/>
                      <a:gd name="T90" fmla="*/ 40 w 1804"/>
                      <a:gd name="T91" fmla="*/ 421 h 555"/>
                      <a:gd name="T92" fmla="*/ 43 w 1804"/>
                      <a:gd name="T93" fmla="*/ 427 h 555"/>
                      <a:gd name="T94" fmla="*/ 46 w 1804"/>
                      <a:gd name="T95" fmla="*/ 428 h 555"/>
                      <a:gd name="T96" fmla="*/ 50 w 1804"/>
                      <a:gd name="T97" fmla="*/ 424 h 555"/>
                      <a:gd name="T98" fmla="*/ 54 w 1804"/>
                      <a:gd name="T99" fmla="*/ 421 h 555"/>
                      <a:gd name="T100" fmla="*/ 55 w 1804"/>
                      <a:gd name="T101" fmla="*/ 417 h 555"/>
                      <a:gd name="T102" fmla="*/ 54 w 1804"/>
                      <a:gd name="T103" fmla="*/ 369 h 555"/>
                      <a:gd name="T104" fmla="*/ 52 w 1804"/>
                      <a:gd name="T105" fmla="*/ 280 h 555"/>
                      <a:gd name="T106" fmla="*/ 49 w 1804"/>
                      <a:gd name="T107" fmla="*/ 109 h 555"/>
                      <a:gd name="T108" fmla="*/ 47 w 1804"/>
                      <a:gd name="T109" fmla="*/ 15 h 55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804" h="555">
                        <a:moveTo>
                          <a:pt x="1476" y="15"/>
                        </a:moveTo>
                        <a:lnTo>
                          <a:pt x="1487" y="14"/>
                        </a:lnTo>
                        <a:lnTo>
                          <a:pt x="1500" y="19"/>
                        </a:lnTo>
                        <a:lnTo>
                          <a:pt x="1516" y="34"/>
                        </a:lnTo>
                        <a:lnTo>
                          <a:pt x="1540" y="66"/>
                        </a:lnTo>
                        <a:lnTo>
                          <a:pt x="1576" y="113"/>
                        </a:lnTo>
                        <a:lnTo>
                          <a:pt x="1628" y="185"/>
                        </a:lnTo>
                        <a:lnTo>
                          <a:pt x="1698" y="284"/>
                        </a:lnTo>
                        <a:lnTo>
                          <a:pt x="1792" y="413"/>
                        </a:lnTo>
                        <a:lnTo>
                          <a:pt x="1801" y="428"/>
                        </a:lnTo>
                        <a:lnTo>
                          <a:pt x="1804" y="441"/>
                        </a:lnTo>
                        <a:lnTo>
                          <a:pt x="1793" y="447"/>
                        </a:lnTo>
                        <a:lnTo>
                          <a:pt x="1766" y="447"/>
                        </a:lnTo>
                        <a:lnTo>
                          <a:pt x="1752" y="444"/>
                        </a:lnTo>
                        <a:lnTo>
                          <a:pt x="1730" y="444"/>
                        </a:lnTo>
                        <a:lnTo>
                          <a:pt x="1702" y="444"/>
                        </a:lnTo>
                        <a:lnTo>
                          <a:pt x="1666" y="444"/>
                        </a:lnTo>
                        <a:lnTo>
                          <a:pt x="1624" y="447"/>
                        </a:lnTo>
                        <a:lnTo>
                          <a:pt x="1581" y="447"/>
                        </a:lnTo>
                        <a:lnTo>
                          <a:pt x="1534" y="447"/>
                        </a:lnTo>
                        <a:lnTo>
                          <a:pt x="1485" y="447"/>
                        </a:lnTo>
                        <a:lnTo>
                          <a:pt x="1440" y="450"/>
                        </a:lnTo>
                        <a:lnTo>
                          <a:pt x="1390" y="451"/>
                        </a:lnTo>
                        <a:lnTo>
                          <a:pt x="1347" y="451"/>
                        </a:lnTo>
                        <a:lnTo>
                          <a:pt x="1304" y="455"/>
                        </a:lnTo>
                        <a:lnTo>
                          <a:pt x="1266" y="457"/>
                        </a:lnTo>
                        <a:lnTo>
                          <a:pt x="1233" y="457"/>
                        </a:lnTo>
                        <a:lnTo>
                          <a:pt x="1208" y="457"/>
                        </a:lnTo>
                        <a:lnTo>
                          <a:pt x="1188" y="457"/>
                        </a:lnTo>
                        <a:lnTo>
                          <a:pt x="1192" y="473"/>
                        </a:lnTo>
                        <a:lnTo>
                          <a:pt x="1181" y="488"/>
                        </a:lnTo>
                        <a:lnTo>
                          <a:pt x="1163" y="493"/>
                        </a:lnTo>
                        <a:lnTo>
                          <a:pt x="1131" y="498"/>
                        </a:lnTo>
                        <a:lnTo>
                          <a:pt x="1100" y="503"/>
                        </a:lnTo>
                        <a:lnTo>
                          <a:pt x="1059" y="503"/>
                        </a:lnTo>
                        <a:lnTo>
                          <a:pt x="1017" y="505"/>
                        </a:lnTo>
                        <a:lnTo>
                          <a:pt x="974" y="506"/>
                        </a:lnTo>
                        <a:lnTo>
                          <a:pt x="936" y="507"/>
                        </a:lnTo>
                        <a:lnTo>
                          <a:pt x="902" y="507"/>
                        </a:lnTo>
                        <a:lnTo>
                          <a:pt x="875" y="507"/>
                        </a:lnTo>
                        <a:lnTo>
                          <a:pt x="857" y="506"/>
                        </a:lnTo>
                        <a:lnTo>
                          <a:pt x="841" y="503"/>
                        </a:lnTo>
                        <a:lnTo>
                          <a:pt x="834" y="498"/>
                        </a:lnTo>
                        <a:lnTo>
                          <a:pt x="827" y="491"/>
                        </a:lnTo>
                        <a:lnTo>
                          <a:pt x="825" y="484"/>
                        </a:lnTo>
                        <a:lnTo>
                          <a:pt x="818" y="484"/>
                        </a:lnTo>
                        <a:lnTo>
                          <a:pt x="807" y="485"/>
                        </a:lnTo>
                        <a:lnTo>
                          <a:pt x="783" y="489"/>
                        </a:lnTo>
                        <a:lnTo>
                          <a:pt x="755" y="492"/>
                        </a:lnTo>
                        <a:lnTo>
                          <a:pt x="719" y="496"/>
                        </a:lnTo>
                        <a:lnTo>
                          <a:pt x="677" y="500"/>
                        </a:lnTo>
                        <a:lnTo>
                          <a:pt x="636" y="506"/>
                        </a:lnTo>
                        <a:lnTo>
                          <a:pt x="591" y="511"/>
                        </a:lnTo>
                        <a:lnTo>
                          <a:pt x="544" y="518"/>
                        </a:lnTo>
                        <a:lnTo>
                          <a:pt x="499" y="524"/>
                        </a:lnTo>
                        <a:lnTo>
                          <a:pt x="456" y="529"/>
                        </a:lnTo>
                        <a:lnTo>
                          <a:pt x="411" y="537"/>
                        </a:lnTo>
                        <a:lnTo>
                          <a:pt x="373" y="541"/>
                        </a:lnTo>
                        <a:lnTo>
                          <a:pt x="341" y="545"/>
                        </a:lnTo>
                        <a:lnTo>
                          <a:pt x="310" y="548"/>
                        </a:lnTo>
                        <a:lnTo>
                          <a:pt x="292" y="552"/>
                        </a:lnTo>
                        <a:lnTo>
                          <a:pt x="263" y="555"/>
                        </a:lnTo>
                        <a:lnTo>
                          <a:pt x="245" y="555"/>
                        </a:lnTo>
                        <a:lnTo>
                          <a:pt x="233" y="554"/>
                        </a:lnTo>
                        <a:lnTo>
                          <a:pt x="224" y="548"/>
                        </a:lnTo>
                        <a:lnTo>
                          <a:pt x="218" y="539"/>
                        </a:lnTo>
                        <a:lnTo>
                          <a:pt x="216" y="525"/>
                        </a:lnTo>
                        <a:lnTo>
                          <a:pt x="213" y="511"/>
                        </a:lnTo>
                        <a:lnTo>
                          <a:pt x="206" y="496"/>
                        </a:lnTo>
                        <a:lnTo>
                          <a:pt x="193" y="465"/>
                        </a:lnTo>
                        <a:lnTo>
                          <a:pt x="171" y="414"/>
                        </a:lnTo>
                        <a:lnTo>
                          <a:pt x="143" y="350"/>
                        </a:lnTo>
                        <a:lnTo>
                          <a:pt x="110" y="278"/>
                        </a:lnTo>
                        <a:lnTo>
                          <a:pt x="76" y="207"/>
                        </a:lnTo>
                        <a:lnTo>
                          <a:pt x="47" y="143"/>
                        </a:lnTo>
                        <a:lnTo>
                          <a:pt x="22" y="89"/>
                        </a:lnTo>
                        <a:lnTo>
                          <a:pt x="8" y="56"/>
                        </a:lnTo>
                        <a:lnTo>
                          <a:pt x="2" y="39"/>
                        </a:lnTo>
                        <a:lnTo>
                          <a:pt x="0" y="25"/>
                        </a:lnTo>
                        <a:lnTo>
                          <a:pt x="2" y="15"/>
                        </a:lnTo>
                        <a:lnTo>
                          <a:pt x="11" y="11"/>
                        </a:lnTo>
                        <a:lnTo>
                          <a:pt x="26" y="7"/>
                        </a:lnTo>
                        <a:lnTo>
                          <a:pt x="44" y="5"/>
                        </a:lnTo>
                        <a:lnTo>
                          <a:pt x="69" y="4"/>
                        </a:lnTo>
                        <a:lnTo>
                          <a:pt x="98" y="0"/>
                        </a:lnTo>
                        <a:lnTo>
                          <a:pt x="87" y="11"/>
                        </a:lnTo>
                        <a:lnTo>
                          <a:pt x="74" y="19"/>
                        </a:lnTo>
                        <a:lnTo>
                          <a:pt x="63" y="26"/>
                        </a:lnTo>
                        <a:lnTo>
                          <a:pt x="49" y="30"/>
                        </a:lnTo>
                        <a:lnTo>
                          <a:pt x="63" y="60"/>
                        </a:lnTo>
                        <a:lnTo>
                          <a:pt x="92" y="120"/>
                        </a:lnTo>
                        <a:lnTo>
                          <a:pt x="126" y="198"/>
                        </a:lnTo>
                        <a:lnTo>
                          <a:pt x="170" y="284"/>
                        </a:lnTo>
                        <a:lnTo>
                          <a:pt x="206" y="366"/>
                        </a:lnTo>
                        <a:lnTo>
                          <a:pt x="242" y="439"/>
                        </a:lnTo>
                        <a:lnTo>
                          <a:pt x="267" y="491"/>
                        </a:lnTo>
                        <a:lnTo>
                          <a:pt x="274" y="507"/>
                        </a:lnTo>
                        <a:lnTo>
                          <a:pt x="292" y="507"/>
                        </a:lnTo>
                        <a:lnTo>
                          <a:pt x="314" y="506"/>
                        </a:lnTo>
                        <a:lnTo>
                          <a:pt x="337" y="505"/>
                        </a:lnTo>
                        <a:lnTo>
                          <a:pt x="371" y="503"/>
                        </a:lnTo>
                        <a:lnTo>
                          <a:pt x="405" y="498"/>
                        </a:lnTo>
                        <a:lnTo>
                          <a:pt x="441" y="496"/>
                        </a:lnTo>
                        <a:lnTo>
                          <a:pt x="483" y="491"/>
                        </a:lnTo>
                        <a:lnTo>
                          <a:pt x="522" y="488"/>
                        </a:lnTo>
                        <a:lnTo>
                          <a:pt x="562" y="482"/>
                        </a:lnTo>
                        <a:lnTo>
                          <a:pt x="602" y="476"/>
                        </a:lnTo>
                        <a:lnTo>
                          <a:pt x="639" y="470"/>
                        </a:lnTo>
                        <a:lnTo>
                          <a:pt x="675" y="465"/>
                        </a:lnTo>
                        <a:lnTo>
                          <a:pt x="708" y="458"/>
                        </a:lnTo>
                        <a:lnTo>
                          <a:pt x="737" y="451"/>
                        </a:lnTo>
                        <a:lnTo>
                          <a:pt x="760" y="444"/>
                        </a:lnTo>
                        <a:lnTo>
                          <a:pt x="778" y="439"/>
                        </a:lnTo>
                        <a:lnTo>
                          <a:pt x="807" y="430"/>
                        </a:lnTo>
                        <a:lnTo>
                          <a:pt x="834" y="424"/>
                        </a:lnTo>
                        <a:lnTo>
                          <a:pt x="852" y="423"/>
                        </a:lnTo>
                        <a:lnTo>
                          <a:pt x="870" y="424"/>
                        </a:lnTo>
                        <a:lnTo>
                          <a:pt x="886" y="430"/>
                        </a:lnTo>
                        <a:lnTo>
                          <a:pt x="891" y="437"/>
                        </a:lnTo>
                        <a:lnTo>
                          <a:pt x="897" y="447"/>
                        </a:lnTo>
                        <a:lnTo>
                          <a:pt x="900" y="457"/>
                        </a:lnTo>
                        <a:lnTo>
                          <a:pt x="922" y="455"/>
                        </a:lnTo>
                        <a:lnTo>
                          <a:pt x="954" y="451"/>
                        </a:lnTo>
                        <a:lnTo>
                          <a:pt x="994" y="450"/>
                        </a:lnTo>
                        <a:lnTo>
                          <a:pt x="1034" y="447"/>
                        </a:lnTo>
                        <a:lnTo>
                          <a:pt x="1073" y="447"/>
                        </a:lnTo>
                        <a:lnTo>
                          <a:pt x="1107" y="447"/>
                        </a:lnTo>
                        <a:lnTo>
                          <a:pt x="1129" y="444"/>
                        </a:lnTo>
                        <a:lnTo>
                          <a:pt x="1136" y="444"/>
                        </a:lnTo>
                        <a:lnTo>
                          <a:pt x="1142" y="436"/>
                        </a:lnTo>
                        <a:lnTo>
                          <a:pt x="1149" y="428"/>
                        </a:lnTo>
                        <a:lnTo>
                          <a:pt x="1160" y="421"/>
                        </a:lnTo>
                        <a:lnTo>
                          <a:pt x="1172" y="414"/>
                        </a:lnTo>
                        <a:lnTo>
                          <a:pt x="1188" y="411"/>
                        </a:lnTo>
                        <a:lnTo>
                          <a:pt x="1205" y="411"/>
                        </a:lnTo>
                        <a:lnTo>
                          <a:pt x="1226" y="413"/>
                        </a:lnTo>
                        <a:lnTo>
                          <a:pt x="1248" y="417"/>
                        </a:lnTo>
                        <a:lnTo>
                          <a:pt x="1266" y="421"/>
                        </a:lnTo>
                        <a:lnTo>
                          <a:pt x="1287" y="424"/>
                        </a:lnTo>
                        <a:lnTo>
                          <a:pt x="1316" y="427"/>
                        </a:lnTo>
                        <a:lnTo>
                          <a:pt x="1350" y="427"/>
                        </a:lnTo>
                        <a:lnTo>
                          <a:pt x="1388" y="428"/>
                        </a:lnTo>
                        <a:lnTo>
                          <a:pt x="1426" y="428"/>
                        </a:lnTo>
                        <a:lnTo>
                          <a:pt x="1469" y="428"/>
                        </a:lnTo>
                        <a:lnTo>
                          <a:pt x="1511" y="428"/>
                        </a:lnTo>
                        <a:lnTo>
                          <a:pt x="1554" y="427"/>
                        </a:lnTo>
                        <a:lnTo>
                          <a:pt x="1594" y="424"/>
                        </a:lnTo>
                        <a:lnTo>
                          <a:pt x="1633" y="424"/>
                        </a:lnTo>
                        <a:lnTo>
                          <a:pt x="1667" y="423"/>
                        </a:lnTo>
                        <a:lnTo>
                          <a:pt x="1698" y="421"/>
                        </a:lnTo>
                        <a:lnTo>
                          <a:pt x="1725" y="420"/>
                        </a:lnTo>
                        <a:lnTo>
                          <a:pt x="1743" y="420"/>
                        </a:lnTo>
                        <a:lnTo>
                          <a:pt x="1754" y="417"/>
                        </a:lnTo>
                        <a:lnTo>
                          <a:pt x="1748" y="411"/>
                        </a:lnTo>
                        <a:lnTo>
                          <a:pt x="1736" y="393"/>
                        </a:lnTo>
                        <a:lnTo>
                          <a:pt x="1720" y="369"/>
                        </a:lnTo>
                        <a:lnTo>
                          <a:pt x="1714" y="354"/>
                        </a:lnTo>
                        <a:lnTo>
                          <a:pt x="1696" y="325"/>
                        </a:lnTo>
                        <a:lnTo>
                          <a:pt x="1664" y="280"/>
                        </a:lnTo>
                        <a:lnTo>
                          <a:pt x="1624" y="226"/>
                        </a:lnTo>
                        <a:lnTo>
                          <a:pt x="1583" y="166"/>
                        </a:lnTo>
                        <a:lnTo>
                          <a:pt x="1543" y="109"/>
                        </a:lnTo>
                        <a:lnTo>
                          <a:pt x="1511" y="60"/>
                        </a:lnTo>
                        <a:lnTo>
                          <a:pt x="1485" y="28"/>
                        </a:lnTo>
                        <a:lnTo>
                          <a:pt x="1476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2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1022" y="388"/>
                    <a:ext cx="853" cy="576"/>
                  </a:xfrm>
                  <a:custGeom>
                    <a:avLst/>
                    <a:gdLst>
                      <a:gd name="T0" fmla="*/ 3 w 1705"/>
                      <a:gd name="T1" fmla="*/ 43 h 576"/>
                      <a:gd name="T2" fmla="*/ 2 w 1705"/>
                      <a:gd name="T3" fmla="*/ 80 h 576"/>
                      <a:gd name="T4" fmla="*/ 0 w 1705"/>
                      <a:gd name="T5" fmla="*/ 99 h 576"/>
                      <a:gd name="T6" fmla="*/ 2 w 1705"/>
                      <a:gd name="T7" fmla="*/ 189 h 576"/>
                      <a:gd name="T8" fmla="*/ 4 w 1705"/>
                      <a:gd name="T9" fmla="*/ 353 h 576"/>
                      <a:gd name="T10" fmla="*/ 7 w 1705"/>
                      <a:gd name="T11" fmla="*/ 508 h 576"/>
                      <a:gd name="T12" fmla="*/ 8 w 1705"/>
                      <a:gd name="T13" fmla="*/ 576 h 576"/>
                      <a:gd name="T14" fmla="*/ 9 w 1705"/>
                      <a:gd name="T15" fmla="*/ 575 h 576"/>
                      <a:gd name="T16" fmla="*/ 11 w 1705"/>
                      <a:gd name="T17" fmla="*/ 572 h 576"/>
                      <a:gd name="T18" fmla="*/ 13 w 1705"/>
                      <a:gd name="T19" fmla="*/ 565 h 576"/>
                      <a:gd name="T20" fmla="*/ 15 w 1705"/>
                      <a:gd name="T21" fmla="*/ 557 h 576"/>
                      <a:gd name="T22" fmla="*/ 18 w 1705"/>
                      <a:gd name="T23" fmla="*/ 545 h 576"/>
                      <a:gd name="T24" fmla="*/ 20 w 1705"/>
                      <a:gd name="T25" fmla="*/ 534 h 576"/>
                      <a:gd name="T26" fmla="*/ 22 w 1705"/>
                      <a:gd name="T27" fmla="*/ 520 h 576"/>
                      <a:gd name="T28" fmla="*/ 23 w 1705"/>
                      <a:gd name="T29" fmla="*/ 508 h 576"/>
                      <a:gd name="T30" fmla="*/ 25 w 1705"/>
                      <a:gd name="T31" fmla="*/ 493 h 576"/>
                      <a:gd name="T32" fmla="*/ 26 w 1705"/>
                      <a:gd name="T33" fmla="*/ 493 h 576"/>
                      <a:gd name="T34" fmla="*/ 27 w 1705"/>
                      <a:gd name="T35" fmla="*/ 506 h 576"/>
                      <a:gd name="T36" fmla="*/ 27 w 1705"/>
                      <a:gd name="T37" fmla="*/ 526 h 576"/>
                      <a:gd name="T38" fmla="*/ 29 w 1705"/>
                      <a:gd name="T39" fmla="*/ 520 h 576"/>
                      <a:gd name="T40" fmla="*/ 31 w 1705"/>
                      <a:gd name="T41" fmla="*/ 516 h 576"/>
                      <a:gd name="T42" fmla="*/ 34 w 1705"/>
                      <a:gd name="T43" fmla="*/ 516 h 576"/>
                      <a:gd name="T44" fmla="*/ 34 w 1705"/>
                      <a:gd name="T45" fmla="*/ 513 h 576"/>
                      <a:gd name="T46" fmla="*/ 35 w 1705"/>
                      <a:gd name="T47" fmla="*/ 497 h 576"/>
                      <a:gd name="T48" fmla="*/ 36 w 1705"/>
                      <a:gd name="T49" fmla="*/ 483 h 576"/>
                      <a:gd name="T50" fmla="*/ 37 w 1705"/>
                      <a:gd name="T51" fmla="*/ 480 h 576"/>
                      <a:gd name="T52" fmla="*/ 38 w 1705"/>
                      <a:gd name="T53" fmla="*/ 486 h 576"/>
                      <a:gd name="T54" fmla="*/ 39 w 1705"/>
                      <a:gd name="T55" fmla="*/ 493 h 576"/>
                      <a:gd name="T56" fmla="*/ 41 w 1705"/>
                      <a:gd name="T57" fmla="*/ 496 h 576"/>
                      <a:gd name="T58" fmla="*/ 44 w 1705"/>
                      <a:gd name="T59" fmla="*/ 497 h 576"/>
                      <a:gd name="T60" fmla="*/ 46 w 1705"/>
                      <a:gd name="T61" fmla="*/ 497 h 576"/>
                      <a:gd name="T62" fmla="*/ 49 w 1705"/>
                      <a:gd name="T63" fmla="*/ 493 h 576"/>
                      <a:gd name="T64" fmla="*/ 51 w 1705"/>
                      <a:gd name="T65" fmla="*/ 492 h 576"/>
                      <a:gd name="T66" fmla="*/ 53 w 1705"/>
                      <a:gd name="T67" fmla="*/ 489 h 576"/>
                      <a:gd name="T68" fmla="*/ 54 w 1705"/>
                      <a:gd name="T69" fmla="*/ 486 h 576"/>
                      <a:gd name="T70" fmla="*/ 53 w 1705"/>
                      <a:gd name="T71" fmla="*/ 462 h 576"/>
                      <a:gd name="T72" fmla="*/ 53 w 1705"/>
                      <a:gd name="T73" fmla="*/ 423 h 576"/>
                      <a:gd name="T74" fmla="*/ 51 w 1705"/>
                      <a:gd name="T75" fmla="*/ 341 h 576"/>
                      <a:gd name="T76" fmla="*/ 48 w 1705"/>
                      <a:gd name="T77" fmla="*/ 207 h 576"/>
                      <a:gd name="T78" fmla="*/ 45 w 1705"/>
                      <a:gd name="T79" fmla="*/ 83 h 576"/>
                      <a:gd name="T80" fmla="*/ 44 w 1705"/>
                      <a:gd name="T81" fmla="*/ 28 h 576"/>
                      <a:gd name="T82" fmla="*/ 42 w 1705"/>
                      <a:gd name="T83" fmla="*/ 35 h 576"/>
                      <a:gd name="T84" fmla="*/ 39 w 1705"/>
                      <a:gd name="T85" fmla="*/ 32 h 576"/>
                      <a:gd name="T86" fmla="*/ 36 w 1705"/>
                      <a:gd name="T87" fmla="*/ 22 h 576"/>
                      <a:gd name="T88" fmla="*/ 33 w 1705"/>
                      <a:gd name="T89" fmla="*/ 10 h 576"/>
                      <a:gd name="T90" fmla="*/ 30 w 1705"/>
                      <a:gd name="T91" fmla="*/ 1 h 576"/>
                      <a:gd name="T92" fmla="*/ 27 w 1705"/>
                      <a:gd name="T93" fmla="*/ 0 h 576"/>
                      <a:gd name="T94" fmla="*/ 25 w 1705"/>
                      <a:gd name="T95" fmla="*/ 8 h 576"/>
                      <a:gd name="T96" fmla="*/ 24 w 1705"/>
                      <a:gd name="T97" fmla="*/ 33 h 576"/>
                      <a:gd name="T98" fmla="*/ 21 w 1705"/>
                      <a:gd name="T99" fmla="*/ 12 h 576"/>
                      <a:gd name="T100" fmla="*/ 19 w 1705"/>
                      <a:gd name="T101" fmla="*/ 7 h 576"/>
                      <a:gd name="T102" fmla="*/ 16 w 1705"/>
                      <a:gd name="T103" fmla="*/ 15 h 576"/>
                      <a:gd name="T104" fmla="*/ 14 w 1705"/>
                      <a:gd name="T105" fmla="*/ 28 h 576"/>
                      <a:gd name="T106" fmla="*/ 11 w 1705"/>
                      <a:gd name="T107" fmla="*/ 43 h 576"/>
                      <a:gd name="T108" fmla="*/ 9 w 1705"/>
                      <a:gd name="T109" fmla="*/ 56 h 576"/>
                      <a:gd name="T110" fmla="*/ 6 w 1705"/>
                      <a:gd name="T111" fmla="*/ 57 h 576"/>
                      <a:gd name="T112" fmla="*/ 3 w 1705"/>
                      <a:gd name="T113" fmla="*/ 43 h 57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705" h="576">
                        <a:moveTo>
                          <a:pt x="74" y="43"/>
                        </a:moveTo>
                        <a:lnTo>
                          <a:pt x="74" y="43"/>
                        </a:lnTo>
                        <a:lnTo>
                          <a:pt x="54" y="64"/>
                        </a:lnTo>
                        <a:lnTo>
                          <a:pt x="38" y="80"/>
                        </a:lnTo>
                        <a:lnTo>
                          <a:pt x="20" y="91"/>
                        </a:lnTo>
                        <a:lnTo>
                          <a:pt x="0" y="99"/>
                        </a:lnTo>
                        <a:lnTo>
                          <a:pt x="14" y="129"/>
                        </a:lnTo>
                        <a:lnTo>
                          <a:pt x="43" y="189"/>
                        </a:lnTo>
                        <a:lnTo>
                          <a:pt x="77" y="267"/>
                        </a:lnTo>
                        <a:lnTo>
                          <a:pt x="121" y="353"/>
                        </a:lnTo>
                        <a:lnTo>
                          <a:pt x="157" y="435"/>
                        </a:lnTo>
                        <a:lnTo>
                          <a:pt x="193" y="508"/>
                        </a:lnTo>
                        <a:lnTo>
                          <a:pt x="218" y="560"/>
                        </a:lnTo>
                        <a:lnTo>
                          <a:pt x="225" y="576"/>
                        </a:lnTo>
                        <a:lnTo>
                          <a:pt x="243" y="576"/>
                        </a:lnTo>
                        <a:lnTo>
                          <a:pt x="265" y="575"/>
                        </a:lnTo>
                        <a:lnTo>
                          <a:pt x="288" y="574"/>
                        </a:lnTo>
                        <a:lnTo>
                          <a:pt x="322" y="572"/>
                        </a:lnTo>
                        <a:lnTo>
                          <a:pt x="356" y="567"/>
                        </a:lnTo>
                        <a:lnTo>
                          <a:pt x="392" y="565"/>
                        </a:lnTo>
                        <a:lnTo>
                          <a:pt x="434" y="560"/>
                        </a:lnTo>
                        <a:lnTo>
                          <a:pt x="473" y="557"/>
                        </a:lnTo>
                        <a:lnTo>
                          <a:pt x="513" y="551"/>
                        </a:lnTo>
                        <a:lnTo>
                          <a:pt x="553" y="545"/>
                        </a:lnTo>
                        <a:lnTo>
                          <a:pt x="590" y="539"/>
                        </a:lnTo>
                        <a:lnTo>
                          <a:pt x="626" y="534"/>
                        </a:lnTo>
                        <a:lnTo>
                          <a:pt x="659" y="527"/>
                        </a:lnTo>
                        <a:lnTo>
                          <a:pt x="688" y="520"/>
                        </a:lnTo>
                        <a:lnTo>
                          <a:pt x="711" y="513"/>
                        </a:lnTo>
                        <a:lnTo>
                          <a:pt x="729" y="508"/>
                        </a:lnTo>
                        <a:lnTo>
                          <a:pt x="758" y="499"/>
                        </a:lnTo>
                        <a:lnTo>
                          <a:pt x="785" y="493"/>
                        </a:lnTo>
                        <a:lnTo>
                          <a:pt x="803" y="492"/>
                        </a:lnTo>
                        <a:lnTo>
                          <a:pt x="821" y="493"/>
                        </a:lnTo>
                        <a:lnTo>
                          <a:pt x="837" y="499"/>
                        </a:lnTo>
                        <a:lnTo>
                          <a:pt x="842" y="506"/>
                        </a:lnTo>
                        <a:lnTo>
                          <a:pt x="848" y="516"/>
                        </a:lnTo>
                        <a:lnTo>
                          <a:pt x="851" y="526"/>
                        </a:lnTo>
                        <a:lnTo>
                          <a:pt x="873" y="524"/>
                        </a:lnTo>
                        <a:lnTo>
                          <a:pt x="905" y="520"/>
                        </a:lnTo>
                        <a:lnTo>
                          <a:pt x="945" y="519"/>
                        </a:lnTo>
                        <a:lnTo>
                          <a:pt x="985" y="516"/>
                        </a:lnTo>
                        <a:lnTo>
                          <a:pt x="1024" y="516"/>
                        </a:lnTo>
                        <a:lnTo>
                          <a:pt x="1058" y="516"/>
                        </a:lnTo>
                        <a:lnTo>
                          <a:pt x="1080" y="513"/>
                        </a:lnTo>
                        <a:lnTo>
                          <a:pt x="1087" y="513"/>
                        </a:lnTo>
                        <a:lnTo>
                          <a:pt x="1093" y="505"/>
                        </a:lnTo>
                        <a:lnTo>
                          <a:pt x="1100" y="497"/>
                        </a:lnTo>
                        <a:lnTo>
                          <a:pt x="1111" y="490"/>
                        </a:lnTo>
                        <a:lnTo>
                          <a:pt x="1123" y="483"/>
                        </a:lnTo>
                        <a:lnTo>
                          <a:pt x="1139" y="480"/>
                        </a:lnTo>
                        <a:lnTo>
                          <a:pt x="1156" y="480"/>
                        </a:lnTo>
                        <a:lnTo>
                          <a:pt x="1177" y="482"/>
                        </a:lnTo>
                        <a:lnTo>
                          <a:pt x="1199" y="486"/>
                        </a:lnTo>
                        <a:lnTo>
                          <a:pt x="1217" y="490"/>
                        </a:lnTo>
                        <a:lnTo>
                          <a:pt x="1238" y="493"/>
                        </a:lnTo>
                        <a:lnTo>
                          <a:pt x="1267" y="496"/>
                        </a:lnTo>
                        <a:lnTo>
                          <a:pt x="1301" y="496"/>
                        </a:lnTo>
                        <a:lnTo>
                          <a:pt x="1339" y="497"/>
                        </a:lnTo>
                        <a:lnTo>
                          <a:pt x="1377" y="497"/>
                        </a:lnTo>
                        <a:lnTo>
                          <a:pt x="1420" y="497"/>
                        </a:lnTo>
                        <a:lnTo>
                          <a:pt x="1462" y="497"/>
                        </a:lnTo>
                        <a:lnTo>
                          <a:pt x="1505" y="496"/>
                        </a:lnTo>
                        <a:lnTo>
                          <a:pt x="1545" y="493"/>
                        </a:lnTo>
                        <a:lnTo>
                          <a:pt x="1584" y="493"/>
                        </a:lnTo>
                        <a:lnTo>
                          <a:pt x="1618" y="492"/>
                        </a:lnTo>
                        <a:lnTo>
                          <a:pt x="1649" y="490"/>
                        </a:lnTo>
                        <a:lnTo>
                          <a:pt x="1676" y="489"/>
                        </a:lnTo>
                        <a:lnTo>
                          <a:pt x="1694" y="489"/>
                        </a:lnTo>
                        <a:lnTo>
                          <a:pt x="1705" y="486"/>
                        </a:lnTo>
                        <a:lnTo>
                          <a:pt x="1699" y="480"/>
                        </a:lnTo>
                        <a:lnTo>
                          <a:pt x="1687" y="462"/>
                        </a:lnTo>
                        <a:lnTo>
                          <a:pt x="1671" y="438"/>
                        </a:lnTo>
                        <a:lnTo>
                          <a:pt x="1665" y="423"/>
                        </a:lnTo>
                        <a:lnTo>
                          <a:pt x="1644" y="392"/>
                        </a:lnTo>
                        <a:lnTo>
                          <a:pt x="1608" y="341"/>
                        </a:lnTo>
                        <a:lnTo>
                          <a:pt x="1563" y="276"/>
                        </a:lnTo>
                        <a:lnTo>
                          <a:pt x="1516" y="207"/>
                        </a:lnTo>
                        <a:lnTo>
                          <a:pt x="1467" y="141"/>
                        </a:lnTo>
                        <a:lnTo>
                          <a:pt x="1426" y="83"/>
                        </a:lnTo>
                        <a:lnTo>
                          <a:pt x="1399" y="42"/>
                        </a:lnTo>
                        <a:lnTo>
                          <a:pt x="1388" y="28"/>
                        </a:lnTo>
                        <a:lnTo>
                          <a:pt x="1355" y="33"/>
                        </a:lnTo>
                        <a:lnTo>
                          <a:pt x="1318" y="35"/>
                        </a:lnTo>
                        <a:lnTo>
                          <a:pt x="1276" y="35"/>
                        </a:lnTo>
                        <a:lnTo>
                          <a:pt x="1229" y="32"/>
                        </a:lnTo>
                        <a:lnTo>
                          <a:pt x="1184" y="28"/>
                        </a:lnTo>
                        <a:lnTo>
                          <a:pt x="1132" y="22"/>
                        </a:lnTo>
                        <a:lnTo>
                          <a:pt x="1082" y="15"/>
                        </a:lnTo>
                        <a:lnTo>
                          <a:pt x="1035" y="10"/>
                        </a:lnTo>
                        <a:lnTo>
                          <a:pt x="983" y="5"/>
                        </a:lnTo>
                        <a:lnTo>
                          <a:pt x="936" y="1"/>
                        </a:lnTo>
                        <a:lnTo>
                          <a:pt x="893" y="0"/>
                        </a:lnTo>
                        <a:lnTo>
                          <a:pt x="851" y="0"/>
                        </a:lnTo>
                        <a:lnTo>
                          <a:pt x="819" y="3"/>
                        </a:lnTo>
                        <a:lnTo>
                          <a:pt x="790" y="8"/>
                        </a:lnTo>
                        <a:lnTo>
                          <a:pt x="765" y="19"/>
                        </a:lnTo>
                        <a:lnTo>
                          <a:pt x="752" y="33"/>
                        </a:lnTo>
                        <a:lnTo>
                          <a:pt x="707" y="21"/>
                        </a:lnTo>
                        <a:lnTo>
                          <a:pt x="664" y="12"/>
                        </a:lnTo>
                        <a:lnTo>
                          <a:pt x="623" y="8"/>
                        </a:lnTo>
                        <a:lnTo>
                          <a:pt x="581" y="7"/>
                        </a:lnTo>
                        <a:lnTo>
                          <a:pt x="542" y="10"/>
                        </a:lnTo>
                        <a:lnTo>
                          <a:pt x="502" y="15"/>
                        </a:lnTo>
                        <a:lnTo>
                          <a:pt x="464" y="21"/>
                        </a:lnTo>
                        <a:lnTo>
                          <a:pt x="428" y="28"/>
                        </a:lnTo>
                        <a:lnTo>
                          <a:pt x="387" y="36"/>
                        </a:lnTo>
                        <a:lnTo>
                          <a:pt x="347" y="43"/>
                        </a:lnTo>
                        <a:lnTo>
                          <a:pt x="308" y="53"/>
                        </a:lnTo>
                        <a:lnTo>
                          <a:pt x="265" y="56"/>
                        </a:lnTo>
                        <a:lnTo>
                          <a:pt x="220" y="60"/>
                        </a:lnTo>
                        <a:lnTo>
                          <a:pt x="175" y="57"/>
                        </a:lnTo>
                        <a:lnTo>
                          <a:pt x="126" y="55"/>
                        </a:lnTo>
                        <a:lnTo>
                          <a:pt x="74" y="4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3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1135" y="885"/>
                    <a:ext cx="44" cy="79"/>
                  </a:xfrm>
                  <a:custGeom>
                    <a:avLst/>
                    <a:gdLst>
                      <a:gd name="T0" fmla="*/ 3 w 88"/>
                      <a:gd name="T1" fmla="*/ 0 h 79"/>
                      <a:gd name="T2" fmla="*/ 3 w 88"/>
                      <a:gd name="T3" fmla="*/ 0 h 79"/>
                      <a:gd name="T4" fmla="*/ 3 w 88"/>
                      <a:gd name="T5" fmla="*/ 11 h 79"/>
                      <a:gd name="T6" fmla="*/ 3 w 88"/>
                      <a:gd name="T7" fmla="*/ 22 h 79"/>
                      <a:gd name="T8" fmla="*/ 2 w 88"/>
                      <a:gd name="T9" fmla="*/ 36 h 79"/>
                      <a:gd name="T10" fmla="*/ 2 w 88"/>
                      <a:gd name="T11" fmla="*/ 48 h 79"/>
                      <a:gd name="T12" fmla="*/ 2 w 88"/>
                      <a:gd name="T13" fmla="*/ 60 h 79"/>
                      <a:gd name="T14" fmla="*/ 1 w 88"/>
                      <a:gd name="T15" fmla="*/ 68 h 79"/>
                      <a:gd name="T16" fmla="*/ 1 w 88"/>
                      <a:gd name="T17" fmla="*/ 75 h 79"/>
                      <a:gd name="T18" fmla="*/ 0 w 88"/>
                      <a:gd name="T19" fmla="*/ 79 h 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8" h="79">
                        <a:moveTo>
                          <a:pt x="88" y="0"/>
                        </a:moveTo>
                        <a:lnTo>
                          <a:pt x="88" y="0"/>
                        </a:lnTo>
                        <a:lnTo>
                          <a:pt x="77" y="11"/>
                        </a:lnTo>
                        <a:lnTo>
                          <a:pt x="67" y="22"/>
                        </a:lnTo>
                        <a:lnTo>
                          <a:pt x="56" y="36"/>
                        </a:lnTo>
                        <a:lnTo>
                          <a:pt x="43" y="48"/>
                        </a:lnTo>
                        <a:lnTo>
                          <a:pt x="34" y="60"/>
                        </a:lnTo>
                        <a:lnTo>
                          <a:pt x="23" y="68"/>
                        </a:lnTo>
                        <a:lnTo>
                          <a:pt x="11" y="75"/>
                        </a:lnTo>
                        <a:lnTo>
                          <a:pt x="0" y="7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4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1509" y="864"/>
                    <a:ext cx="2" cy="40"/>
                  </a:xfrm>
                  <a:custGeom>
                    <a:avLst/>
                    <a:gdLst>
                      <a:gd name="T0" fmla="*/ 0 w 3"/>
                      <a:gd name="T1" fmla="*/ 0 h 40"/>
                      <a:gd name="T2" fmla="*/ 0 w 3"/>
                      <a:gd name="T3" fmla="*/ 0 h 40"/>
                      <a:gd name="T4" fmla="*/ 0 w 3"/>
                      <a:gd name="T5" fmla="*/ 9 h 40"/>
                      <a:gd name="T6" fmla="*/ 1 w 3"/>
                      <a:gd name="T7" fmla="*/ 23 h 40"/>
                      <a:gd name="T8" fmla="*/ 1 w 3"/>
                      <a:gd name="T9" fmla="*/ 36 h 40"/>
                      <a:gd name="T10" fmla="*/ 1 w 3"/>
                      <a:gd name="T11" fmla="*/ 40 h 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" h="4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3" y="23"/>
                        </a:lnTo>
                        <a:lnTo>
                          <a:pt x="3" y="36"/>
                        </a:lnTo>
                        <a:lnTo>
                          <a:pt x="3" y="4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208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421"/>
                    <a:ext cx="108" cy="4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063" name="Freeform 41"/>
                <p:cNvSpPr>
                  <a:spLocks noChangeArrowheads="1"/>
                </p:cNvSpPr>
                <p:nvPr/>
              </p:nvSpPr>
              <p:spPr bwMode="auto">
                <a:xfrm>
                  <a:off x="1248" y="1104"/>
                  <a:ext cx="611" cy="898"/>
                </a:xfrm>
                <a:custGeom>
                  <a:avLst/>
                  <a:gdLst>
                    <a:gd name="T0" fmla="*/ 39 w 1220"/>
                    <a:gd name="T1" fmla="*/ 0 h 898"/>
                    <a:gd name="T2" fmla="*/ 39 w 1220"/>
                    <a:gd name="T3" fmla="*/ 0 h 898"/>
                    <a:gd name="T4" fmla="*/ 35 w 1220"/>
                    <a:gd name="T5" fmla="*/ 19 h 898"/>
                    <a:gd name="T6" fmla="*/ 31 w 1220"/>
                    <a:gd name="T7" fmla="*/ 46 h 898"/>
                    <a:gd name="T8" fmla="*/ 28 w 1220"/>
                    <a:gd name="T9" fmla="*/ 83 h 898"/>
                    <a:gd name="T10" fmla="*/ 24 w 1220"/>
                    <a:gd name="T11" fmla="*/ 124 h 898"/>
                    <a:gd name="T12" fmla="*/ 21 w 1220"/>
                    <a:gd name="T13" fmla="*/ 172 h 898"/>
                    <a:gd name="T14" fmla="*/ 18 w 1220"/>
                    <a:gd name="T15" fmla="*/ 230 h 898"/>
                    <a:gd name="T16" fmla="*/ 15 w 1220"/>
                    <a:gd name="T17" fmla="*/ 288 h 898"/>
                    <a:gd name="T18" fmla="*/ 12 w 1220"/>
                    <a:gd name="T19" fmla="*/ 350 h 898"/>
                    <a:gd name="T20" fmla="*/ 9 w 1220"/>
                    <a:gd name="T21" fmla="*/ 416 h 898"/>
                    <a:gd name="T22" fmla="*/ 7 w 1220"/>
                    <a:gd name="T23" fmla="*/ 485 h 898"/>
                    <a:gd name="T24" fmla="*/ 5 w 1220"/>
                    <a:gd name="T25" fmla="*/ 555 h 898"/>
                    <a:gd name="T26" fmla="*/ 4 w 1220"/>
                    <a:gd name="T27" fmla="*/ 627 h 898"/>
                    <a:gd name="T28" fmla="*/ 2 w 1220"/>
                    <a:gd name="T29" fmla="*/ 696 h 898"/>
                    <a:gd name="T30" fmla="*/ 1 w 1220"/>
                    <a:gd name="T31" fmla="*/ 768 h 898"/>
                    <a:gd name="T32" fmla="*/ 1 w 1220"/>
                    <a:gd name="T33" fmla="*/ 833 h 898"/>
                    <a:gd name="T34" fmla="*/ 0 w 1220"/>
                    <a:gd name="T35" fmla="*/ 898 h 898"/>
                    <a:gd name="T36" fmla="*/ 1 w 1220"/>
                    <a:gd name="T37" fmla="*/ 878 h 898"/>
                    <a:gd name="T38" fmla="*/ 1 w 1220"/>
                    <a:gd name="T39" fmla="*/ 857 h 898"/>
                    <a:gd name="T40" fmla="*/ 1 w 1220"/>
                    <a:gd name="T41" fmla="*/ 841 h 898"/>
                    <a:gd name="T42" fmla="*/ 2 w 1220"/>
                    <a:gd name="T43" fmla="*/ 830 h 898"/>
                    <a:gd name="T44" fmla="*/ 1 w 1220"/>
                    <a:gd name="T45" fmla="*/ 812 h 898"/>
                    <a:gd name="T46" fmla="*/ 1 w 1220"/>
                    <a:gd name="T47" fmla="*/ 787 h 898"/>
                    <a:gd name="T48" fmla="*/ 2 w 1220"/>
                    <a:gd name="T49" fmla="*/ 759 h 898"/>
                    <a:gd name="T50" fmla="*/ 2 w 1220"/>
                    <a:gd name="T51" fmla="*/ 728 h 898"/>
                    <a:gd name="T52" fmla="*/ 4 w 1220"/>
                    <a:gd name="T53" fmla="*/ 703 h 898"/>
                    <a:gd name="T54" fmla="*/ 6 w 1220"/>
                    <a:gd name="T55" fmla="*/ 683 h 898"/>
                    <a:gd name="T56" fmla="*/ 9 w 1220"/>
                    <a:gd name="T57" fmla="*/ 673 h 898"/>
                    <a:gd name="T58" fmla="*/ 12 w 1220"/>
                    <a:gd name="T59" fmla="*/ 679 h 898"/>
                    <a:gd name="T60" fmla="*/ 13 w 1220"/>
                    <a:gd name="T61" fmla="*/ 652 h 898"/>
                    <a:gd name="T62" fmla="*/ 15 w 1220"/>
                    <a:gd name="T63" fmla="*/ 609 h 898"/>
                    <a:gd name="T64" fmla="*/ 16 w 1220"/>
                    <a:gd name="T65" fmla="*/ 558 h 898"/>
                    <a:gd name="T66" fmla="*/ 19 w 1220"/>
                    <a:gd name="T67" fmla="*/ 504 h 898"/>
                    <a:gd name="T68" fmla="*/ 21 w 1220"/>
                    <a:gd name="T69" fmla="*/ 457 h 898"/>
                    <a:gd name="T70" fmla="*/ 23 w 1220"/>
                    <a:gd name="T71" fmla="*/ 417 h 898"/>
                    <a:gd name="T72" fmla="*/ 25 w 1220"/>
                    <a:gd name="T73" fmla="*/ 398 h 898"/>
                    <a:gd name="T74" fmla="*/ 26 w 1220"/>
                    <a:gd name="T75" fmla="*/ 400 h 898"/>
                    <a:gd name="T76" fmla="*/ 25 w 1220"/>
                    <a:gd name="T77" fmla="*/ 389 h 898"/>
                    <a:gd name="T78" fmla="*/ 24 w 1220"/>
                    <a:gd name="T79" fmla="*/ 382 h 898"/>
                    <a:gd name="T80" fmla="*/ 24 w 1220"/>
                    <a:gd name="T81" fmla="*/ 379 h 898"/>
                    <a:gd name="T82" fmla="*/ 23 w 1220"/>
                    <a:gd name="T83" fmla="*/ 379 h 898"/>
                    <a:gd name="T84" fmla="*/ 22 w 1220"/>
                    <a:gd name="T85" fmla="*/ 380 h 898"/>
                    <a:gd name="T86" fmla="*/ 21 w 1220"/>
                    <a:gd name="T87" fmla="*/ 386 h 898"/>
                    <a:gd name="T88" fmla="*/ 20 w 1220"/>
                    <a:gd name="T89" fmla="*/ 395 h 898"/>
                    <a:gd name="T90" fmla="*/ 19 w 1220"/>
                    <a:gd name="T91" fmla="*/ 405 h 898"/>
                    <a:gd name="T92" fmla="*/ 19 w 1220"/>
                    <a:gd name="T93" fmla="*/ 393 h 898"/>
                    <a:gd name="T94" fmla="*/ 20 w 1220"/>
                    <a:gd name="T95" fmla="*/ 380 h 898"/>
                    <a:gd name="T96" fmla="*/ 21 w 1220"/>
                    <a:gd name="T97" fmla="*/ 369 h 898"/>
                    <a:gd name="T98" fmla="*/ 22 w 1220"/>
                    <a:gd name="T99" fmla="*/ 357 h 898"/>
                    <a:gd name="T100" fmla="*/ 23 w 1220"/>
                    <a:gd name="T101" fmla="*/ 348 h 898"/>
                    <a:gd name="T102" fmla="*/ 24 w 1220"/>
                    <a:gd name="T103" fmla="*/ 343 h 898"/>
                    <a:gd name="T104" fmla="*/ 25 w 1220"/>
                    <a:gd name="T105" fmla="*/ 342 h 898"/>
                    <a:gd name="T106" fmla="*/ 26 w 1220"/>
                    <a:gd name="T107" fmla="*/ 343 h 898"/>
                    <a:gd name="T108" fmla="*/ 26 w 1220"/>
                    <a:gd name="T109" fmla="*/ 323 h 898"/>
                    <a:gd name="T110" fmla="*/ 26 w 1220"/>
                    <a:gd name="T111" fmla="*/ 299 h 898"/>
                    <a:gd name="T112" fmla="*/ 27 w 1220"/>
                    <a:gd name="T113" fmla="*/ 265 h 898"/>
                    <a:gd name="T114" fmla="*/ 28 w 1220"/>
                    <a:gd name="T115" fmla="*/ 229 h 898"/>
                    <a:gd name="T116" fmla="*/ 29 w 1220"/>
                    <a:gd name="T117" fmla="*/ 184 h 898"/>
                    <a:gd name="T118" fmla="*/ 32 w 1220"/>
                    <a:gd name="T119" fmla="*/ 132 h 898"/>
                    <a:gd name="T120" fmla="*/ 35 w 1220"/>
                    <a:gd name="T121" fmla="*/ 70 h 898"/>
                    <a:gd name="T122" fmla="*/ 39 w 1220"/>
                    <a:gd name="T123" fmla="*/ 0 h 89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220" h="898">
                      <a:moveTo>
                        <a:pt x="1220" y="0"/>
                      </a:moveTo>
                      <a:lnTo>
                        <a:pt x="1220" y="0"/>
                      </a:lnTo>
                      <a:lnTo>
                        <a:pt x="1098" y="19"/>
                      </a:lnTo>
                      <a:lnTo>
                        <a:pt x="983" y="46"/>
                      </a:lnTo>
                      <a:lnTo>
                        <a:pt x="864" y="83"/>
                      </a:lnTo>
                      <a:lnTo>
                        <a:pt x="752" y="124"/>
                      </a:lnTo>
                      <a:lnTo>
                        <a:pt x="646" y="172"/>
                      </a:lnTo>
                      <a:lnTo>
                        <a:pt x="545" y="230"/>
                      </a:lnTo>
                      <a:lnTo>
                        <a:pt x="450" y="288"/>
                      </a:lnTo>
                      <a:lnTo>
                        <a:pt x="363" y="350"/>
                      </a:lnTo>
                      <a:lnTo>
                        <a:pt x="282" y="416"/>
                      </a:lnTo>
                      <a:lnTo>
                        <a:pt x="212" y="485"/>
                      </a:lnTo>
                      <a:lnTo>
                        <a:pt x="147" y="555"/>
                      </a:lnTo>
                      <a:lnTo>
                        <a:pt x="97" y="627"/>
                      </a:lnTo>
                      <a:lnTo>
                        <a:pt x="54" y="696"/>
                      </a:lnTo>
                      <a:lnTo>
                        <a:pt x="23" y="768"/>
                      </a:lnTo>
                      <a:lnTo>
                        <a:pt x="5" y="833"/>
                      </a:lnTo>
                      <a:lnTo>
                        <a:pt x="0" y="898"/>
                      </a:lnTo>
                      <a:lnTo>
                        <a:pt x="10" y="878"/>
                      </a:lnTo>
                      <a:lnTo>
                        <a:pt x="18" y="857"/>
                      </a:lnTo>
                      <a:lnTo>
                        <a:pt x="23" y="841"/>
                      </a:lnTo>
                      <a:lnTo>
                        <a:pt x="36" y="830"/>
                      </a:lnTo>
                      <a:lnTo>
                        <a:pt x="28" y="812"/>
                      </a:lnTo>
                      <a:lnTo>
                        <a:pt x="28" y="787"/>
                      </a:lnTo>
                      <a:lnTo>
                        <a:pt x="39" y="759"/>
                      </a:lnTo>
                      <a:lnTo>
                        <a:pt x="64" y="728"/>
                      </a:lnTo>
                      <a:lnTo>
                        <a:pt x="108" y="703"/>
                      </a:lnTo>
                      <a:lnTo>
                        <a:pt x="172" y="683"/>
                      </a:lnTo>
                      <a:lnTo>
                        <a:pt x="261" y="673"/>
                      </a:lnTo>
                      <a:lnTo>
                        <a:pt x="374" y="679"/>
                      </a:lnTo>
                      <a:lnTo>
                        <a:pt x="403" y="652"/>
                      </a:lnTo>
                      <a:lnTo>
                        <a:pt x="450" y="609"/>
                      </a:lnTo>
                      <a:lnTo>
                        <a:pt x="511" y="558"/>
                      </a:lnTo>
                      <a:lnTo>
                        <a:pt x="579" y="504"/>
                      </a:lnTo>
                      <a:lnTo>
                        <a:pt x="648" y="457"/>
                      </a:lnTo>
                      <a:lnTo>
                        <a:pt x="716" y="417"/>
                      </a:lnTo>
                      <a:lnTo>
                        <a:pt x="768" y="398"/>
                      </a:lnTo>
                      <a:lnTo>
                        <a:pt x="804" y="400"/>
                      </a:lnTo>
                      <a:lnTo>
                        <a:pt x="788" y="389"/>
                      </a:lnTo>
                      <a:lnTo>
                        <a:pt x="767" y="382"/>
                      </a:lnTo>
                      <a:lnTo>
                        <a:pt x="741" y="379"/>
                      </a:lnTo>
                      <a:lnTo>
                        <a:pt x="716" y="379"/>
                      </a:lnTo>
                      <a:lnTo>
                        <a:pt x="686" y="380"/>
                      </a:lnTo>
                      <a:lnTo>
                        <a:pt x="651" y="386"/>
                      </a:lnTo>
                      <a:lnTo>
                        <a:pt x="619" y="395"/>
                      </a:lnTo>
                      <a:lnTo>
                        <a:pt x="587" y="405"/>
                      </a:lnTo>
                      <a:lnTo>
                        <a:pt x="606" y="393"/>
                      </a:lnTo>
                      <a:lnTo>
                        <a:pt x="628" y="380"/>
                      </a:lnTo>
                      <a:lnTo>
                        <a:pt x="657" y="369"/>
                      </a:lnTo>
                      <a:lnTo>
                        <a:pt x="687" y="357"/>
                      </a:lnTo>
                      <a:lnTo>
                        <a:pt x="722" y="348"/>
                      </a:lnTo>
                      <a:lnTo>
                        <a:pt x="756" y="343"/>
                      </a:lnTo>
                      <a:lnTo>
                        <a:pt x="790" y="342"/>
                      </a:lnTo>
                      <a:lnTo>
                        <a:pt x="826" y="343"/>
                      </a:lnTo>
                      <a:lnTo>
                        <a:pt x="824" y="323"/>
                      </a:lnTo>
                      <a:lnTo>
                        <a:pt x="830" y="299"/>
                      </a:lnTo>
                      <a:lnTo>
                        <a:pt x="846" y="265"/>
                      </a:lnTo>
                      <a:lnTo>
                        <a:pt x="873" y="229"/>
                      </a:lnTo>
                      <a:lnTo>
                        <a:pt x="921" y="184"/>
                      </a:lnTo>
                      <a:lnTo>
                        <a:pt x="993" y="132"/>
                      </a:lnTo>
                      <a:lnTo>
                        <a:pt x="1089" y="70"/>
                      </a:lnTo>
                      <a:lnTo>
                        <a:pt x="1220" y="0"/>
                      </a:lnTo>
                    </a:path>
                  </a:pathLst>
                </a:custGeom>
                <a:solidFill>
                  <a:srgbClr val="FF33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2056" name="WordArt 4"/>
          <p:cNvSpPr>
            <a:spLocks noChangeArrowheads="1" noChangeShapeType="1" noTextEdit="1"/>
          </p:cNvSpPr>
          <p:nvPr/>
        </p:nvSpPr>
        <p:spPr bwMode="auto">
          <a:xfrm>
            <a:off x="3560233" y="990601"/>
            <a:ext cx="5607051" cy="853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LUYỆN TẬP</a:t>
            </a:r>
          </a:p>
        </p:txBody>
      </p:sp>
      <p:sp>
        <p:nvSpPr>
          <p:cNvPr id="2057" name="TextBox 2"/>
          <p:cNvSpPr txBox="1">
            <a:spLocks noChangeArrowheads="1"/>
          </p:cNvSpPr>
          <p:nvPr/>
        </p:nvSpPr>
        <p:spPr bwMode="auto">
          <a:xfrm>
            <a:off x="5274734" y="165101"/>
            <a:ext cx="1651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</p:spTree>
    <p:extLst>
      <p:ext uri="{BB962C8B-B14F-4D97-AF65-F5344CB8AC3E}">
        <p14:creationId xmlns:p14="http://schemas.microsoft.com/office/powerpoint/2010/main" val="3171918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937000" y="-27518"/>
            <a:ext cx="364074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u="sng">
                <a:latin typeface="Times New Roman" panose="02020603050405020304" pitchFamily="18" charset="0"/>
                <a:ea typeface="Source Serif Pro Semibold"/>
                <a:cs typeface="Times New Roman" panose="02020603050405020304" pitchFamily="18" charset="0"/>
              </a:rPr>
              <a:t>KHỞI ĐỘNG: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59000" y="740834"/>
            <a:ext cx="796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hình phát biểu công thức và quy tắc tính chu vi,  diện tích của hình đó.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3933" y="1604434"/>
          <a:ext cx="11616267" cy="51028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6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0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24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8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9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3"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121909" marR="121909" marT="60961" marB="609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37000" y="1989668"/>
            <a:ext cx="1390651" cy="12488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Trapezoid 14"/>
          <p:cNvSpPr/>
          <p:nvPr/>
        </p:nvSpPr>
        <p:spPr>
          <a:xfrm>
            <a:off x="8718551" y="1989667"/>
            <a:ext cx="2084916" cy="1104900"/>
          </a:xfrm>
          <a:prstGeom prst="trapezoid">
            <a:avLst>
              <a:gd name="adj" fmla="val 483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7051" y="3524251"/>
            <a:ext cx="2252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P= ( a+b) x2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382" y="4293097"/>
            <a:ext cx="1839991" cy="615553"/>
          </a:xfrm>
          <a:prstGeom prst="rect">
            <a:avLst/>
          </a:prstGeom>
          <a:blipFill rotWithShape="1">
            <a:blip r:embed="rId2"/>
            <a:stretch>
              <a:fillRect l="-7080" t="-10526" b="-28947"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745" y="3525012"/>
            <a:ext cx="1703201" cy="615553"/>
          </a:xfrm>
          <a:prstGeom prst="rect">
            <a:avLst/>
          </a:prstGeom>
          <a:blipFill rotWithShape="1">
            <a:blip r:embed="rId3"/>
            <a:stretch>
              <a:fillRect l="-7656" t="-10667" r="-478" b="-30667"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745" y="4293097"/>
            <a:ext cx="1728849" cy="615553"/>
          </a:xfrm>
          <a:prstGeom prst="rect">
            <a:avLst/>
          </a:prstGeom>
          <a:blipFill rotWithShape="1">
            <a:blip r:embed="rId4"/>
            <a:stretch>
              <a:fillRect l="-7547" t="-10526" b="-28947"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00751" y="3524251"/>
            <a:ext cx="215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P= a +b+c</a:t>
            </a:r>
          </a:p>
        </p:txBody>
      </p:sp>
      <p:grpSp>
        <p:nvGrpSpPr>
          <p:cNvPr id="3110" name="Group 9242"/>
          <p:cNvGrpSpPr>
            <a:grpSpLocks/>
          </p:cNvGrpSpPr>
          <p:nvPr/>
        </p:nvGrpSpPr>
        <p:grpSpPr bwMode="auto">
          <a:xfrm>
            <a:off x="431801" y="1701801"/>
            <a:ext cx="2207684" cy="1631951"/>
            <a:chOff x="323528" y="1275606"/>
            <a:chExt cx="1656184" cy="1224136"/>
          </a:xfrm>
        </p:grpSpPr>
        <p:sp>
          <p:nvSpPr>
            <p:cNvPr id="12" name="Rectangle 11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grpSp>
          <p:nvGrpSpPr>
            <p:cNvPr id="3132" name="Group 30"/>
            <p:cNvGrpSpPr>
              <a:grpSpLocks/>
            </p:cNvGrpSpPr>
            <p:nvPr/>
          </p:nvGrpSpPr>
          <p:grpSpPr bwMode="auto">
            <a:xfrm>
              <a:off x="323528" y="1275606"/>
              <a:ext cx="1059297" cy="922362"/>
              <a:chOff x="323528" y="1275606"/>
              <a:chExt cx="1059297" cy="922362"/>
            </a:xfrm>
          </p:grpSpPr>
          <p:sp>
            <p:nvSpPr>
              <p:cNvPr id="3133" name="TextBox 26"/>
              <p:cNvSpPr txBox="1">
                <a:spLocks noChangeArrowheads="1"/>
              </p:cNvSpPr>
              <p:nvPr/>
            </p:nvSpPr>
            <p:spPr bwMode="auto">
              <a:xfrm>
                <a:off x="1115616" y="1275606"/>
                <a:ext cx="267209" cy="346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/>
                  <a:t>a</a:t>
                </a:r>
              </a:p>
            </p:txBody>
          </p:sp>
          <p:sp>
            <p:nvSpPr>
              <p:cNvPr id="3134" name="TextBox 28"/>
              <p:cNvSpPr txBox="1">
                <a:spLocks noChangeArrowheads="1"/>
              </p:cNvSpPr>
              <p:nvPr/>
            </p:nvSpPr>
            <p:spPr bwMode="auto">
              <a:xfrm>
                <a:off x="323528" y="1851670"/>
                <a:ext cx="267209" cy="346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/>
                  <a:t>b</a:t>
                </a:r>
              </a:p>
            </p:txBody>
          </p:sp>
        </p:grpSp>
      </p:grpSp>
      <p:sp>
        <p:nvSpPr>
          <p:cNvPr id="3111" name="TextBox 29"/>
          <p:cNvSpPr txBox="1">
            <a:spLocks noChangeArrowheads="1"/>
          </p:cNvSpPr>
          <p:nvPr/>
        </p:nvSpPr>
        <p:spPr bwMode="auto">
          <a:xfrm>
            <a:off x="3600451" y="24680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a</a:t>
            </a:r>
          </a:p>
        </p:txBody>
      </p:sp>
      <p:sp>
        <p:nvSpPr>
          <p:cNvPr id="3112" name="TextBox 9215"/>
          <p:cNvSpPr txBox="1">
            <a:spLocks noChangeArrowheads="1"/>
          </p:cNvSpPr>
          <p:nvPr/>
        </p:nvSpPr>
        <p:spPr bwMode="auto">
          <a:xfrm>
            <a:off x="9647767" y="293581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a</a:t>
            </a:r>
          </a:p>
        </p:txBody>
      </p:sp>
      <p:sp>
        <p:nvSpPr>
          <p:cNvPr id="3113" name="TextBox 9216"/>
          <p:cNvSpPr txBox="1">
            <a:spLocks noChangeArrowheads="1"/>
          </p:cNvSpPr>
          <p:nvPr/>
        </p:nvSpPr>
        <p:spPr bwMode="auto">
          <a:xfrm>
            <a:off x="9552518" y="15917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b</a:t>
            </a:r>
          </a:p>
        </p:txBody>
      </p:sp>
      <p:cxnSp>
        <p:nvCxnSpPr>
          <p:cNvPr id="9219" name="Straight Connector 9218"/>
          <p:cNvCxnSpPr/>
          <p:nvPr/>
        </p:nvCxnSpPr>
        <p:spPr>
          <a:xfrm>
            <a:off x="9264651" y="2000251"/>
            <a:ext cx="0" cy="1107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5" name="TextBox 9220"/>
          <p:cNvSpPr txBox="1">
            <a:spLocks noChangeArrowheads="1"/>
          </p:cNvSpPr>
          <p:nvPr/>
        </p:nvSpPr>
        <p:spPr bwMode="auto">
          <a:xfrm>
            <a:off x="9264651" y="22648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h</a:t>
            </a:r>
          </a:p>
        </p:txBody>
      </p:sp>
      <p:grpSp>
        <p:nvGrpSpPr>
          <p:cNvPr id="3116" name="Group 9244"/>
          <p:cNvGrpSpPr>
            <a:grpSpLocks/>
          </p:cNvGrpSpPr>
          <p:nvPr/>
        </p:nvGrpSpPr>
        <p:grpSpPr bwMode="auto">
          <a:xfrm>
            <a:off x="5975352" y="1892301"/>
            <a:ext cx="2137833" cy="1710833"/>
            <a:chOff x="4482256" y="1419622"/>
            <a:chExt cx="1601912" cy="1282067"/>
          </a:xfrm>
        </p:grpSpPr>
        <p:sp>
          <p:nvSpPr>
            <p:cNvPr id="3123" name="TextBox 24"/>
            <p:cNvSpPr txBox="1">
              <a:spLocks noChangeArrowheads="1"/>
            </p:cNvSpPr>
            <p:nvPr/>
          </p:nvSpPr>
          <p:spPr bwMode="auto">
            <a:xfrm>
              <a:off x="5148064" y="2355726"/>
              <a:ext cx="266897" cy="3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/>
                <a:t>a</a:t>
              </a:r>
            </a:p>
          </p:txBody>
        </p:sp>
        <p:grpSp>
          <p:nvGrpSpPr>
            <p:cNvPr id="3124" name="Group 9243"/>
            <p:cNvGrpSpPr>
              <a:grpSpLocks/>
            </p:cNvGrpSpPr>
            <p:nvPr/>
          </p:nvGrpSpPr>
          <p:grpSpPr bwMode="auto">
            <a:xfrm>
              <a:off x="4482256" y="1419622"/>
              <a:ext cx="1601912" cy="946956"/>
              <a:chOff x="4482256" y="1419622"/>
              <a:chExt cx="1601912" cy="946956"/>
            </a:xfrm>
          </p:grpSpPr>
          <p:grpSp>
            <p:nvGrpSpPr>
              <p:cNvPr id="3125" name="Group 25"/>
              <p:cNvGrpSpPr>
                <a:grpSpLocks/>
              </p:cNvGrpSpPr>
              <p:nvPr/>
            </p:nvGrpSpPr>
            <p:grpSpPr bwMode="auto">
              <a:xfrm>
                <a:off x="4482256" y="1419622"/>
                <a:ext cx="1601912" cy="937439"/>
                <a:chOff x="4482256" y="1707654"/>
                <a:chExt cx="1601912" cy="937439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4482256" y="1707654"/>
                  <a:ext cx="1601912" cy="937439"/>
                </a:xfrm>
                <a:prstGeom prst="triangle">
                  <a:avLst>
                    <a:gd name="adj" fmla="val 4915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/>
                </a:p>
              </p:txBody>
            </p:sp>
            <p:sp>
              <p:nvSpPr>
                <p:cNvPr id="3129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572000" y="1914386"/>
                  <a:ext cx="253684" cy="345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/>
                    <a:t>c</a:t>
                  </a:r>
                </a:p>
              </p:txBody>
            </p:sp>
            <p:sp>
              <p:nvSpPr>
                <p:cNvPr id="313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724128" y="1995686"/>
                  <a:ext cx="266897" cy="345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/>
                    <a:t>b</a:t>
                  </a:r>
                </a:p>
              </p:txBody>
            </p:sp>
          </p:grpSp>
          <p:cxnSp>
            <p:nvCxnSpPr>
              <p:cNvPr id="9227" name="Straight Connector 9226"/>
              <p:cNvCxnSpPr/>
              <p:nvPr/>
            </p:nvCxnSpPr>
            <p:spPr>
              <a:xfrm>
                <a:off x="5268938" y="1419622"/>
                <a:ext cx="0" cy="9469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27" name="TextBox 9236"/>
              <p:cNvSpPr txBox="1">
                <a:spLocks noChangeArrowheads="1"/>
              </p:cNvSpPr>
              <p:nvPr/>
            </p:nvSpPr>
            <p:spPr bwMode="auto">
              <a:xfrm>
                <a:off x="5220072" y="1851670"/>
                <a:ext cx="266897" cy="34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/>
                  <a:t>h</a:t>
                </a:r>
              </a:p>
            </p:txBody>
          </p:sp>
        </p:grpSp>
      </p:grpSp>
      <p:sp>
        <p:nvSpPr>
          <p:cNvPr id="9238" name="TextBox 92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9990" y="4293097"/>
            <a:ext cx="2352183" cy="615553"/>
          </a:xfrm>
          <a:prstGeom prst="rect">
            <a:avLst/>
          </a:prstGeom>
          <a:blipFill rotWithShape="1">
            <a:blip r:embed="rId5"/>
            <a:stretch>
              <a:fillRect l="-5172" t="-10526" b="-28947"/>
            </a:stretch>
          </a:blipFill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9239" name="TextBox 9238"/>
          <p:cNvSpPr txBox="1">
            <a:spLocks noChangeArrowheads="1"/>
          </p:cNvSpPr>
          <p:nvPr/>
        </p:nvSpPr>
        <p:spPr bwMode="auto">
          <a:xfrm>
            <a:off x="8401051" y="4292601"/>
            <a:ext cx="2770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 (a+b) x h: 2</a:t>
            </a:r>
          </a:p>
        </p:txBody>
      </p:sp>
      <p:sp>
        <p:nvSpPr>
          <p:cNvPr id="9240" name="TextBox 9239"/>
          <p:cNvSpPr txBox="1">
            <a:spLocks noChangeArrowheads="1"/>
          </p:cNvSpPr>
          <p:nvPr/>
        </p:nvSpPr>
        <p:spPr bwMode="auto">
          <a:xfrm>
            <a:off x="239184" y="4965700"/>
            <a:ext cx="3242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bằng chiều dài nhân với chiều rộng cùng đơn vị đo.</a:t>
            </a:r>
          </a:p>
        </p:txBody>
      </p:sp>
      <p:sp>
        <p:nvSpPr>
          <p:cNvPr id="9241" name="TextBox 9240"/>
          <p:cNvSpPr txBox="1">
            <a:spLocks noChangeArrowheads="1"/>
          </p:cNvSpPr>
          <p:nvPr/>
        </p:nvSpPr>
        <p:spPr bwMode="auto">
          <a:xfrm>
            <a:off x="3407834" y="4965700"/>
            <a:ext cx="2567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bằng cạnh nhân với chính nó.</a:t>
            </a:r>
          </a:p>
        </p:txBody>
      </p:sp>
      <p:sp>
        <p:nvSpPr>
          <p:cNvPr id="9242" name="TextBox 9241"/>
          <p:cNvSpPr txBox="1">
            <a:spLocks noChangeArrowheads="1"/>
          </p:cNvSpPr>
          <p:nvPr/>
        </p:nvSpPr>
        <p:spPr bwMode="auto">
          <a:xfrm>
            <a:off x="5784852" y="4868334"/>
            <a:ext cx="2711449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33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bằng cạnh đáy nhân với chều cao cùng đơn vị đo rồi chia cho 2.</a:t>
            </a:r>
          </a:p>
        </p:txBody>
      </p:sp>
      <p:sp>
        <p:nvSpPr>
          <p:cNvPr id="9246" name="TextBox 9245"/>
          <p:cNvSpPr txBox="1">
            <a:spLocks noChangeArrowheads="1"/>
          </p:cNvSpPr>
          <p:nvPr/>
        </p:nvSpPr>
        <p:spPr bwMode="auto">
          <a:xfrm>
            <a:off x="8401051" y="4965700"/>
            <a:ext cx="35517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tổng hai đáy nhân với chiều cao cùng đơn vị đo rồi chia cho 2.</a:t>
            </a:r>
          </a:p>
        </p:txBody>
      </p:sp>
    </p:spTree>
    <p:extLst>
      <p:ext uri="{BB962C8B-B14F-4D97-AF65-F5344CB8AC3E}">
        <p14:creationId xmlns:p14="http://schemas.microsoft.com/office/powerpoint/2010/main" val="37430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9239" grpId="0"/>
      <p:bldP spid="9240" grpId="0"/>
      <p:bldP spid="9241" grpId="0"/>
      <p:bldP spid="9242" grpId="0"/>
      <p:bldP spid="9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39185" y="1337734"/>
            <a:ext cx="11897783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Một sân bóng được vẽ trên bản đồ  tỉ lệ 1 : 1000 l</a:t>
            </a: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 một</a:t>
            </a:r>
            <a:r>
              <a:rPr lang="vi-VN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hình chữ nhật có chiều d</a:t>
            </a: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i 11 cm, chiều rộng 9 cm. Hỏi:</a:t>
            </a:r>
          </a:p>
          <a:p>
            <a:pPr eaLnBrk="1" hangingPunct="1"/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	a) Chu vi sân bóng bằng bao nhiêu mét ?</a:t>
            </a:r>
          </a:p>
          <a:p>
            <a:pPr eaLnBrk="1" hangingPunct="1"/>
            <a:r>
              <a:rPr lang="en-US" altLang="en-US" sz="2667" b="1">
                <a:solidFill>
                  <a:srgbClr val="0070C0"/>
                </a:solidFill>
                <a:latin typeface="Times New Roman" panose="02020603050405020304" pitchFamily="18" charset="0"/>
              </a:rPr>
              <a:t>	b) Diện tích sân bóng bằng bao nhiêu mét vuông ?</a:t>
            </a:r>
            <a:endParaRPr lang="en-US" altLang="en-US" sz="2667" b="1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7052" y="3786717"/>
            <a:ext cx="502252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Chiều d</a:t>
            </a:r>
            <a:r>
              <a:rPr lang="en-US" altLang="en-US" sz="3733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733" b="1">
                <a:latin typeface="Times New Roman" panose="02020603050405020304" pitchFamily="18" charset="0"/>
              </a:rPr>
              <a:t>i </a:t>
            </a:r>
            <a:r>
              <a:rPr lang="en-US" altLang="en-US" sz="3200" b="1">
                <a:latin typeface="Times New Roman" panose="02020603050405020304" pitchFamily="18" charset="0"/>
              </a:rPr>
              <a:t>sân</a:t>
            </a:r>
            <a:r>
              <a:rPr lang="en-US" altLang="en-US" sz="3733" b="1">
                <a:latin typeface="Times New Roman" panose="02020603050405020304" pitchFamily="18" charset="0"/>
              </a:rPr>
              <a:t> bóng l</a:t>
            </a:r>
            <a:r>
              <a:rPr lang="en-US" altLang="en-US" sz="3733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733" b="1">
                <a:latin typeface="Times New Roman" panose="02020603050405020304" pitchFamily="18" charset="0"/>
              </a:rPr>
              <a:t> :  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37151" y="3812118"/>
            <a:ext cx="6201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11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1000 = 11 000(cm) = 110 (m)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7051" y="4364567"/>
            <a:ext cx="4378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Chiều rộng sân bóng l</a:t>
            </a: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</a:rPr>
              <a:t>:</a:t>
            </a:r>
            <a:endParaRPr lang="en-US" altLang="en-US" sz="3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85318" y="4364567"/>
            <a:ext cx="575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1000 =  9 000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(cm) = 90 (m)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27051" y="4940301"/>
            <a:ext cx="3682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Chu vi sân bóng l</a:t>
            </a: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altLang="en-US" sz="3200" b="1">
                <a:latin typeface="Times New Roman" panose="02020603050405020304" pitchFamily="18" charset="0"/>
              </a:rPr>
              <a:t>:</a:t>
            </a: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endParaRPr lang="en-US" altLang="en-US" sz="3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19600" y="4940301"/>
            <a:ext cx="4491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(110 + 90) x 2  =  400 (m)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7052" y="5611285"/>
            <a:ext cx="409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Diện tích sân bóng l</a:t>
            </a: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</a:rPr>
              <a:t> :</a:t>
            </a:r>
            <a:endParaRPr lang="en-US" altLang="en-US" sz="3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942418" y="5611285"/>
            <a:ext cx="4121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110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90 =  9900 (m</a:t>
            </a:r>
            <a:r>
              <a:rPr lang="en-US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961467" y="6115051"/>
            <a:ext cx="5197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Đáp số:  a) 400m  b) 9900 m</a:t>
            </a:r>
            <a:r>
              <a:rPr lang="en-US" altLang="en-US" sz="32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4961468" y="67733"/>
            <a:ext cx="3052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109" name="TextBox 2"/>
          <p:cNvSpPr txBox="1">
            <a:spLocks noChangeArrowheads="1"/>
          </p:cNvSpPr>
          <p:nvPr/>
        </p:nvSpPr>
        <p:spPr bwMode="auto">
          <a:xfrm>
            <a:off x="5149851" y="3333751"/>
            <a:ext cx="151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04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22300" y="1221318"/>
            <a:ext cx="111760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2. Một sân gạch hình vuông có chu vi 48m. Tính diện tích</a:t>
            </a:r>
            <a:r>
              <a:rPr lang="vi-VN" altLang="en-US" sz="3733" b="1">
                <a:latin typeface="Times New Roman" panose="02020603050405020304" pitchFamily="18" charset="0"/>
              </a:rPr>
              <a:t> </a:t>
            </a:r>
            <a:r>
              <a:rPr lang="en-US" altLang="en-US" sz="3733" b="1">
                <a:latin typeface="Times New Roman" panose="02020603050405020304" pitchFamily="18" charset="0"/>
              </a:rPr>
              <a:t>sân gạch đó.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80633" y="3333751"/>
            <a:ext cx="46666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Cạnh cái sân gạch l</a:t>
            </a:r>
            <a:r>
              <a:rPr lang="en-US" altLang="en-US" sz="3733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733" b="1">
                <a:latin typeface="Times New Roman" panose="02020603050405020304" pitchFamily="18" charset="0"/>
              </a:rPr>
              <a:t> :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17784" y="3329517"/>
            <a:ext cx="396935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48   :   4   =  12 (m)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85385" y="4146551"/>
            <a:ext cx="527900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Diện tích cái sân gạch l</a:t>
            </a:r>
            <a:r>
              <a:rPr lang="en-US" altLang="en-US" sz="3733" b="1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733" b="1">
                <a:latin typeface="Times New Roman" panose="02020603050405020304" pitchFamily="18" charset="0"/>
              </a:rPr>
              <a:t>: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766984" y="4146551"/>
            <a:ext cx="468750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</a:rPr>
              <a:t>12    </a:t>
            </a:r>
            <a:r>
              <a:rPr lang="vi-VN" altLang="en-US" sz="3733" b="1">
                <a:latin typeface="Times New Roman" panose="02020603050405020304" pitchFamily="18" charset="0"/>
              </a:rPr>
              <a:t>x</a:t>
            </a:r>
            <a:r>
              <a:rPr lang="en-US" altLang="en-US" sz="3733" b="1">
                <a:latin typeface="Times New Roman" panose="02020603050405020304" pitchFamily="18" charset="0"/>
              </a:rPr>
              <a:t>  12  =   144 (m</a:t>
            </a:r>
            <a:r>
              <a:rPr lang="en-US" altLang="en-US" sz="3733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3733" b="1">
                <a:latin typeface="Times New Roman" panose="02020603050405020304" pitchFamily="18" charset="0"/>
              </a:rPr>
              <a:t>)</a:t>
            </a:r>
            <a:endParaRPr lang="en-US" altLang="en-US" sz="3733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615518" y="5060951"/>
            <a:ext cx="337624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Đáp số:  144 m</a:t>
            </a:r>
            <a:r>
              <a:rPr lang="en-US" altLang="en-US" sz="3733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4961468" y="-27518"/>
            <a:ext cx="3052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5903384" y="2491318"/>
            <a:ext cx="151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566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1800" y="1220756"/>
            <a:ext cx="11232819" cy="1560513"/>
          </a:xfrm>
          <a:prstGeom prst="rect">
            <a:avLst/>
          </a:prstGeom>
          <a:blipFill rotWithShape="1">
            <a:blip r:embed="rId2"/>
            <a:stretch>
              <a:fillRect l="-724" b="-67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44234" y="3524251"/>
            <a:ext cx="462338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của thửa ruộng là:</a:t>
            </a:r>
          </a:p>
        </p:txBody>
      </p:sp>
      <p:sp>
        <p:nvSpPr>
          <p:cNvPr id="4107" name="Text 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19670" y="3933429"/>
            <a:ext cx="3379557" cy="647699"/>
          </a:xfrm>
          <a:prstGeom prst="rect">
            <a:avLst/>
          </a:prstGeom>
          <a:blipFill rotWithShape="1">
            <a:blip r:embed="rId3"/>
            <a:stretch>
              <a:fillRect l="-2163" r="-1202" b="-62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544233" y="4432300"/>
            <a:ext cx="369844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thửa ruộng là: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24717" y="4815417"/>
            <a:ext cx="371928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100    x  60   =  6000 (m</a:t>
            </a:r>
            <a:r>
              <a:rPr lang="en-US" altLang="en-US" sz="2667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364318" y="5240868"/>
            <a:ext cx="6456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thửa ruộng đó thu hoạch được số thóc là  :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407833" y="5721352"/>
            <a:ext cx="4033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6000 : 100  x  55   =  3300 (kg)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465484" y="6009218"/>
            <a:ext cx="2210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3300 kg</a:t>
            </a:r>
          </a:p>
        </p:txBody>
      </p:sp>
      <p:sp>
        <p:nvSpPr>
          <p:cNvPr id="6154" name="TextBox 3"/>
          <p:cNvSpPr txBox="1">
            <a:spLocks noChangeArrowheads="1"/>
          </p:cNvSpPr>
          <p:nvPr/>
        </p:nvSpPr>
        <p:spPr bwMode="auto">
          <a:xfrm>
            <a:off x="3941234" y="3045884"/>
            <a:ext cx="129554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67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155" name="TextBox 18"/>
          <p:cNvSpPr txBox="1">
            <a:spLocks noChangeArrowheads="1"/>
          </p:cNvSpPr>
          <p:nvPr/>
        </p:nvSpPr>
        <p:spPr bwMode="auto">
          <a:xfrm>
            <a:off x="4961468" y="67733"/>
            <a:ext cx="3052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393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10" grpId="0"/>
      <p:bldP spid="4111" grpId="0"/>
      <p:bldP spid="4112" grpId="0"/>
      <p:bldP spid="4113" grpId="0"/>
      <p:bldP spid="4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75167" y="1316567"/>
            <a:ext cx="1158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4. Một hình thang có đáy lớn 12cm, đáy bé 8cm v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diện tích bằng diện tích hình vuông có cạnh l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10cm. Tính chiều cao hình thang.</a:t>
            </a:r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71134" y="2910418"/>
            <a:ext cx="8449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Diện tích hình vuông cũng l</a:t>
            </a: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>
                <a:latin typeface="Times New Roman" panose="02020603050405020304" pitchFamily="18" charset="0"/>
              </a:rPr>
              <a:t> diện tích hình thang: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76134" y="3486151"/>
            <a:ext cx="3890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  x  10  =  100 (cm</a:t>
            </a:r>
            <a:r>
              <a:rPr lang="en-US" altLang="en-US" sz="3200" baseline="30000"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</a:rPr>
              <a:t>)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81300" y="4061885"/>
            <a:ext cx="470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Tổng hai đáy hình thang l</a:t>
            </a: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>
                <a:latin typeface="Times New Roman" panose="02020603050405020304" pitchFamily="18" charset="0"/>
              </a:rPr>
              <a:t>: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38551" y="4637618"/>
            <a:ext cx="3062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12 + 8 =  20 (cm)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927352" y="5118101"/>
            <a:ext cx="4198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Chiều cao hình thang l</a:t>
            </a: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>
                <a:latin typeface="Times New Roman" panose="02020603050405020304" pitchFamily="18" charset="0"/>
              </a:rPr>
              <a:t>: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407834" y="5598585"/>
            <a:ext cx="4176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100  x  2 : 20 =  10 (cm)</a:t>
            </a: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64351" y="6117167"/>
            <a:ext cx="2568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Đáp số: 10 cm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4961468" y="67733"/>
            <a:ext cx="3052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5232401" y="2565401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8465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81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4317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403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6717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4317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5" y="6783918"/>
            <a:ext cx="9146116" cy="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67733"/>
            <a:ext cx="4724400" cy="40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1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667000" y="3549651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4860222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910417" y="844551"/>
            <a:ext cx="7772400" cy="20997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 có cạnh dài 9 cm</a:t>
            </a:r>
          </a:p>
          <a:p>
            <a:pPr algn="ctr" eaLnBrk="1" hangingPunct="1"/>
            <a:r>
              <a:rPr lang="en-US" altLang="en-US" sz="42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là: </a:t>
            </a: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1752601" y="0"/>
            <a:ext cx="319617" cy="6860117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3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2367" y="3175001"/>
            <a:ext cx="503131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81 cm</a:t>
            </a:r>
            <a:r>
              <a:rPr 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67100"/>
            <a:ext cx="594784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101"/>
            <a:ext cx="150071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6301" y="3285068"/>
            <a:ext cx="819151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2353734" y="3397251"/>
            <a:ext cx="459317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317" y="4434418"/>
            <a:ext cx="5044016" cy="749300"/>
          </a:xfrm>
          <a:prstGeom prst="roundRect">
            <a:avLst>
              <a:gd name="adj" fmla="val 16667"/>
            </a:avLst>
          </a:prstGeom>
          <a:blipFill rotWithShape="1">
            <a:blip r:embed="rId10"/>
            <a:stretch>
              <a:fillRect t="-16304" b="-36957"/>
            </a:stretch>
          </a:blipFill>
          <a:ln w="9525">
            <a:noFill/>
          </a:ln>
        </p:spPr>
        <p:txBody>
          <a:bodyPr/>
          <a:lstStyle/>
          <a:p>
            <a:r>
              <a:rPr lang="en-US" sz="2400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758267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470401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4544485"/>
            <a:ext cx="819149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9" name="WordArt 226"/>
          <p:cNvSpPr>
            <a:spLocks noChangeArrowheads="1" noChangeShapeType="1" noTextEdit="1"/>
          </p:cNvSpPr>
          <p:nvPr/>
        </p:nvSpPr>
        <p:spPr bwMode="auto">
          <a:xfrm>
            <a:off x="2334685" y="4656667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00400" y="5638801"/>
            <a:ext cx="5046133" cy="7514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4267">
                <a:solidFill>
                  <a:schemeClr val="bg1"/>
                </a:solidFill>
              </a:rPr>
              <a:t> </a:t>
            </a:r>
            <a:endParaRPr lang="en-US" altLang="en-US" sz="4267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5954185"/>
            <a:ext cx="59478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731934"/>
            <a:ext cx="1500716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7251" y="5759452"/>
            <a:ext cx="819149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34" name="WordArt 226"/>
          <p:cNvSpPr>
            <a:spLocks noChangeArrowheads="1" noChangeShapeType="1" noTextEdit="1"/>
          </p:cNvSpPr>
          <p:nvPr/>
        </p:nvSpPr>
        <p:spPr bwMode="auto">
          <a:xfrm>
            <a:off x="2334685" y="5918201"/>
            <a:ext cx="459316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2067985" y="988485"/>
            <a:ext cx="1543049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80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36" name="WordArt 28"/>
          <p:cNvSpPr>
            <a:spLocks noChangeArrowheads="1" noChangeShapeType="1" noTextEdit="1"/>
          </p:cNvSpPr>
          <p:nvPr/>
        </p:nvSpPr>
        <p:spPr bwMode="auto">
          <a:xfrm>
            <a:off x="2484967" y="1356784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9237" name="WordArt 30"/>
          <p:cNvSpPr>
            <a:spLocks noChangeArrowheads="1" noChangeShapeType="1" noTextEdit="1"/>
          </p:cNvSpPr>
          <p:nvPr/>
        </p:nvSpPr>
        <p:spPr bwMode="auto">
          <a:xfrm>
            <a:off x="3162301" y="-16933"/>
            <a:ext cx="5975351" cy="7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923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348817"/>
            <a:ext cx="973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5" y="-228600"/>
            <a:ext cx="16531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WordArt 3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241" name="WordArt 3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242" name="WordArt 35"/>
          <p:cNvSpPr>
            <a:spLocks noChangeArrowheads="1" noChangeShapeType="1" noTextEdit="1"/>
          </p:cNvSpPr>
          <p:nvPr/>
        </p:nvSpPr>
        <p:spPr bwMode="auto">
          <a:xfrm>
            <a:off x="9273118" y="3219451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43" name="WordArt 36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244" name="WordArt 37"/>
          <p:cNvSpPr>
            <a:spLocks noChangeArrowheads="1" noChangeShapeType="1" noTextEdit="1"/>
          </p:cNvSpPr>
          <p:nvPr/>
        </p:nvSpPr>
        <p:spPr bwMode="auto">
          <a:xfrm>
            <a:off x="9315451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245" name="WordArt 38"/>
          <p:cNvSpPr>
            <a:spLocks noChangeArrowheads="1" noChangeShapeType="1" noTextEdit="1"/>
          </p:cNvSpPr>
          <p:nvPr/>
        </p:nvSpPr>
        <p:spPr bwMode="auto">
          <a:xfrm>
            <a:off x="9283701" y="3249084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246" name="WordArt 39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247" name="WordArt 40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248" name="WordArt 41"/>
          <p:cNvSpPr>
            <a:spLocks noChangeArrowheads="1" noChangeShapeType="1" noTextEdit="1"/>
          </p:cNvSpPr>
          <p:nvPr/>
        </p:nvSpPr>
        <p:spPr bwMode="auto">
          <a:xfrm>
            <a:off x="9273118" y="3234267"/>
            <a:ext cx="666749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249" name="WordArt 42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250" name="WordArt 43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251" name="WordArt 44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252" name="WordArt 45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253" name="WordArt 46"/>
          <p:cNvSpPr>
            <a:spLocks noChangeArrowheads="1" noChangeShapeType="1" noTextEdit="1"/>
          </p:cNvSpPr>
          <p:nvPr/>
        </p:nvSpPr>
        <p:spPr bwMode="auto">
          <a:xfrm>
            <a:off x="9258301" y="323003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254" name="WordArt 47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255" name="WordArt 48"/>
          <p:cNvSpPr>
            <a:spLocks noChangeArrowheads="1" noChangeShapeType="1" noTextEdit="1"/>
          </p:cNvSpPr>
          <p:nvPr/>
        </p:nvSpPr>
        <p:spPr bwMode="auto">
          <a:xfrm>
            <a:off x="9268884" y="3249084"/>
            <a:ext cx="666749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134" y="4362451"/>
            <a:ext cx="1754717" cy="1181100"/>
            <a:chOff x="4320" y="2928"/>
            <a:chExt cx="1104" cy="1104"/>
          </a:xfrm>
        </p:grpSpPr>
        <p:sp>
          <p:nvSpPr>
            <p:cNvPr id="92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57" name="Picture 29" descr="Picture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1784"/>
            <a:ext cx="9146117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7" descr="avatar320552_10431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9224" grpId="0" animBg="1"/>
      <p:bldP spid="42" grpId="0" bldLvl="0" animBg="1"/>
      <p:bldP spid="42" grpId="1" bldLvl="0" animBg="1"/>
      <p:bldP spid="45" grpId="0" bldLvl="0" animBg="1"/>
      <p:bldP spid="9229" grpId="0" animBg="1"/>
      <p:bldP spid="50" grpId="0" bldLvl="0" animBg="1"/>
      <p:bldP spid="9234" grpId="0" animBg="1"/>
      <p:bldP spid="57" grpId="0" bldLvl="0" animBg="1"/>
      <p:bldP spid="57" grpId="1" bldLvl="0" animBg="1"/>
      <p:bldP spid="9236" grpId="0" animBg="1"/>
      <p:bldP spid="9240" grpId="0" animBg="1"/>
      <p:bldP spid="9240" grpId="1" animBg="1"/>
      <p:bldP spid="9241" grpId="0" animBg="1"/>
      <p:bldP spid="9241" grpId="1" animBg="1"/>
      <p:bldP spid="9242" grpId="0" animBg="1"/>
      <p:bldP spid="9242" grpId="1" animBg="1"/>
      <p:bldP spid="9243" grpId="0" animBg="1"/>
      <p:bldP spid="9243" grpId="1" animBg="1"/>
      <p:bldP spid="9244" grpId="0" animBg="1"/>
      <p:bldP spid="9244" grpId="1" animBg="1"/>
      <p:bldP spid="9245" grpId="0" animBg="1"/>
      <p:bldP spid="9245" grpId="1" animBg="1"/>
      <p:bldP spid="9246" grpId="0" animBg="1"/>
      <p:bldP spid="9246" grpId="1" animBg="1"/>
      <p:bldP spid="9247" grpId="0" animBg="1"/>
      <p:bldP spid="9247" grpId="1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5" grpId="0" animBg="1"/>
      <p:bldP spid="925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Widescreen</PresentationFormat>
  <Paragraphs>243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.VnHelvetInsH</vt:lpstr>
      <vt:lpstr>.VnTime</vt:lpstr>
      <vt:lpstr>.VnTimeH</vt:lpstr>
      <vt:lpstr>Arial</vt:lpstr>
      <vt:lpstr>Calibri</vt:lpstr>
      <vt:lpstr>Calibri Light</vt:lpstr>
      <vt:lpstr>等线</vt:lpstr>
      <vt:lpstr>Impact</vt:lpstr>
      <vt:lpstr>Palatino Linotype</vt:lpstr>
      <vt:lpstr>Source Serif Pro Semibold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2022-04-29T02:24:42Z</dcterms:created>
  <dcterms:modified xsi:type="dcterms:W3CDTF">2022-04-29T02:25:13Z</dcterms:modified>
</cp:coreProperties>
</file>