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2" r:id="rId3"/>
    <p:sldId id="443" r:id="rId4"/>
    <p:sldId id="450" r:id="rId5"/>
    <p:sldId id="449" r:id="rId6"/>
    <p:sldId id="445" r:id="rId7"/>
    <p:sldId id="446" r:id="rId8"/>
    <p:sldId id="441" r:id="rId9"/>
    <p:sldId id="439" r:id="rId10"/>
    <p:sldId id="448" r:id="rId11"/>
    <p:sldId id="451" r:id="rId12"/>
    <p:sldId id="43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:........................................................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:……………………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5" y="491401"/>
            <a:ext cx="1219146" cy="1055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758" y="1708484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331" y="980505"/>
            <a:ext cx="6993720" cy="577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70" y="2377479"/>
            <a:ext cx="2969856" cy="2654141"/>
          </a:xfrm>
          <a:prstGeom prst="rect">
            <a:avLst/>
          </a:prstGeom>
        </p:spPr>
      </p:pic>
      <p:pic>
        <p:nvPicPr>
          <p:cNvPr id="11" name="Picture 10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01" y="2385120"/>
            <a:ext cx="3966124" cy="2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39128" y="681007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khảo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183" y="1004781"/>
            <a:ext cx="3038899" cy="546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19" y="1858763"/>
            <a:ext cx="2989842" cy="461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8" y="2803250"/>
            <a:ext cx="2350802" cy="37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15" y="295428"/>
            <a:ext cx="5537998" cy="64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04" y="1352980"/>
            <a:ext cx="8030696" cy="173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81" y="3189794"/>
            <a:ext cx="500132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" y="357795"/>
            <a:ext cx="1295581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01" y="1634323"/>
            <a:ext cx="5837464" cy="445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699" y="1197559"/>
            <a:ext cx="4829849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94" y="661011"/>
            <a:ext cx="4829849" cy="34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1263812"/>
            <a:ext cx="3375954" cy="2313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665" y="3592556"/>
            <a:ext cx="1499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Thỏ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đánh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trống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254" y="1271451"/>
            <a:ext cx="3459082" cy="23060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8254" y="3577505"/>
            <a:ext cx="1508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Ông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phỗng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giấy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87" y="3940270"/>
            <a:ext cx="3418224" cy="22295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5636" y="6194063"/>
            <a:ext cx="63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Tò</a:t>
            </a:r>
            <a:r>
              <a:rPr lang="en-US" sz="1600" b="1" dirty="0" smtClean="0"/>
              <a:t> he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254" y="3940270"/>
            <a:ext cx="3940656" cy="22295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9057" y="6194063"/>
            <a:ext cx="1903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cào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bằng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dừa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507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730"/>
              </p:ext>
            </p:extLst>
          </p:nvPr>
        </p:nvGraphicFramePr>
        <p:xfrm>
          <a:off x="1069319" y="1833182"/>
          <a:ext cx="70053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208846730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Nội</a:t>
                      </a:r>
                      <a:r>
                        <a:rPr lang="en-US" sz="2800" baseline="0" dirty="0" smtClean="0"/>
                        <a:t> dung </a:t>
                      </a:r>
                      <a:r>
                        <a:rPr lang="en-US" sz="2800" baseline="0" dirty="0" err="1" smtClean="0"/>
                        <a:t>thảo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luận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gợi</a:t>
                      </a:r>
                      <a:r>
                        <a:rPr lang="en-US" sz="2800" baseline="0" dirty="0" smtClean="0"/>
                        <a:t> ý: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9948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96030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nào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em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biết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31860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thích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tạo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của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những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dân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?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sao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67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18" y="1090309"/>
            <a:ext cx="3915321" cy="400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2" y="4212144"/>
            <a:ext cx="3554643" cy="2392312"/>
          </a:xfrm>
          <a:prstGeom prst="rect">
            <a:avLst/>
          </a:prstGeom>
        </p:spPr>
      </p:pic>
      <p:pic>
        <p:nvPicPr>
          <p:cNvPr id="16" name="Picture 6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4" y="1617453"/>
            <a:ext cx="2467652" cy="2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939" y="2050843"/>
            <a:ext cx="4207712" cy="3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57877"/>
              </p:ext>
            </p:extLst>
          </p:nvPr>
        </p:nvGraphicFramePr>
        <p:xfrm>
          <a:off x="1027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xmlns="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nào</a:t>
                      </a:r>
                      <a:r>
                        <a:rPr lang="vi-VN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938368"/>
                  </a:ext>
                </a:extLst>
              </a:tr>
            </a:tbl>
          </a:graphicData>
        </a:graphic>
      </p:graphicFrame>
      <p:pic>
        <p:nvPicPr>
          <p:cNvPr id="12" name="Picture 4" descr="Junbaby: Cách làm các con vật từ đĩa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43" y="633986"/>
            <a:ext cx="4099030" cy="37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6" y="633986"/>
            <a:ext cx="4079251" cy="37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5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5151"/>
              </p:ext>
            </p:extLst>
          </p:nvPr>
        </p:nvGraphicFramePr>
        <p:xfrm>
          <a:off x="1616695" y="2086248"/>
          <a:ext cx="6361598" cy="402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xmlns="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luận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gợi</a:t>
                      </a:r>
                      <a:r>
                        <a:rPr lang="en-US" sz="2400" baseline="0" dirty="0" smtClean="0"/>
                        <a:t> ý: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dáng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tên</a:t>
                      </a:r>
                      <a:r>
                        <a:rPr lang="en-US" sz="2800" baseline="0" dirty="0" smtClean="0"/>
                        <a:t> con </a:t>
                      </a:r>
                      <a:r>
                        <a:rPr lang="en-US" sz="2800" baseline="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sẽ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hiện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Cách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trang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trí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Vật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liệu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làm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Sử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dụng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trong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dịp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gì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0866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48" y="1368608"/>
            <a:ext cx="6449325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1" y="1175424"/>
            <a:ext cx="7929710" cy="38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164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165</cp:revision>
  <dcterms:created xsi:type="dcterms:W3CDTF">2021-01-29T04:19:07Z</dcterms:created>
  <dcterms:modified xsi:type="dcterms:W3CDTF">2021-11-28T07:43:47Z</dcterms:modified>
</cp:coreProperties>
</file>