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366" r:id="rId2"/>
    <p:sldId id="367" r:id="rId3"/>
    <p:sldId id="365" r:id="rId4"/>
    <p:sldId id="392" r:id="rId5"/>
    <p:sldId id="399" r:id="rId6"/>
    <p:sldId id="401" r:id="rId7"/>
    <p:sldId id="405" r:id="rId8"/>
    <p:sldId id="402" r:id="rId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3BF"/>
    <a:srgbClr val="FFFF66"/>
    <a:srgbClr val="CC3300"/>
    <a:srgbClr val="000099"/>
    <a:srgbClr val="990033"/>
    <a:srgbClr val="0066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94660"/>
  </p:normalViewPr>
  <p:slideViewPr>
    <p:cSldViewPr>
      <p:cViewPr varScale="1">
        <p:scale>
          <a:sx n="69" d="100"/>
          <a:sy n="69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4" y="79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1F1B9946-F6B1-89E7-9832-79DF28C9A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5F53241-5139-A7D6-AA83-C800F4C06A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4822AEC-633B-515F-8AED-46C469F1E3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D8811CB0-651C-9EB3-15D1-D9DB001197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E3EB8D-B677-4CE2-8548-742DBE4BF7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A109E89-5431-ECB9-9FF3-273D77198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B413132-24FD-8265-8C39-4C7B30D8C7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97DB2A0-03F1-642E-EE19-20D2212014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74B7CACB-B886-348C-F0F4-4670866A8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A7775B0-1A30-3EAA-868F-34CF4E67DB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3DCD6B94-7F42-63F2-2F5A-6A3195F5C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B47373-F428-4252-8096-ED3F3E0FBF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442FF2-3D69-1CEB-6144-6894D01E7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44D62B-C1FA-C0BD-601E-C3A8A6B8F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CC70C0-09E7-44AD-B30F-739295F51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2D07-E92E-46A0-8D16-A3CF084F28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414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E169F-5CCC-6D06-8844-C2240AEF0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E3B517-8DF9-923D-D14F-9E1E181C1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9A50DE-D33E-E0E6-2B92-340524D2C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3C60-0E95-4B7B-AD17-77B41D4672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83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0EC9DB-1C06-D211-AE81-88167A99F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ACBC6-31C6-1CDF-67E5-F1A6CE13F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93FBA1-CAFF-A96E-2424-4AF0EF9B4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FC00-F5CE-4354-B625-20F9856097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511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AF3F62-91E5-B104-457C-82900D27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2A256-98DE-32B4-A313-1950EC4D2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AD1C1A-1DDD-2805-2147-2E19A438C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3CE0-8AD6-422A-9C4E-89CE5BBBD4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90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CCDEF-1C57-2143-8230-7012D47E5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AA831-3C02-9951-9B48-468F0B6FE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6DE67-C951-F12E-D936-C4A19BD6A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3E40-D71A-429B-9894-96B7490D85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16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D0683-CA8D-77FE-46D3-D46880435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44B68-5F7B-FDF2-8186-7912B66AD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83096-E97C-4E6A-9F27-9DFA0DD65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3D64-91CA-44D0-9F2C-04A8FC7555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187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1D58FE-B58B-B0A4-C972-A0DD9C157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E6099-400C-0B9C-B9A2-FEC432A7D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3F1567-9ED8-BECB-5926-3ED284743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12893-DB5E-4018-9CD3-83A5F4D8672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0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B51FC7-8BBB-1615-254E-55B25C917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B3524-4572-C28A-CF6E-DC5F84EA2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82EA69-287F-27AC-9AE7-59B0ABBF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D910-7612-4111-B29E-DBA5BB9969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99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18F746-DE7E-772E-A4B5-70A5DADA5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B245E-7166-E198-073B-6B4D64C0D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3CE590-11AF-5193-90AE-D3378A25C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C7E20-5D32-4037-861A-87B8C2E6B8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625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1FCBE-7CA5-3841-2F91-9D6078A7A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F79CC-687C-0C6E-6483-DADEB2FA4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E6AD2-EAC9-0AE9-65D1-36AC00EA4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A234-003F-439E-AF02-574AEFA48D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369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8E917-D875-3C63-BB43-1A7B03608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524A1-5012-97FE-7D8E-7A08926F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720C3-C2C3-6655-4696-84D9B5F29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5438-A181-4607-9EE1-C36E43B579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120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9DB8E0-2ADD-26D1-79B0-B4C37DAFB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0B3819-DF86-38DD-08F8-102583AF4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A81B7965-61E4-8929-10DD-744961BF9D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48A4D9A6-A570-C765-D402-A4669C6713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23114A9D-A122-62C4-B691-D4C98589D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DC99AA-3BB8-49CA-AB5B-C8FE0FCF73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37F47C-BFBB-F044-0636-0DF06CA46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350"/>
            <a:ext cx="908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C91A-BF97-AC7C-EBE7-90534F36F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BD84C-809F-C260-62AE-E86459D8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88063"/>
            <a:ext cx="3886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vi-VN" altLang="vi-VN" sz="44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xanh</a:t>
            </a:r>
            <a:endParaRPr lang="en-US" altLang="vi-VN" sz="44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28B590-E091-D60A-83AD-A7516E8B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2146D-4072-EDE3-9D2E-5C62CBC9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CED64-38A8-60D2-9316-002FC2832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021388"/>
            <a:ext cx="3600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vi-VN" altLang="vi-VN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vi sinh</a:t>
            </a:r>
            <a:endParaRPr lang="en-US" altLang="vi-VN" sz="4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1CF1EE0-F028-684F-27EA-40A7070980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VÔ CƠ ( PHÂN HÓA HỌC ) 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5F5A4FE-3B4E-9FF0-903D-3C1660DBFD21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4292600"/>
            <a:ext cx="3581400" cy="1752600"/>
            <a:chOff x="3072" y="3072"/>
            <a:chExt cx="2265" cy="1104"/>
          </a:xfrm>
        </p:grpSpPr>
        <p:pic>
          <p:nvPicPr>
            <p:cNvPr id="6165" name="Picture 7" descr="npk_gif">
              <a:extLst>
                <a:ext uri="{FF2B5EF4-FFF2-40B4-BE49-F238E27FC236}">
                  <a16:creationId xmlns:a16="http://schemas.microsoft.com/office/drawing/2014/main" id="{E2C9BB2C-56FB-10DC-D909-4212392CF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8" r="4221"/>
            <a:stretch>
              <a:fillRect/>
            </a:stretch>
          </p:blipFill>
          <p:spPr bwMode="auto">
            <a:xfrm>
              <a:off x="3072" y="3072"/>
              <a:ext cx="1392" cy="110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8" descr="NPK_20_10_10_BLANDED_FERTILIZER">
              <a:extLst>
                <a:ext uri="{FF2B5EF4-FFF2-40B4-BE49-F238E27FC236}">
                  <a16:creationId xmlns:a16="http://schemas.microsoft.com/office/drawing/2014/main" id="{9BE10BC9-9F33-9C6F-3803-532266547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0" t="15755" b="15495"/>
            <a:stretch>
              <a:fillRect/>
            </a:stretch>
          </p:blipFill>
          <p:spPr bwMode="auto">
            <a:xfrm>
              <a:off x="4464" y="3072"/>
              <a:ext cx="873" cy="11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91BBD5C-77A4-4952-BCA2-F005B7B12E1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076700"/>
            <a:ext cx="3111500" cy="1833563"/>
            <a:chOff x="576" y="3024"/>
            <a:chExt cx="1960" cy="1155"/>
          </a:xfrm>
        </p:grpSpPr>
        <p:pic>
          <p:nvPicPr>
            <p:cNvPr id="6163" name="Picture 10" descr="phan%20bon%20kali">
              <a:extLst>
                <a:ext uri="{FF2B5EF4-FFF2-40B4-BE49-F238E27FC236}">
                  <a16:creationId xmlns:a16="http://schemas.microsoft.com/office/drawing/2014/main" id="{8B1F3F1A-8C05-13B7-BD2B-5FBF43131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85"/>
            <a:stretch>
              <a:fillRect/>
            </a:stretch>
          </p:blipFill>
          <p:spPr bwMode="auto">
            <a:xfrm>
              <a:off x="576" y="3024"/>
              <a:ext cx="1113" cy="1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11" descr="ka-li">
              <a:extLst>
                <a:ext uri="{FF2B5EF4-FFF2-40B4-BE49-F238E27FC236}">
                  <a16:creationId xmlns:a16="http://schemas.microsoft.com/office/drawing/2014/main" id="{DC7A6AF7-B91C-7ACD-49ED-38E52442A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62"/>
            <a:stretch>
              <a:fillRect/>
            </a:stretch>
          </p:blipFill>
          <p:spPr bwMode="auto">
            <a:xfrm>
              <a:off x="1584" y="3072"/>
              <a:ext cx="95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0817618-39DC-F9B1-F4CD-713110C0FCA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81075"/>
            <a:ext cx="3429000" cy="2133600"/>
            <a:chOff x="384" y="1296"/>
            <a:chExt cx="1968" cy="1296"/>
          </a:xfrm>
        </p:grpSpPr>
        <p:pic>
          <p:nvPicPr>
            <p:cNvPr id="6161" name="Picture 13" descr="20720163749">
              <a:extLst>
                <a:ext uri="{FF2B5EF4-FFF2-40B4-BE49-F238E27FC236}">
                  <a16:creationId xmlns:a16="http://schemas.microsoft.com/office/drawing/2014/main" id="{6E76FC70-5CE9-519B-F08B-DC4491A30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5" r="27235" b="44444"/>
            <a:stretch>
              <a:fillRect/>
            </a:stretch>
          </p:blipFill>
          <p:spPr bwMode="auto">
            <a:xfrm>
              <a:off x="384" y="1296"/>
              <a:ext cx="9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4" descr="20720163749">
              <a:extLst>
                <a:ext uri="{FF2B5EF4-FFF2-40B4-BE49-F238E27FC236}">
                  <a16:creationId xmlns:a16="http://schemas.microsoft.com/office/drawing/2014/main" id="{1E15BC5A-7905-937A-4EC9-DF396F00C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1" t="53622" r="19341"/>
            <a:stretch>
              <a:fillRect/>
            </a:stretch>
          </p:blipFill>
          <p:spPr bwMode="auto">
            <a:xfrm>
              <a:off x="1392" y="1344"/>
              <a:ext cx="96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F56D98A-5BC5-972A-A3D5-F1C97E90C175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052513"/>
            <a:ext cx="3505200" cy="2057400"/>
            <a:chOff x="2784" y="1392"/>
            <a:chExt cx="2112" cy="1296"/>
          </a:xfrm>
        </p:grpSpPr>
        <p:pic>
          <p:nvPicPr>
            <p:cNvPr id="6159" name="Picture 16" descr="0">
              <a:extLst>
                <a:ext uri="{FF2B5EF4-FFF2-40B4-BE49-F238E27FC236}">
                  <a16:creationId xmlns:a16="http://schemas.microsoft.com/office/drawing/2014/main" id="{0A997E21-F599-7A3E-63B1-2FF229047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92"/>
              <a:ext cx="1056" cy="129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7" descr="phân lân">
              <a:extLst>
                <a:ext uri="{FF2B5EF4-FFF2-40B4-BE49-F238E27FC236}">
                  <a16:creationId xmlns:a16="http://schemas.microsoft.com/office/drawing/2014/main" id="{B12625FE-3F1C-6ED1-8F52-9D3B66D98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92"/>
              <a:ext cx="106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Text Box 18">
            <a:extLst>
              <a:ext uri="{FF2B5EF4-FFF2-40B4-BE49-F238E27FC236}">
                <a16:creationId xmlns:a16="http://schemas.microsoft.com/office/drawing/2014/main" id="{55D054D1-76F3-7464-8D69-505B5370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141663"/>
            <a:ext cx="16002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đạm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2420C19B-775C-1064-0CD8-8C574615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237288"/>
            <a:ext cx="1752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ka- li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ECA8EF88-1F62-D045-2E3F-B8CA6C2EA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16002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lân</a:t>
            </a: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A5E80EC5-B212-58C6-0B5E-CAD2A76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33375"/>
            <a:ext cx="1905000" cy="1600200"/>
          </a:xfrm>
          <a:prstGeom prst="wedgeRect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3C8689AF-AB67-1612-D5E2-12DC2C9D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905000" cy="1600200"/>
          </a:xfrm>
          <a:prstGeom prst="wedgeRect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</a:t>
            </a: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63274197-EEAB-2C23-14FF-09625C3E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6338"/>
            <a:ext cx="1905000" cy="1600200"/>
          </a:xfrm>
          <a:prstGeom prst="wedgeRect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-li</a:t>
            </a:r>
          </a:p>
        </p:txBody>
      </p:sp>
      <p:sp>
        <p:nvSpPr>
          <p:cNvPr id="4122" name="AutoShape 26">
            <a:extLst>
              <a:ext uri="{FF2B5EF4-FFF2-40B4-BE49-F238E27FC236}">
                <a16:creationId xmlns:a16="http://schemas.microsoft.com/office/drawing/2014/main" id="{5BC5EE80-D95D-A591-3BAE-AE77FC29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789363"/>
            <a:ext cx="1905000" cy="1600200"/>
          </a:xfrm>
          <a:prstGeom prst="wedgeRectCallout">
            <a:avLst>
              <a:gd name="adj1" fmla="val -42176"/>
              <a:gd name="adj2" fmla="val 76557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Tổng hợp cả Ni-tơ, Ka-li và Phốt pho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292A7F3A-E392-2F12-8A45-3BA17556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237288"/>
            <a:ext cx="17272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NPK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117" grpId="0" animBg="1"/>
      <p:bldP spid="4119" grpId="0" animBg="1"/>
      <p:bldP spid="4120" grpId="0" animBg="1"/>
      <p:bldP spid="4121" grpId="0" animBg="1"/>
      <p:bldP spid="412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D86C0A-DF36-412C-61B3-F7A6F9AA4315}"/>
              </a:ext>
            </a:extLst>
          </p:cNvPr>
          <p:cNvGrpSpPr>
            <a:grpSpLocks/>
          </p:cNvGrpSpPr>
          <p:nvPr/>
        </p:nvGrpSpPr>
        <p:grpSpPr bwMode="auto">
          <a:xfrm>
            <a:off x="0" y="115888"/>
            <a:ext cx="9144000" cy="6513512"/>
            <a:chOff x="0" y="73"/>
            <a:chExt cx="5760" cy="4103"/>
          </a:xfrm>
        </p:grpSpPr>
        <p:sp>
          <p:nvSpPr>
            <p:cNvPr id="7171" name="Rectangle 3">
              <a:extLst>
                <a:ext uri="{FF2B5EF4-FFF2-40B4-BE49-F238E27FC236}">
                  <a16:creationId xmlns:a16="http://schemas.microsoft.com/office/drawing/2014/main" id="{9BA3B146-259F-B4AB-699B-244128ACD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73"/>
              <a:ext cx="4672" cy="4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hình ảnh về các loại cây cho năng suất cao  </a:t>
              </a:r>
            </a:p>
          </p:txBody>
        </p:sp>
        <p:pic>
          <p:nvPicPr>
            <p:cNvPr id="7172" name="Picture 4" descr="quacaphe">
              <a:extLst>
                <a:ext uri="{FF2B5EF4-FFF2-40B4-BE49-F238E27FC236}">
                  <a16:creationId xmlns:a16="http://schemas.microsoft.com/office/drawing/2014/main" id="{23DB70C2-1A47-EF4C-0DE1-BC5A90E70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2064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 descr="khoai tay">
              <a:extLst>
                <a:ext uri="{FF2B5EF4-FFF2-40B4-BE49-F238E27FC236}">
                  <a16:creationId xmlns:a16="http://schemas.microsoft.com/office/drawing/2014/main" id="{D224CC1C-8C79-EEE9-BD2F-077A091B0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2"/>
              <a:ext cx="148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 descr="cafe_8">
              <a:extLst>
                <a:ext uri="{FF2B5EF4-FFF2-40B4-BE49-F238E27FC236}">
                  <a16:creationId xmlns:a16="http://schemas.microsoft.com/office/drawing/2014/main" id="{F1B72F98-0D13-C3C6-2DCC-83B3FA738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528"/>
              <a:ext cx="192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 descr="cà chua">
              <a:extLst>
                <a:ext uri="{FF2B5EF4-FFF2-40B4-BE49-F238E27FC236}">
                  <a16:creationId xmlns:a16="http://schemas.microsoft.com/office/drawing/2014/main" id="{9D09DECD-82D7-FAFF-EADF-EDAB3A41B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52"/>
              <a:ext cx="1629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 descr="cay ca chua">
              <a:extLst>
                <a:ext uri="{FF2B5EF4-FFF2-40B4-BE49-F238E27FC236}">
                  <a16:creationId xmlns:a16="http://schemas.microsoft.com/office/drawing/2014/main" id="{AB4E869D-B3CC-04C0-560C-4DDC9AE12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2352"/>
              <a:ext cx="167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9" descr="cay chè">
              <a:extLst>
                <a:ext uri="{FF2B5EF4-FFF2-40B4-BE49-F238E27FC236}">
                  <a16:creationId xmlns:a16="http://schemas.microsoft.com/office/drawing/2014/main" id="{C81FBCCC-3615-6B33-F5AD-F5C8552ED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528"/>
              <a:ext cx="1776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0" descr="thuhoachkhoaitay">
              <a:extLst>
                <a:ext uri="{FF2B5EF4-FFF2-40B4-BE49-F238E27FC236}">
                  <a16:creationId xmlns:a16="http://schemas.microsoft.com/office/drawing/2014/main" id="{72D9CCED-21F9-C1AC-72E2-3ADFFE1E4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52"/>
              <a:ext cx="1229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Rectangle 11">
              <a:extLst>
                <a:ext uri="{FF2B5EF4-FFF2-40B4-BE49-F238E27FC236}">
                  <a16:creationId xmlns:a16="http://schemas.microsoft.com/office/drawing/2014/main" id="{8844F409-E39A-B06E-1421-8D5115AD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064"/>
              <a:ext cx="10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cà phê</a:t>
              </a:r>
            </a:p>
          </p:txBody>
        </p:sp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FF65AB85-5EDE-4F9C-7D4B-FC0F76199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chè</a:t>
              </a:r>
            </a:p>
          </p:txBody>
        </p:sp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18EE2D49-3E54-48A5-62C1-10760FBF5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12"/>
              <a:ext cx="10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cà phê</a:t>
              </a:r>
            </a:p>
          </p:txBody>
        </p:sp>
        <p:sp>
          <p:nvSpPr>
            <p:cNvPr id="7182" name="Rectangle 14">
              <a:extLst>
                <a:ext uri="{FF2B5EF4-FFF2-40B4-BE49-F238E27FC236}">
                  <a16:creationId xmlns:a16="http://schemas.microsoft.com/office/drawing/2014/main" id="{BD36421A-C3DA-0267-EC57-74AF1DEEC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936"/>
              <a:ext cx="1043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cà chua</a:t>
              </a:r>
            </a:p>
          </p:txBody>
        </p:sp>
        <p:sp>
          <p:nvSpPr>
            <p:cNvPr id="7183" name="Rectangle 15">
              <a:extLst>
                <a:ext uri="{FF2B5EF4-FFF2-40B4-BE49-F238E27FC236}">
                  <a16:creationId xmlns:a16="http://schemas.microsoft.com/office/drawing/2014/main" id="{ADE761CF-E067-E5BC-6636-E18DBDC9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884"/>
              <a:ext cx="1089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cà chua</a:t>
              </a:r>
            </a:p>
          </p:txBody>
        </p:sp>
        <p:sp>
          <p:nvSpPr>
            <p:cNvPr id="7184" name="Rectangle 16">
              <a:extLst>
                <a:ext uri="{FF2B5EF4-FFF2-40B4-BE49-F238E27FC236}">
                  <a16:creationId xmlns:a16="http://schemas.microsoft.com/office/drawing/2014/main" id="{C4394BB3-6EB1-9523-3154-E8710F857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748"/>
              <a:ext cx="1089" cy="4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hoach </a:t>
              </a:r>
            </a:p>
            <a:p>
              <a:pPr algn="ctr" eaLnBrk="1" hangingPunct="1"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 tây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arrot-amsterdam-forcing-3-enlarged1">
            <a:extLst>
              <a:ext uri="{FF2B5EF4-FFF2-40B4-BE49-F238E27FC236}">
                <a16:creationId xmlns:a16="http://schemas.microsoft.com/office/drawing/2014/main" id="{2D7D3374-455E-FE46-E774-E973B23A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22_xuahao">
            <a:extLst>
              <a:ext uri="{FF2B5EF4-FFF2-40B4-BE49-F238E27FC236}">
                <a16:creationId xmlns:a16="http://schemas.microsoft.com/office/drawing/2014/main" id="{822FBEE8-2428-261C-859F-E60E74658F1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573463"/>
            <a:ext cx="4356100" cy="3284537"/>
          </a:xfrm>
          <a:noFill/>
        </p:spPr>
      </p:pic>
      <p:pic>
        <p:nvPicPr>
          <p:cNvPr id="8196" name="Picture 6" descr="IyGe2LpaQ_xj6oITr3bK7Q_m">
            <a:extLst>
              <a:ext uri="{FF2B5EF4-FFF2-40B4-BE49-F238E27FC236}">
                <a16:creationId xmlns:a16="http://schemas.microsoft.com/office/drawing/2014/main" id="{B8C37C16-7AFC-E6E0-5DC5-1173666B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5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chonmonanmangvanmaychonbammoi1_tapchiamthuc">
            <a:extLst>
              <a:ext uri="{FF2B5EF4-FFF2-40B4-BE49-F238E27FC236}">
                <a16:creationId xmlns:a16="http://schemas.microsoft.com/office/drawing/2014/main" id="{D1CD6472-C0BC-FCCA-8C67-943BAF16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51513781_m">
            <a:extLst>
              <a:ext uri="{FF2B5EF4-FFF2-40B4-BE49-F238E27FC236}">
                <a16:creationId xmlns:a16="http://schemas.microsoft.com/office/drawing/2014/main" id="{4058CC07-2442-E678-4C6E-C662F140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9527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hoa hoc4">
            <a:extLst>
              <a:ext uri="{FF2B5EF4-FFF2-40B4-BE49-F238E27FC236}">
                <a16:creationId xmlns:a16="http://schemas.microsoft.com/office/drawing/2014/main" id="{71CBC6B1-A9F3-7A6C-A4CC-C24B9B9D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1520630">
            <a:extLst>
              <a:ext uri="{FF2B5EF4-FFF2-40B4-BE49-F238E27FC236}">
                <a16:creationId xmlns:a16="http://schemas.microsoft.com/office/drawing/2014/main" id="{6A3146BD-E08B-7C8D-FAC0-0CD43E03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50833510_19">
            <a:extLst>
              <a:ext uri="{FF2B5EF4-FFF2-40B4-BE49-F238E27FC236}">
                <a16:creationId xmlns:a16="http://schemas.microsoft.com/office/drawing/2014/main" id="{10B8E82F-1B47-234E-D48E-046AA123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1" descr="BiNgo">
            <a:extLst>
              <a:ext uri="{FF2B5EF4-FFF2-40B4-BE49-F238E27FC236}">
                <a16:creationId xmlns:a16="http://schemas.microsoft.com/office/drawing/2014/main" id="{DEB65B32-B128-2D92-5F50-B8627E73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a-rot-1">
            <a:extLst>
              <a:ext uri="{FF2B5EF4-FFF2-40B4-BE49-F238E27FC236}">
                <a16:creationId xmlns:a16="http://schemas.microsoft.com/office/drawing/2014/main" id="{978C1F13-1240-386A-A06C-6105FDCB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36841" b="12280"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18" descr="chua-tri-bang-cach-gia-nat-mong-toi-voi-muoi-roi-dap-vao-cho-tri-2">
            <a:extLst>
              <a:ext uri="{FF2B5EF4-FFF2-40B4-BE49-F238E27FC236}">
                <a16:creationId xmlns:a16="http://schemas.microsoft.com/office/drawing/2014/main" id="{15F21694-E610-E05A-0281-796FD064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28043"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L6Q25CAM9VIIDCAQM7LUUCA87CNM1CAW6ZH2PCACS8DR9CALMM7ZICA9J54DKCAVHSO52CA03GGD9CABW4V2PCASNLVTVCAK7UURFCAALYB1GCAZPMUHPCAZ48M5KCAZX4J4ECAOL5KKZCA01604GCAKWGUWS">
            <a:extLst>
              <a:ext uri="{FF2B5EF4-FFF2-40B4-BE49-F238E27FC236}">
                <a16:creationId xmlns:a16="http://schemas.microsoft.com/office/drawing/2014/main" id="{204D94FA-EDD9-43A8-391A-6EA1670E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6" r="6494"/>
          <a:stretch>
            <a:fillRect/>
          </a:stretch>
        </p:blipFill>
        <p:spPr bwMode="auto">
          <a:xfrm>
            <a:off x="6659563" y="3500438"/>
            <a:ext cx="24844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 descr="khoqua03">
            <a:extLst>
              <a:ext uri="{FF2B5EF4-FFF2-40B4-BE49-F238E27FC236}">
                <a16:creationId xmlns:a16="http://schemas.microsoft.com/office/drawing/2014/main" id="{C5B501FA-FF75-881A-EE1A-C0A5ACD3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5" r="8925" b="14211"/>
          <a:stretch>
            <a:fillRect/>
          </a:stretch>
        </p:blipFill>
        <p:spPr bwMode="auto">
          <a:xfrm>
            <a:off x="0" y="3500438"/>
            <a:ext cx="34194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3" descr="cai-cu-trang">
            <a:extLst>
              <a:ext uri="{FF2B5EF4-FFF2-40B4-BE49-F238E27FC236}">
                <a16:creationId xmlns:a16="http://schemas.microsoft.com/office/drawing/2014/main" id="{AAF20096-5ADF-47A2-6246-FFB1BA02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 r="31615"/>
          <a:stretch>
            <a:fillRect/>
          </a:stretch>
        </p:blipFill>
        <p:spPr bwMode="auto">
          <a:xfrm>
            <a:off x="3419475" y="3500438"/>
            <a:ext cx="32400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ck-s">
            <a:hlinkClick r:id="" action="ppaction://noaction"/>
            <a:extLst>
              <a:ext uri="{FF2B5EF4-FFF2-40B4-BE49-F238E27FC236}">
                <a16:creationId xmlns:a16="http://schemas.microsoft.com/office/drawing/2014/main" id="{00447A65-714D-B591-1DB0-46D45C04C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97425"/>
            <a:ext cx="9715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1" descr="bnn_1299551678_RAU_MUONG">
            <a:extLst>
              <a:ext uri="{FF2B5EF4-FFF2-40B4-BE49-F238E27FC236}">
                <a16:creationId xmlns:a16="http://schemas.microsoft.com/office/drawing/2014/main" id="{EFDBE401-69BD-F01C-0138-1CC8EEA2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88"/>
            <a:ext cx="2438400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2" descr="cabbage_bapcai">
            <a:extLst>
              <a:ext uri="{FF2B5EF4-FFF2-40B4-BE49-F238E27FC236}">
                <a16:creationId xmlns:a16="http://schemas.microsoft.com/office/drawing/2014/main" id="{95B90E88-7137-A6E9-4B7B-15C6A06F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4938"/>
            <a:ext cx="2667000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3" descr="Rau%20den%20nha%20bsun">
            <a:extLst>
              <a:ext uri="{FF2B5EF4-FFF2-40B4-BE49-F238E27FC236}">
                <a16:creationId xmlns:a16="http://schemas.microsoft.com/office/drawing/2014/main" id="{7DC747E2-F295-1F2D-A021-CCDF03E3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3988"/>
            <a:ext cx="3124200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80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An Phi</dc:creator>
  <cp:lastModifiedBy>Windows 10</cp:lastModifiedBy>
  <cp:revision>254</cp:revision>
  <dcterms:created xsi:type="dcterms:W3CDTF">2008-02-11T11:44:24Z</dcterms:created>
  <dcterms:modified xsi:type="dcterms:W3CDTF">2022-05-18T07:38:50Z</dcterms:modified>
</cp:coreProperties>
</file>