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424" r:id="rId2"/>
    <p:sldId id="313" r:id="rId3"/>
    <p:sldId id="433" r:id="rId4"/>
    <p:sldId id="337" r:id="rId5"/>
    <p:sldId id="430" r:id="rId6"/>
    <p:sldId id="444" r:id="rId7"/>
    <p:sldId id="445" r:id="rId8"/>
    <p:sldId id="450" r:id="rId9"/>
    <p:sldId id="446" r:id="rId10"/>
    <p:sldId id="458" r:id="rId11"/>
    <p:sldId id="455" r:id="rId12"/>
    <p:sldId id="484" r:id="rId13"/>
    <p:sldId id="456" r:id="rId14"/>
    <p:sldId id="459" r:id="rId15"/>
    <p:sldId id="454" r:id="rId16"/>
    <p:sldId id="461" r:id="rId17"/>
    <p:sldId id="482" r:id="rId18"/>
    <p:sldId id="483" r:id="rId19"/>
    <p:sldId id="473" r:id="rId20"/>
    <p:sldId id="462" r:id="rId21"/>
    <p:sldId id="463" r:id="rId22"/>
    <p:sldId id="472" r:id="rId23"/>
    <p:sldId id="486" r:id="rId24"/>
    <p:sldId id="474" r:id="rId25"/>
    <p:sldId id="467" r:id="rId26"/>
    <p:sldId id="469" r:id="rId27"/>
    <p:sldId id="485" r:id="rId28"/>
    <p:sldId id="470" r:id="rId29"/>
    <p:sldId id="468" r:id="rId30"/>
    <p:sldId id="489" r:id="rId31"/>
    <p:sldId id="480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-윤명조230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-윤명조230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-윤명조230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-윤명조230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-윤명조230" pitchFamily="18" charset="-127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-윤명조230" pitchFamily="18" charset="-127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-윤명조230" pitchFamily="18" charset="-127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-윤명조230" pitchFamily="18" charset="-127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-윤명조230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CC0000"/>
    <a:srgbClr val="FF9900"/>
    <a:srgbClr val="FFFF00"/>
    <a:srgbClr val="6666FF"/>
    <a:srgbClr val="0000FF"/>
    <a:srgbClr val="99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3" autoAdjust="0"/>
    <p:restoredTop sz="94618" autoAdjust="0"/>
  </p:normalViewPr>
  <p:slideViewPr>
    <p:cSldViewPr snapToGrid="0">
      <p:cViewPr varScale="1">
        <p:scale>
          <a:sx n="64" d="100"/>
          <a:sy n="64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324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1A83A4B-3E51-9C5A-E183-C919F1742A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B4787E3-1812-4525-6FDF-D09D6458CA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995D50C-573D-BD3E-22D0-AB89700ACD9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AAE0AD9-F2D0-6D57-AD89-B56E6896CB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1213524-1473-DD7B-94BF-CA12120D51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75DEC62-EE0F-8AB8-EB78-2BE1906A1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506979-F9C3-4AC2-8777-1AA9F5C62B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FC1C82F-1DED-663B-3771-23693E4C45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40772-90E9-4D3E-8526-07A2EB0FA07A}" type="slidenum">
              <a:rPr lang="en-US" altLang="vi-VN"/>
              <a:pPr>
                <a:spcBef>
                  <a:spcPct val="0"/>
                </a:spcBef>
              </a:pPr>
              <a:t>1</a:t>
            </a:fld>
            <a:endParaRPr lang="en-US" altLang="vi-VN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7DDB275-1D26-DEB1-8E48-8AD277E55D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B532432-B3AF-7576-026C-37D936D88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17B36B3-1B70-82B6-3813-33C446510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466FAF-A29F-4DD7-B796-2D3B4AD1631B}" type="slidenum">
              <a:rPr lang="en-US" altLang="vi-VN"/>
              <a:pPr>
                <a:spcBef>
                  <a:spcPct val="0"/>
                </a:spcBef>
              </a:pPr>
              <a:t>2</a:t>
            </a:fld>
            <a:endParaRPr lang="en-US" altLang="vi-VN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65006D1-1D7A-36AD-D3E2-A3BB7B5A38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9AAA092-F623-4E71-AFF3-3FD4C4A12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83CB266-AA4E-0F6D-F71B-D3C1CDC3E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1CAD7B-3402-4AA4-AA6F-0D3A4FAA1C5B}" type="slidenum">
              <a:rPr lang="en-US" altLang="vi-VN"/>
              <a:pPr>
                <a:spcBef>
                  <a:spcPct val="0"/>
                </a:spcBef>
              </a:pPr>
              <a:t>4</a:t>
            </a:fld>
            <a:endParaRPr lang="en-US" altLang="vi-V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6C9EBAA-C9FB-C933-17E0-BEB4FA1D16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51CCB4F-42BA-2BE6-8577-481F1A095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40D0403-E76E-49C1-0486-4D99F8288B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F101B4-CC66-4EA2-833E-3F310F56A214}" type="slidenum">
              <a:rPr lang="en-US" altLang="vi-VN"/>
              <a:pPr>
                <a:spcBef>
                  <a:spcPct val="0"/>
                </a:spcBef>
              </a:pPr>
              <a:t>6</a:t>
            </a:fld>
            <a:endParaRPr lang="en-US" altLang="vi-VN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10807C1-B657-AE49-3BB4-19B33D4A47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3D5D847-78DD-1277-63E2-7E0186387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9DD2C42-EB2B-7877-4BCA-D42D3297B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34372D-BBB6-4446-8D94-91A7725502DF}" type="slidenum">
              <a:rPr lang="en-US" altLang="vi-VN"/>
              <a:pPr>
                <a:spcBef>
                  <a:spcPct val="0"/>
                </a:spcBef>
              </a:pPr>
              <a:t>25</a:t>
            </a:fld>
            <a:endParaRPr lang="en-US" altLang="vi-VN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B9C924A-2715-DCD4-8EDF-A95AF30FF7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8761AD7-F899-795F-8A80-DE1426635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A43E312-A201-9635-4B09-02446DCD40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CCF8F0-CBBA-4D97-B12B-A34417A74906}" type="slidenum">
              <a:rPr lang="en-US" altLang="vi-VN"/>
              <a:pPr>
                <a:spcBef>
                  <a:spcPct val="0"/>
                </a:spcBef>
              </a:pPr>
              <a:t>29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23B75F7-8D02-51E4-4CF7-C49A51B12E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57C3226-0CD6-1B88-78C7-5D330B802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8FC9441-4F5D-F00A-5E66-1383E7A16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C2359F-630C-4929-B6A8-2CD83C27DA07}" type="slidenum">
              <a:rPr lang="en-US" altLang="vi-VN"/>
              <a:pPr>
                <a:spcBef>
                  <a:spcPct val="0"/>
                </a:spcBef>
              </a:pPr>
              <a:t>30</a:t>
            </a:fld>
            <a:endParaRPr lang="en-US" altLang="vi-VN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D174C44-582F-28D0-FBF0-F559523F8B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BFBB1D2-0D87-67D8-AFDF-C1EA01D0E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890D837-5B37-9E71-8926-B90A45AC9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EC6825-61A1-475B-8142-6163E0006170}" type="slidenum">
              <a:rPr lang="en-US" altLang="vi-VN"/>
              <a:pPr>
                <a:spcBef>
                  <a:spcPct val="0"/>
                </a:spcBef>
              </a:pPr>
              <a:t>31</a:t>
            </a:fld>
            <a:endParaRPr lang="en-US" altLang="vi-VN"/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62A44ED1-A559-5E18-06DA-5BAD9996DC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DEF090-E4A8-4C69-BB3B-A171249F4A6C}" type="slidenum">
              <a:rPr lang="en-US" altLang="vi-VN" b="0">
                <a:latin typeface="Arial Unicode MS" pitchFamily="34" charset="-128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vi-VN" b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9BE95749-92D3-BEA5-5757-1C62ED1016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E5C67063-74DE-ECE8-CF1B-5BCDCC2F6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A5347E9-E2F2-C8B9-1E47-8B50B6CC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1564BE22-4177-F8BA-3D0A-0EC0C5A6B44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CF717B3-AC5E-524F-FA16-556E29EF78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8BDCFDB-8917-E1DA-E2B6-5C8E22FE3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93849F2-F25D-58C4-4079-C3FB08212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37AA56-3B69-6242-D8FC-610A86F03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D144482F-F6CB-4D45-7D4E-7A9C7AFE303E}"/>
              </a:ext>
            </a:extLst>
          </p:cNvPr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78C8D886-4107-3EDC-26BF-3C0660B98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22D1B326-8272-F74D-9EE6-E73A0382F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533A4D28-385C-81C1-E721-30D073B8A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AC87B275-5C8E-A40E-912D-29F611361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D56F44B6-A644-ECBE-D9D6-579F7115E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4F435302-5F05-8BA7-4EAA-11808568C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5A6740D0-F381-B20D-91AC-5FD5B7FEC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714537C9-5268-0900-B9A3-1224A34ED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D1F518B6-C807-536C-ACA7-854AA0B7F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077A6827-D75B-B9F0-F222-27A26C8BE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sp>
        <p:nvSpPr>
          <p:cNvPr id="21" name="Rectangle 19">
            <a:extLst>
              <a:ext uri="{FF2B5EF4-FFF2-40B4-BE49-F238E27FC236}">
                <a16:creationId xmlns:a16="http://schemas.microsoft.com/office/drawing/2014/main" id="{58CEBE3F-9E67-26CA-073F-4B94B1317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22" name="Picture 20" descr="Image-0010">
            <a:extLst>
              <a:ext uri="{FF2B5EF4-FFF2-40B4-BE49-F238E27FC236}">
                <a16:creationId xmlns:a16="http://schemas.microsoft.com/office/drawing/2014/main" id="{D0350CCD-0EAB-DC08-928A-CDA19785E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21">
            <a:extLst>
              <a:ext uri="{FF2B5EF4-FFF2-40B4-BE49-F238E27FC236}">
                <a16:creationId xmlns:a16="http://schemas.microsoft.com/office/drawing/2014/main" id="{63A3F5A0-3727-92C0-CDD8-95A6573BA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605BC2EA-2186-E49C-4300-E20589B9B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6066C6F9-4915-DD1C-752E-C7BDC2986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BF3B979F-9653-1C43-7FF9-0237157EB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3B572E2D-D204-DED6-9FE7-B20F26FEB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A54AE403-8FFF-26A2-7BA4-0CDF3FCD5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0D9190AF-7C1B-1A50-4CE1-04F5B36E3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8862DBF3-AA29-18E6-A09B-A2E70DE97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1" name="Line 29">
            <a:extLst>
              <a:ext uri="{FF2B5EF4-FFF2-40B4-BE49-F238E27FC236}">
                <a16:creationId xmlns:a16="http://schemas.microsoft.com/office/drawing/2014/main" id="{AB296572-479A-579C-563D-CB6579BFC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2" name="Line 30">
            <a:extLst>
              <a:ext uri="{FF2B5EF4-FFF2-40B4-BE49-F238E27FC236}">
                <a16:creationId xmlns:a16="http://schemas.microsoft.com/office/drawing/2014/main" id="{4EC30ECA-D343-5AD3-51A2-E2DFD0D99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grpSp>
        <p:nvGrpSpPr>
          <p:cNvPr id="33" name="Group 31">
            <a:extLst>
              <a:ext uri="{FF2B5EF4-FFF2-40B4-BE49-F238E27FC236}">
                <a16:creationId xmlns:a16="http://schemas.microsoft.com/office/drawing/2014/main" id="{12E43002-3B4A-E632-C4C1-7E26C701C464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618548C2-B295-A582-AEF2-78998708E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B263838E-C226-1B57-E65B-7D013B87A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1DEC775C-5E8D-59AA-8DF2-B6DF37F7A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FCB278ED-4C3F-740E-C88A-E899ECF7F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F73E163B-0229-B95F-3CAB-1A9116DB8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B43BDEBE-1A17-5381-484D-EDCA4C191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5CB47F11-426C-AFE9-A261-69EC6263F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0B90A69D-06C8-B56C-D458-54E126AF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D09DC7FF-01D0-18DB-A73A-D67E18764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7F107DC1-25CE-6D96-5C96-6459D74D5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45CA78A5-4A37-12BD-4621-AB69A4B01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EF704898-DEB3-6816-35D4-E0D708CED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4637E27B-1604-890B-78E0-1B40EBA64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3052D25D-61B6-3F7C-CDB6-3949FD4F4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384F1B14-8BCA-2CCC-2C82-E766946B5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F265E8E6-FF3A-931A-1803-173295F3D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6BA572D6-8AAD-8419-5466-D1D8F997B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59714224-6067-D5C1-7C0F-1DC838B2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912CB35F-4244-D4BA-AC73-B0E4C4643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14E36B1C-5547-B8BC-DE34-A2A30AA27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64BC81D3-4109-CB68-BF75-AFE98F872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AFA72118-462D-0AB3-B1CC-4BD38AED2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56" name="Rectangle 54">
              <a:extLst>
                <a:ext uri="{FF2B5EF4-FFF2-40B4-BE49-F238E27FC236}">
                  <a16:creationId xmlns:a16="http://schemas.microsoft.com/office/drawing/2014/main" id="{C69DC06D-A5A5-F130-66FF-D499908EE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57" name="Rectangle 55">
              <a:extLst>
                <a:ext uri="{FF2B5EF4-FFF2-40B4-BE49-F238E27FC236}">
                  <a16:creationId xmlns:a16="http://schemas.microsoft.com/office/drawing/2014/main" id="{43086969-D9B1-DE5E-7E9A-FEF7CAEF9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A52759AD-503A-0DC2-34CC-D7C5AD2A5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59" name="Rectangle 57">
              <a:extLst>
                <a:ext uri="{FF2B5EF4-FFF2-40B4-BE49-F238E27FC236}">
                  <a16:creationId xmlns:a16="http://schemas.microsoft.com/office/drawing/2014/main" id="{3457E414-518E-66F1-6AEA-69C49B608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60" name="Rectangle 58">
              <a:extLst>
                <a:ext uri="{FF2B5EF4-FFF2-40B4-BE49-F238E27FC236}">
                  <a16:creationId xmlns:a16="http://schemas.microsoft.com/office/drawing/2014/main" id="{45DC88B2-9CAC-0B21-C977-39A49F763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grpSp>
        <p:nvGrpSpPr>
          <p:cNvPr id="61" name="Group 64">
            <a:extLst>
              <a:ext uri="{FF2B5EF4-FFF2-40B4-BE49-F238E27FC236}">
                <a16:creationId xmlns:a16="http://schemas.microsoft.com/office/drawing/2014/main" id="{755D274D-B434-9EEC-3D52-9049DB91CED1}"/>
              </a:ext>
            </a:extLst>
          </p:cNvPr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62" name="Freeform 65">
              <a:extLst>
                <a:ext uri="{FF2B5EF4-FFF2-40B4-BE49-F238E27FC236}">
                  <a16:creationId xmlns:a16="http://schemas.microsoft.com/office/drawing/2014/main" id="{FA0F72BB-0D87-7D4F-1BD7-0AACD39E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63" name="Freeform 66">
              <a:extLst>
                <a:ext uri="{FF2B5EF4-FFF2-40B4-BE49-F238E27FC236}">
                  <a16:creationId xmlns:a16="http://schemas.microsoft.com/office/drawing/2014/main" id="{33A260B2-10BC-569B-9184-4C41F0151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" y="144"/>
              <a:ext cx="231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64" name="Freeform 67">
              <a:extLst>
                <a:ext uri="{FF2B5EF4-FFF2-40B4-BE49-F238E27FC236}">
                  <a16:creationId xmlns:a16="http://schemas.microsoft.com/office/drawing/2014/main" id="{9E148F1E-3CDA-F50E-207B-D66A21AE7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65" name="Freeform 68">
              <a:extLst>
                <a:ext uri="{FF2B5EF4-FFF2-40B4-BE49-F238E27FC236}">
                  <a16:creationId xmlns:a16="http://schemas.microsoft.com/office/drawing/2014/main" id="{81F657F5-29F0-F059-D51A-A1E75DC0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66" name="Freeform 69">
              <a:extLst>
                <a:ext uri="{FF2B5EF4-FFF2-40B4-BE49-F238E27FC236}">
                  <a16:creationId xmlns:a16="http://schemas.microsoft.com/office/drawing/2014/main" id="{7788CC87-B82A-9AE2-BE33-EDEA68D59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307"/>
              <a:ext cx="253" cy="149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67" name="Freeform 70">
              <a:extLst>
                <a:ext uri="{FF2B5EF4-FFF2-40B4-BE49-F238E27FC236}">
                  <a16:creationId xmlns:a16="http://schemas.microsoft.com/office/drawing/2014/main" id="{8C90E239-9E8F-3136-A1CD-1E2FDA49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E85680A5-E804-63FD-E9F2-0A481A101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69" name="Freeform 72">
              <a:extLst>
                <a:ext uri="{FF2B5EF4-FFF2-40B4-BE49-F238E27FC236}">
                  <a16:creationId xmlns:a16="http://schemas.microsoft.com/office/drawing/2014/main" id="{D115E7E1-6BA7-F0EC-0201-72D00AF0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70" name="Freeform 73">
              <a:extLst>
                <a:ext uri="{FF2B5EF4-FFF2-40B4-BE49-F238E27FC236}">
                  <a16:creationId xmlns:a16="http://schemas.microsoft.com/office/drawing/2014/main" id="{47387067-C9BB-2A0C-8A77-3186E163E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71" name="Rectangle 61">
            <a:extLst>
              <a:ext uri="{FF2B5EF4-FFF2-40B4-BE49-F238E27FC236}">
                <a16:creationId xmlns:a16="http://schemas.microsoft.com/office/drawing/2014/main" id="{1220C63D-73A8-3F36-6212-65C238EC5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" name="Rectangle 62">
            <a:extLst>
              <a:ext uri="{FF2B5EF4-FFF2-40B4-BE49-F238E27FC236}">
                <a16:creationId xmlns:a16="http://schemas.microsoft.com/office/drawing/2014/main" id="{65A44400-9FF1-52F8-0B6B-571B6902CD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3" name="Rectangle 63">
            <a:extLst>
              <a:ext uri="{FF2B5EF4-FFF2-40B4-BE49-F238E27FC236}">
                <a16:creationId xmlns:a16="http://schemas.microsoft.com/office/drawing/2014/main" id="{5BFED038-58E8-077D-B498-F8801E773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8C2A9F-B524-4E67-8FEC-A02EDFE7C4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42171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D257DFBE-160E-C972-93B9-58B9BAC63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F03F7DC1-DBBE-D5BB-D158-242DA7C50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DEFAB503-068B-ADE6-A764-8F9D0D198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4544-1564-46CF-A87A-35F3392FA4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668913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88CA6917-5274-2E9B-5FD0-ABDB9CBC1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CCD045B4-F8B4-1222-3B60-2A21631B9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DCF5CD2B-1F7E-BE97-5BD5-85FCF361D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B203-526C-49C1-961C-5802F32E53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40781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91300BEB-AD90-F671-37B5-024E67C22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9A838763-7CC0-C1DE-340A-A2B05F88D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FD2DF6F0-9AE1-256D-6A11-BDECC861C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8E19-E194-46C8-AA55-3425D5925D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426208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F0E749F7-2CDC-213B-7EBF-66EC040F1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62AEA72F-EB80-3C8A-6499-1D5D90CD7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80D97699-1C10-7285-D2FF-811D5220F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71B7-4B8D-4896-B02A-0E8EE90D82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106786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898B3D75-BE80-7818-FAF9-CEE6857E2A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A4F13FD5-71BB-B752-AA36-13F57346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165A8968-7F3C-04EF-C8D9-91BEAE37A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10497-AD2C-410B-8C9B-145A291203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0331902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0770703E-6F1F-8236-9782-9BE32B54A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2">
            <a:extLst>
              <a:ext uri="{FF2B5EF4-FFF2-40B4-BE49-F238E27FC236}">
                <a16:creationId xmlns:a16="http://schemas.microsoft.com/office/drawing/2014/main" id="{1C64C496-2ABA-78D8-8DB6-8EAB4039C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DA45B5F-3158-6F38-0713-6E4A68DAC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16F73-EAFB-4E31-9BD2-AEB86189AF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01661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1">
            <a:extLst>
              <a:ext uri="{FF2B5EF4-FFF2-40B4-BE49-F238E27FC236}">
                <a16:creationId xmlns:a16="http://schemas.microsoft.com/office/drawing/2014/main" id="{5BA55DD1-BD41-8447-D0AF-993FEEE2B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2">
            <a:extLst>
              <a:ext uri="{FF2B5EF4-FFF2-40B4-BE49-F238E27FC236}">
                <a16:creationId xmlns:a16="http://schemas.microsoft.com/office/drawing/2014/main" id="{0DC50528-1E0D-932E-0904-5B6EE6137D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29331C98-5EA6-FE72-7FE3-7ED4556B7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F265-208C-454F-89E6-7664B75740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838803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>
            <a:extLst>
              <a:ext uri="{FF2B5EF4-FFF2-40B4-BE49-F238E27FC236}">
                <a16:creationId xmlns:a16="http://schemas.microsoft.com/office/drawing/2014/main" id="{E4A92C9C-E9FA-A3E1-5A9D-14638E305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2">
            <a:extLst>
              <a:ext uri="{FF2B5EF4-FFF2-40B4-BE49-F238E27FC236}">
                <a16:creationId xmlns:a16="http://schemas.microsoft.com/office/drawing/2014/main" id="{63A6C5E2-5B9D-C344-C397-6D2DF4F2F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405E08A6-C36C-E447-0715-901398852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DED0-5D82-4297-A520-F19AC08506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616288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06F4B68C-8459-B89C-6793-432885B1A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E4DD38E6-DD29-E01D-11FA-54BCD56ED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90F07D0-2120-4A50-D17D-07091DF99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4521D-FD1D-4A10-9BDF-F7DCE37D75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0583972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FF77094D-D919-502A-9643-9F9B06A2E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1E93B340-46CF-6F04-00BD-FAA466560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AB75B7C3-BDB9-1BC9-C7E2-22C1DBF9F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87F5C-733B-40AF-A85B-877FA3BA15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676412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33"/>
            </a:gs>
            <a:gs pos="50000">
              <a:schemeClr val="bg1"/>
            </a:gs>
            <a:gs pos="100000">
              <a:srgbClr val="99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-0010">
            <a:extLst>
              <a:ext uri="{FF2B5EF4-FFF2-40B4-BE49-F238E27FC236}">
                <a16:creationId xmlns:a16="http://schemas.microsoft.com/office/drawing/2014/main" id="{2B009BA5-E9AB-5A8F-7526-6B9F4AB4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E7C130EC-8784-EF42-C682-3C07F0BCF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-윤명조230" pitchFamily="18" charset="-127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-윤명조230" pitchFamily="18" charset="-127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-윤명조230" pitchFamily="18" charset="-127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-윤명조230" pitchFamily="18" charset="-127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-윤명조230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-윤명조230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-윤명조230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-윤명조230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-윤명조230" pitchFamily="18" charset="-127"/>
              </a:defRPr>
            </a:lvl9pPr>
          </a:lstStyle>
          <a:p>
            <a:pPr eaLnBrk="1" latinLnBrk="1" hangingPunct="1">
              <a:defRPr/>
            </a:pPr>
            <a:r>
              <a:rPr kumimoji="1" lang="en-US" altLang="ko-KR" sz="2400" b="0">
                <a:latin typeface="Gulim" panose="020B0600000101010101" pitchFamily="34" charset="-127"/>
                <a:ea typeface="Gulim" panose="020B0600000101010101" pitchFamily="34" charset="-127"/>
              </a:rPr>
              <a:t>     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F4FA95F-7010-B752-5B87-8B2FB79FC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911169B-A04C-27EB-E66C-098B4911D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299204FA-8E04-EC7D-1A5B-D4A265268A8F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>
              <a:extLst>
                <a:ext uri="{FF2B5EF4-FFF2-40B4-BE49-F238E27FC236}">
                  <a16:creationId xmlns:a16="http://schemas.microsoft.com/office/drawing/2014/main" id="{6A1FB5EC-0276-D315-3C38-147E3E2BA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20" name="Freeform 8">
              <a:extLst>
                <a:ext uri="{FF2B5EF4-FFF2-40B4-BE49-F238E27FC236}">
                  <a16:creationId xmlns:a16="http://schemas.microsoft.com/office/drawing/2014/main" id="{D31B6D0C-D89E-D262-C2A7-FD405912B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21" name="Freeform 9">
              <a:extLst>
                <a:ext uri="{FF2B5EF4-FFF2-40B4-BE49-F238E27FC236}">
                  <a16:creationId xmlns:a16="http://schemas.microsoft.com/office/drawing/2014/main" id="{F960997F-C795-4DBD-5A8B-7D5F1FE44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22" name="Freeform 10">
              <a:extLst>
                <a:ext uri="{FF2B5EF4-FFF2-40B4-BE49-F238E27FC236}">
                  <a16:creationId xmlns:a16="http://schemas.microsoft.com/office/drawing/2014/main" id="{1E8212B2-88B2-7648-263C-AC10FCACB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23" name="Freeform 11">
              <a:extLst>
                <a:ext uri="{FF2B5EF4-FFF2-40B4-BE49-F238E27FC236}">
                  <a16:creationId xmlns:a16="http://schemas.microsoft.com/office/drawing/2014/main" id="{2EAA1884-DD1F-D22D-D049-36B762A85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24" name="Freeform 12">
              <a:extLst>
                <a:ext uri="{FF2B5EF4-FFF2-40B4-BE49-F238E27FC236}">
                  <a16:creationId xmlns:a16="http://schemas.microsoft.com/office/drawing/2014/main" id="{8FE2E51C-6A43-4457-9C72-536B06D5B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25" name="Freeform 13">
              <a:extLst>
                <a:ext uri="{FF2B5EF4-FFF2-40B4-BE49-F238E27FC236}">
                  <a16:creationId xmlns:a16="http://schemas.microsoft.com/office/drawing/2014/main" id="{E2A67DB7-CC41-861B-C01F-A8FFEE0CA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26" name="Freeform 14">
              <a:extLst>
                <a:ext uri="{FF2B5EF4-FFF2-40B4-BE49-F238E27FC236}">
                  <a16:creationId xmlns:a16="http://schemas.microsoft.com/office/drawing/2014/main" id="{719ED834-5820-0DA8-9564-1AE4F506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27" name="Freeform 15">
              <a:extLst>
                <a:ext uri="{FF2B5EF4-FFF2-40B4-BE49-F238E27FC236}">
                  <a16:creationId xmlns:a16="http://schemas.microsoft.com/office/drawing/2014/main" id="{E18979B8-F341-DBAC-B234-A2DA92F8E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sp>
        <p:nvSpPr>
          <p:cNvPr id="13328" name="Line 16">
            <a:extLst>
              <a:ext uri="{FF2B5EF4-FFF2-40B4-BE49-F238E27FC236}">
                <a16:creationId xmlns:a16="http://schemas.microsoft.com/office/drawing/2014/main" id="{4E2E3DEC-950F-9C68-D8E1-F2B9F8941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87FEB444-618D-B647-5C69-78743F342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EC571AFD-D2E8-C1A2-3810-D351CEE2B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8C509841-579A-9820-C6B7-DA6A4D5FA25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332" name="Line 20">
            <a:extLst>
              <a:ext uri="{FF2B5EF4-FFF2-40B4-BE49-F238E27FC236}">
                <a16:creationId xmlns:a16="http://schemas.microsoft.com/office/drawing/2014/main" id="{ABA53B83-9568-B4B1-4B1E-2C625AB71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E6AB1B88-AD41-3211-3F46-DC73E53C0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229F7FDF-2260-28CB-D2DB-258CF2FBD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335" name="Line 23">
            <a:extLst>
              <a:ext uri="{FF2B5EF4-FFF2-40B4-BE49-F238E27FC236}">
                <a16:creationId xmlns:a16="http://schemas.microsoft.com/office/drawing/2014/main" id="{69FF0BE6-C2A8-9D9A-3639-CAB1C609A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72019B64-888B-AB6E-2322-71A7158C2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34EB9F0A-65C2-E2CF-6039-A10291F1E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grpSp>
        <p:nvGrpSpPr>
          <p:cNvPr id="1041" name="Group 26">
            <a:extLst>
              <a:ext uri="{FF2B5EF4-FFF2-40B4-BE49-F238E27FC236}">
                <a16:creationId xmlns:a16="http://schemas.microsoft.com/office/drawing/2014/main" id="{5BAA914A-4F49-3044-D9B7-A2571F0D1DD5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>
              <a:extLst>
                <a:ext uri="{FF2B5EF4-FFF2-40B4-BE49-F238E27FC236}">
                  <a16:creationId xmlns:a16="http://schemas.microsoft.com/office/drawing/2014/main" id="{33634A0F-11A2-6D15-5FC8-14A07E563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40" name="Rectangle 28">
              <a:extLst>
                <a:ext uri="{FF2B5EF4-FFF2-40B4-BE49-F238E27FC236}">
                  <a16:creationId xmlns:a16="http://schemas.microsoft.com/office/drawing/2014/main" id="{4E5217E8-C5FE-368C-1D14-7B7FC909D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41" name="Rectangle 29">
              <a:extLst>
                <a:ext uri="{FF2B5EF4-FFF2-40B4-BE49-F238E27FC236}">
                  <a16:creationId xmlns:a16="http://schemas.microsoft.com/office/drawing/2014/main" id="{DFE57F40-9462-44ED-9368-5CD8D1474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42" name="Rectangle 30">
              <a:extLst>
                <a:ext uri="{FF2B5EF4-FFF2-40B4-BE49-F238E27FC236}">
                  <a16:creationId xmlns:a16="http://schemas.microsoft.com/office/drawing/2014/main" id="{F1416FC4-3FB1-C948-AB5C-B67C93B69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43" name="Rectangle 31">
              <a:extLst>
                <a:ext uri="{FF2B5EF4-FFF2-40B4-BE49-F238E27FC236}">
                  <a16:creationId xmlns:a16="http://schemas.microsoft.com/office/drawing/2014/main" id="{2B7EB705-4348-1ED7-4ADB-5F581C0CE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44" name="Rectangle 32">
              <a:extLst>
                <a:ext uri="{FF2B5EF4-FFF2-40B4-BE49-F238E27FC236}">
                  <a16:creationId xmlns:a16="http://schemas.microsoft.com/office/drawing/2014/main" id="{E37250FE-5D49-F621-37EF-1F0343802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45" name="Rectangle 33">
              <a:extLst>
                <a:ext uri="{FF2B5EF4-FFF2-40B4-BE49-F238E27FC236}">
                  <a16:creationId xmlns:a16="http://schemas.microsoft.com/office/drawing/2014/main" id="{9AAA45B8-FCBB-EE23-EAEC-80AE34FA3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46" name="Rectangle 34">
              <a:extLst>
                <a:ext uri="{FF2B5EF4-FFF2-40B4-BE49-F238E27FC236}">
                  <a16:creationId xmlns:a16="http://schemas.microsoft.com/office/drawing/2014/main" id="{FB4672B4-9AA4-FCCB-632C-9828B44CD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47" name="Rectangle 35">
              <a:extLst>
                <a:ext uri="{FF2B5EF4-FFF2-40B4-BE49-F238E27FC236}">
                  <a16:creationId xmlns:a16="http://schemas.microsoft.com/office/drawing/2014/main" id="{6BDECF28-5DA2-9EE9-3BDD-FB4E36C9A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48" name="Rectangle 36">
              <a:extLst>
                <a:ext uri="{FF2B5EF4-FFF2-40B4-BE49-F238E27FC236}">
                  <a16:creationId xmlns:a16="http://schemas.microsoft.com/office/drawing/2014/main" id="{CEEC215C-4D70-2C1C-10C4-22372D9E5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49" name="Rectangle 37">
              <a:extLst>
                <a:ext uri="{FF2B5EF4-FFF2-40B4-BE49-F238E27FC236}">
                  <a16:creationId xmlns:a16="http://schemas.microsoft.com/office/drawing/2014/main" id="{FF2E667A-E241-939C-979D-150C72C7D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50" name="Rectangle 38">
              <a:extLst>
                <a:ext uri="{FF2B5EF4-FFF2-40B4-BE49-F238E27FC236}">
                  <a16:creationId xmlns:a16="http://schemas.microsoft.com/office/drawing/2014/main" id="{296FC6CB-077B-13EE-2020-124A49C0B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51" name="Rectangle 39">
              <a:extLst>
                <a:ext uri="{FF2B5EF4-FFF2-40B4-BE49-F238E27FC236}">
                  <a16:creationId xmlns:a16="http://schemas.microsoft.com/office/drawing/2014/main" id="{482CED95-1001-E924-C870-143809787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52" name="Rectangle 40">
              <a:extLst>
                <a:ext uri="{FF2B5EF4-FFF2-40B4-BE49-F238E27FC236}">
                  <a16:creationId xmlns:a16="http://schemas.microsoft.com/office/drawing/2014/main" id="{CD429738-D6BE-3652-6909-D00D56EC8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53" name="Rectangle 41">
              <a:extLst>
                <a:ext uri="{FF2B5EF4-FFF2-40B4-BE49-F238E27FC236}">
                  <a16:creationId xmlns:a16="http://schemas.microsoft.com/office/drawing/2014/main" id="{4B97FD3F-8B62-FF6C-D0FC-654A0AF19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54" name="Rectangle 42">
              <a:extLst>
                <a:ext uri="{FF2B5EF4-FFF2-40B4-BE49-F238E27FC236}">
                  <a16:creationId xmlns:a16="http://schemas.microsoft.com/office/drawing/2014/main" id="{1336F861-A242-6CFB-6F03-C6A02F265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55" name="Rectangle 43">
              <a:extLst>
                <a:ext uri="{FF2B5EF4-FFF2-40B4-BE49-F238E27FC236}">
                  <a16:creationId xmlns:a16="http://schemas.microsoft.com/office/drawing/2014/main" id="{B44D1AAB-4156-8A95-7B06-FFEE7A3EB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56" name="Rectangle 44">
              <a:extLst>
                <a:ext uri="{FF2B5EF4-FFF2-40B4-BE49-F238E27FC236}">
                  <a16:creationId xmlns:a16="http://schemas.microsoft.com/office/drawing/2014/main" id="{D6069452-5069-4AFB-B84B-DFFD6C630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57" name="Rectangle 45">
              <a:extLst>
                <a:ext uri="{FF2B5EF4-FFF2-40B4-BE49-F238E27FC236}">
                  <a16:creationId xmlns:a16="http://schemas.microsoft.com/office/drawing/2014/main" id="{CE2D3EBD-FA11-D0EE-66BD-0BC017825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58" name="Rectangle 46">
              <a:extLst>
                <a:ext uri="{FF2B5EF4-FFF2-40B4-BE49-F238E27FC236}">
                  <a16:creationId xmlns:a16="http://schemas.microsoft.com/office/drawing/2014/main" id="{A13FA616-AA97-D217-06CF-4351B685B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59" name="Rectangle 47">
              <a:extLst>
                <a:ext uri="{FF2B5EF4-FFF2-40B4-BE49-F238E27FC236}">
                  <a16:creationId xmlns:a16="http://schemas.microsoft.com/office/drawing/2014/main" id="{0348DE40-9E93-7207-3EA1-1142937D0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60" name="Rectangle 48">
              <a:extLst>
                <a:ext uri="{FF2B5EF4-FFF2-40B4-BE49-F238E27FC236}">
                  <a16:creationId xmlns:a16="http://schemas.microsoft.com/office/drawing/2014/main" id="{93E29CD7-06AE-CD78-D42E-64B35D8C7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61" name="Rectangle 49">
              <a:extLst>
                <a:ext uri="{FF2B5EF4-FFF2-40B4-BE49-F238E27FC236}">
                  <a16:creationId xmlns:a16="http://schemas.microsoft.com/office/drawing/2014/main" id="{888A2875-F909-5B82-58AE-F28C970C9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62" name="Rectangle 50">
              <a:extLst>
                <a:ext uri="{FF2B5EF4-FFF2-40B4-BE49-F238E27FC236}">
                  <a16:creationId xmlns:a16="http://schemas.microsoft.com/office/drawing/2014/main" id="{10A4ADA6-0B17-A5EE-B5E7-2651EBE58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63" name="Rectangle 51">
              <a:extLst>
                <a:ext uri="{FF2B5EF4-FFF2-40B4-BE49-F238E27FC236}">
                  <a16:creationId xmlns:a16="http://schemas.microsoft.com/office/drawing/2014/main" id="{34D5BBB9-E764-71E4-83CC-57FDB810F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64" name="Rectangle 52">
              <a:extLst>
                <a:ext uri="{FF2B5EF4-FFF2-40B4-BE49-F238E27FC236}">
                  <a16:creationId xmlns:a16="http://schemas.microsoft.com/office/drawing/2014/main" id="{42EE9029-E128-83BC-895E-0AE6CD0F5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65" name="Rectangle 53">
              <a:extLst>
                <a:ext uri="{FF2B5EF4-FFF2-40B4-BE49-F238E27FC236}">
                  <a16:creationId xmlns:a16="http://schemas.microsoft.com/office/drawing/2014/main" id="{5FCC4B19-3C43-A6FC-05FB-991C35DFE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grpSp>
        <p:nvGrpSpPr>
          <p:cNvPr id="1042" name="Group 54">
            <a:extLst>
              <a:ext uri="{FF2B5EF4-FFF2-40B4-BE49-F238E27FC236}">
                <a16:creationId xmlns:a16="http://schemas.microsoft.com/office/drawing/2014/main" id="{2ABBDA5F-595D-7D48-94AB-0A40AE453991}"/>
              </a:ext>
            </a:extLst>
          </p:cNvPr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>
              <a:extLst>
                <a:ext uri="{FF2B5EF4-FFF2-40B4-BE49-F238E27FC236}">
                  <a16:creationId xmlns:a16="http://schemas.microsoft.com/office/drawing/2014/main" id="{22AE428E-8D42-AA6B-CA0D-41783C67EC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68" name="Freeform 56">
              <a:extLst>
                <a:ext uri="{FF2B5EF4-FFF2-40B4-BE49-F238E27FC236}">
                  <a16:creationId xmlns:a16="http://schemas.microsoft.com/office/drawing/2014/main" id="{56079EEE-0291-EB52-DE1F-D2C546243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69" name="Freeform 57">
              <a:extLst>
                <a:ext uri="{FF2B5EF4-FFF2-40B4-BE49-F238E27FC236}">
                  <a16:creationId xmlns:a16="http://schemas.microsoft.com/office/drawing/2014/main" id="{AB9A9295-CD41-B852-CB59-1CA25571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370" name="Freeform 58">
              <a:extLst>
                <a:ext uri="{FF2B5EF4-FFF2-40B4-BE49-F238E27FC236}">
                  <a16:creationId xmlns:a16="http://schemas.microsoft.com/office/drawing/2014/main" id="{5F2166F0-E2B7-9FB0-8F7A-874BD60D8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sp>
        <p:nvSpPr>
          <p:cNvPr id="1043" name="Rectangle 59">
            <a:extLst>
              <a:ext uri="{FF2B5EF4-FFF2-40B4-BE49-F238E27FC236}">
                <a16:creationId xmlns:a16="http://schemas.microsoft.com/office/drawing/2014/main" id="{6D18FEF0-FC5D-5125-1E4B-C171196FD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44" name="Rectangle 60">
            <a:extLst>
              <a:ext uri="{FF2B5EF4-FFF2-40B4-BE49-F238E27FC236}">
                <a16:creationId xmlns:a16="http://schemas.microsoft.com/office/drawing/2014/main" id="{C792437B-E1B0-AE67-D7BF-D7F20F1FE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73" name="Rectangle 61">
            <a:extLst>
              <a:ext uri="{FF2B5EF4-FFF2-40B4-BE49-F238E27FC236}">
                <a16:creationId xmlns:a16="http://schemas.microsoft.com/office/drawing/2014/main" id="{09349DB5-363D-1000-2775-3CB10A18F5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74" name="Rectangle 62">
            <a:extLst>
              <a:ext uri="{FF2B5EF4-FFF2-40B4-BE49-F238E27FC236}">
                <a16:creationId xmlns:a16="http://schemas.microsoft.com/office/drawing/2014/main" id="{D481CA86-D649-5A9A-7D2D-69AFC85351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75" name="Rectangle 63">
            <a:extLst>
              <a:ext uri="{FF2B5EF4-FFF2-40B4-BE49-F238E27FC236}">
                <a16:creationId xmlns:a16="http://schemas.microsoft.com/office/drawing/2014/main" id="{BA02D753-A4E5-5FC6-A2D7-BE55E9F1F8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400" b="0" smtClean="0">
                <a:solidFill>
                  <a:schemeClr val="bg1"/>
                </a:solidFill>
                <a:latin typeface="-윤명조120" pitchFamily="18" charset="-127"/>
                <a:ea typeface="-윤명조120" pitchFamily="18" charset="-127"/>
              </a:defRPr>
            </a:lvl1pPr>
          </a:lstStyle>
          <a:p>
            <a:pPr>
              <a:defRPr/>
            </a:pPr>
            <a:fld id="{09EBC1F1-E210-456B-A0A9-A0078B0DF1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d"/>
    <p:sndAc>
      <p:stSnd>
        <p:snd r:embed="rId13" name="chimes.wav"/>
      </p:stSnd>
    </p:sndAc>
  </p:transition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gif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2.gif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2.gif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gif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3">
            <a:extLst>
              <a:ext uri="{FF2B5EF4-FFF2-40B4-BE49-F238E27FC236}">
                <a16:creationId xmlns:a16="http://schemas.microsoft.com/office/drawing/2014/main" id="{74B96222-430B-3FEB-DB90-0F844B24E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317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N3">
            <a:extLst>
              <a:ext uri="{FF2B5EF4-FFF2-40B4-BE49-F238E27FC236}">
                <a16:creationId xmlns:a16="http://schemas.microsoft.com/office/drawing/2014/main" id="{8ACA5C14-6F02-5E3E-1A32-E4E34147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N3">
            <a:extLst>
              <a:ext uri="{FF2B5EF4-FFF2-40B4-BE49-F238E27FC236}">
                <a16:creationId xmlns:a16="http://schemas.microsoft.com/office/drawing/2014/main" id="{F2284210-12F4-88D8-304E-E43F76321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201194" y="3342481"/>
            <a:ext cx="6488113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N3">
            <a:extLst>
              <a:ext uri="{FF2B5EF4-FFF2-40B4-BE49-F238E27FC236}">
                <a16:creationId xmlns:a16="http://schemas.microsoft.com/office/drawing/2014/main" id="{97F20F69-AA5A-256B-4005-BA463476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635076803748526250">
            <a:extLst>
              <a:ext uri="{FF2B5EF4-FFF2-40B4-BE49-F238E27FC236}">
                <a16:creationId xmlns:a16="http://schemas.microsoft.com/office/drawing/2014/main" id="{6B897448-E1A6-6B0B-55DC-59FBB875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65100"/>
            <a:ext cx="5445125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993" name="Picture 9" descr="jesus2044">
            <a:extLst>
              <a:ext uri="{FF2B5EF4-FFF2-40B4-BE49-F238E27FC236}">
                <a16:creationId xmlns:a16="http://schemas.microsoft.com/office/drawing/2014/main" id="{D725C222-3AEC-120C-0DF3-A4CDF47A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7325"/>
            <a:ext cx="89662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3">
            <a:extLst>
              <a:ext uri="{FF2B5EF4-FFF2-40B4-BE49-F238E27FC236}">
                <a16:creationId xmlns:a16="http://schemas.microsoft.com/office/drawing/2014/main" id="{5F4F851B-C995-AF60-7862-246C5AA4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N3">
            <a:extLst>
              <a:ext uri="{FF2B5EF4-FFF2-40B4-BE49-F238E27FC236}">
                <a16:creationId xmlns:a16="http://schemas.microsoft.com/office/drawing/2014/main" id="{B995BC89-4FD5-949B-B0F2-D9F1E08A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N3">
            <a:extLst>
              <a:ext uri="{FF2B5EF4-FFF2-40B4-BE49-F238E27FC236}">
                <a16:creationId xmlns:a16="http://schemas.microsoft.com/office/drawing/2014/main" id="{BE6870CE-D3D5-50A8-C42A-2E6A27B1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N3">
            <a:extLst>
              <a:ext uri="{FF2B5EF4-FFF2-40B4-BE49-F238E27FC236}">
                <a16:creationId xmlns:a16="http://schemas.microsoft.com/office/drawing/2014/main" id="{091CDB8D-D495-4B3F-A6D0-9637C224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782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riu-dong-8877a">
            <a:extLst>
              <a:ext uri="{FF2B5EF4-FFF2-40B4-BE49-F238E27FC236}">
                <a16:creationId xmlns:a16="http://schemas.microsoft.com/office/drawing/2014/main" id="{D02C6DAB-2E3B-1A94-DDD6-510CD308C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87249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47" name="Text Box 7">
            <a:extLst>
              <a:ext uri="{FF2B5EF4-FFF2-40B4-BE49-F238E27FC236}">
                <a16:creationId xmlns:a16="http://schemas.microsoft.com/office/drawing/2014/main" id="{B9841D11-3C4A-CB40-33AD-2E8D0792A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35000"/>
            <a:ext cx="45466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Rìu đồng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3">
            <a:extLst>
              <a:ext uri="{FF2B5EF4-FFF2-40B4-BE49-F238E27FC236}">
                <a16:creationId xmlns:a16="http://schemas.microsoft.com/office/drawing/2014/main" id="{F8874325-2D9D-AC4B-AB09-FB0DE58F2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N3">
            <a:extLst>
              <a:ext uri="{FF2B5EF4-FFF2-40B4-BE49-F238E27FC236}">
                <a16:creationId xmlns:a16="http://schemas.microsoft.com/office/drawing/2014/main" id="{0D436810-37C8-905C-DFC4-9FA40C37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N3">
            <a:extLst>
              <a:ext uri="{FF2B5EF4-FFF2-40B4-BE49-F238E27FC236}">
                <a16:creationId xmlns:a16="http://schemas.microsoft.com/office/drawing/2014/main" id="{E33BCA1E-2A6F-0EF9-B74B-E9948EDF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N3">
            <a:extLst>
              <a:ext uri="{FF2B5EF4-FFF2-40B4-BE49-F238E27FC236}">
                <a16:creationId xmlns:a16="http://schemas.microsoft.com/office/drawing/2014/main" id="{2E843B34-110B-1792-CF36-87D55829D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782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image002">
            <a:extLst>
              <a:ext uri="{FF2B5EF4-FFF2-40B4-BE49-F238E27FC236}">
                <a16:creationId xmlns:a16="http://schemas.microsoft.com/office/drawing/2014/main" id="{29648F26-C0E9-5A39-4D86-A62A89590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1938"/>
            <a:ext cx="8636000" cy="64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5" name="Text Box 7">
            <a:extLst>
              <a:ext uri="{FF2B5EF4-FFF2-40B4-BE49-F238E27FC236}">
                <a16:creationId xmlns:a16="http://schemas.microsoft.com/office/drawing/2014/main" id="{4DB7ED1D-B268-C797-9081-4C3A54807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302000"/>
            <a:ext cx="23368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Kiểu tóc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3">
            <a:extLst>
              <a:ext uri="{FF2B5EF4-FFF2-40B4-BE49-F238E27FC236}">
                <a16:creationId xmlns:a16="http://schemas.microsoft.com/office/drawing/2014/main" id="{75B814AE-9842-8A7E-88DE-0DE4F73F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N3">
            <a:extLst>
              <a:ext uri="{FF2B5EF4-FFF2-40B4-BE49-F238E27FC236}">
                <a16:creationId xmlns:a16="http://schemas.microsoft.com/office/drawing/2014/main" id="{0D328F71-C2F0-E94A-A5D7-59D23518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N3">
            <a:extLst>
              <a:ext uri="{FF2B5EF4-FFF2-40B4-BE49-F238E27FC236}">
                <a16:creationId xmlns:a16="http://schemas.microsoft.com/office/drawing/2014/main" id="{D43418C6-252B-D784-DC09-6330030C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N3">
            <a:extLst>
              <a:ext uri="{FF2B5EF4-FFF2-40B4-BE49-F238E27FC236}">
                <a16:creationId xmlns:a16="http://schemas.microsoft.com/office/drawing/2014/main" id="{30517A86-D1AC-B29B-479B-D8C867316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782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picture2_500_02">
            <a:extLst>
              <a:ext uri="{FF2B5EF4-FFF2-40B4-BE49-F238E27FC236}">
                <a16:creationId xmlns:a16="http://schemas.microsoft.com/office/drawing/2014/main" id="{3F8115D8-C62E-EF31-6BC4-C2054122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90500"/>
            <a:ext cx="749935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39" name="Text Box 7">
            <a:extLst>
              <a:ext uri="{FF2B5EF4-FFF2-40B4-BE49-F238E27FC236}">
                <a16:creationId xmlns:a16="http://schemas.microsoft.com/office/drawing/2014/main" id="{F2D8A4B8-1CBA-F62F-7E80-8F0101A2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6216650"/>
            <a:ext cx="32639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Trang phục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3">
            <a:extLst>
              <a:ext uri="{FF2B5EF4-FFF2-40B4-BE49-F238E27FC236}">
                <a16:creationId xmlns:a16="http://schemas.microsoft.com/office/drawing/2014/main" id="{98BABE42-5D77-0960-E50F-B41344D29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N3">
            <a:extLst>
              <a:ext uri="{FF2B5EF4-FFF2-40B4-BE49-F238E27FC236}">
                <a16:creationId xmlns:a16="http://schemas.microsoft.com/office/drawing/2014/main" id="{36C2B2FB-7B40-9441-0479-2D1DB831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N3">
            <a:extLst>
              <a:ext uri="{FF2B5EF4-FFF2-40B4-BE49-F238E27FC236}">
                <a16:creationId xmlns:a16="http://schemas.microsoft.com/office/drawing/2014/main" id="{4A5B0B22-5346-7154-16AC-4E87153C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N3">
            <a:extLst>
              <a:ext uri="{FF2B5EF4-FFF2-40B4-BE49-F238E27FC236}">
                <a16:creationId xmlns:a16="http://schemas.microsoft.com/office/drawing/2014/main" id="{860F70EE-87AD-2330-8505-59FE10B9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782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ds1108nguoia">
            <a:extLst>
              <a:ext uri="{FF2B5EF4-FFF2-40B4-BE49-F238E27FC236}">
                <a16:creationId xmlns:a16="http://schemas.microsoft.com/office/drawing/2014/main" id="{F2009ACB-4162-F019-44F3-19EFEA9C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4"/>
          <a:stretch>
            <a:fillRect/>
          </a:stretch>
        </p:blipFill>
        <p:spPr bwMode="auto">
          <a:xfrm>
            <a:off x="292100" y="188913"/>
            <a:ext cx="8724900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9000" name="Text Box 8">
            <a:extLst>
              <a:ext uri="{FF2B5EF4-FFF2-40B4-BE49-F238E27FC236}">
                <a16:creationId xmlns:a16="http://schemas.microsoft.com/office/drawing/2014/main" id="{563E5265-00BC-29A5-1BB0-C370FC8E8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759450"/>
            <a:ext cx="32639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Trang phục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428572578fe226e2b6e_zps5deeaa76">
            <a:extLst>
              <a:ext uri="{FF2B5EF4-FFF2-40B4-BE49-F238E27FC236}">
                <a16:creationId xmlns:a16="http://schemas.microsoft.com/office/drawing/2014/main" id="{8F71069B-9C77-F0BD-E04B-50E571A44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5847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Bo-suu-tap-trang-suc">
            <a:extLst>
              <a:ext uri="{FF2B5EF4-FFF2-40B4-BE49-F238E27FC236}">
                <a16:creationId xmlns:a16="http://schemas.microsoft.com/office/drawing/2014/main" id="{DCFA7626-60D2-A23A-5F9F-A15799535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0"/>
            <a:ext cx="43338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4adf84">
            <a:extLst>
              <a:ext uri="{FF2B5EF4-FFF2-40B4-BE49-F238E27FC236}">
                <a16:creationId xmlns:a16="http://schemas.microsoft.com/office/drawing/2014/main" id="{914D60F4-1BBD-E526-85AB-7360B3243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25"/>
            <a:ext cx="47625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2_7_1286372869_21_doco061010-9">
            <a:extLst>
              <a:ext uri="{FF2B5EF4-FFF2-40B4-BE49-F238E27FC236}">
                <a16:creationId xmlns:a16="http://schemas.microsoft.com/office/drawing/2014/main" id="{1809E359-FDF3-7D30-8916-2629041BF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429000"/>
            <a:ext cx="42005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72" name="Text Box 8">
            <a:extLst>
              <a:ext uri="{FF2B5EF4-FFF2-40B4-BE49-F238E27FC236}">
                <a16:creationId xmlns:a16="http://schemas.microsoft.com/office/drawing/2014/main" id="{6A13F451-8E6D-F808-AD39-1D220C93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3035300"/>
            <a:ext cx="261620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Trang sức</a:t>
            </a:r>
          </a:p>
        </p:txBody>
      </p:sp>
      <p:pic>
        <p:nvPicPr>
          <p:cNvPr id="21511" name="Picture 9" descr="N3">
            <a:extLst>
              <a:ext uri="{FF2B5EF4-FFF2-40B4-BE49-F238E27FC236}">
                <a16:creationId xmlns:a16="http://schemas.microsoft.com/office/drawing/2014/main" id="{F85A7E59-1862-9D74-65BC-A5A3C0F40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N3">
            <a:extLst>
              <a:ext uri="{FF2B5EF4-FFF2-40B4-BE49-F238E27FC236}">
                <a16:creationId xmlns:a16="http://schemas.microsoft.com/office/drawing/2014/main" id="{DDD1F0AE-57C2-2628-7D56-3C8000C5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 descr="N3">
            <a:extLst>
              <a:ext uri="{FF2B5EF4-FFF2-40B4-BE49-F238E27FC236}">
                <a16:creationId xmlns:a16="http://schemas.microsoft.com/office/drawing/2014/main" id="{FE716F7B-E5B3-8074-89B7-A101F916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2" descr="N3">
            <a:extLst>
              <a:ext uri="{FF2B5EF4-FFF2-40B4-BE49-F238E27FC236}">
                <a16:creationId xmlns:a16="http://schemas.microsoft.com/office/drawing/2014/main" id="{DECAD743-7B6F-F60A-B007-7E468B7E7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3">
            <a:extLst>
              <a:ext uri="{FF2B5EF4-FFF2-40B4-BE49-F238E27FC236}">
                <a16:creationId xmlns:a16="http://schemas.microsoft.com/office/drawing/2014/main" id="{CEBB0ED4-E1B7-A77C-4B88-1979E66EC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N3">
            <a:extLst>
              <a:ext uri="{FF2B5EF4-FFF2-40B4-BE49-F238E27FC236}">
                <a16:creationId xmlns:a16="http://schemas.microsoft.com/office/drawing/2014/main" id="{60A710A9-3BEC-1F23-5A17-07184888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N3">
            <a:extLst>
              <a:ext uri="{FF2B5EF4-FFF2-40B4-BE49-F238E27FC236}">
                <a16:creationId xmlns:a16="http://schemas.microsoft.com/office/drawing/2014/main" id="{89AB431C-35FE-8B27-1488-2A8406FAA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N3">
            <a:extLst>
              <a:ext uri="{FF2B5EF4-FFF2-40B4-BE49-F238E27FC236}">
                <a16:creationId xmlns:a16="http://schemas.microsoft.com/office/drawing/2014/main" id="{36685B0A-EF71-1966-AB9A-1C69C889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782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nh__thi_van_lang_500">
            <a:extLst>
              <a:ext uri="{FF2B5EF4-FFF2-40B4-BE49-F238E27FC236}">
                <a16:creationId xmlns:a16="http://schemas.microsoft.com/office/drawing/2014/main" id="{E6397917-C4D0-1DB2-45B2-D6D92768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71450"/>
            <a:ext cx="588645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51" name="Text Box 7">
            <a:extLst>
              <a:ext uri="{FF2B5EF4-FFF2-40B4-BE49-F238E27FC236}">
                <a16:creationId xmlns:a16="http://schemas.microsoft.com/office/drawing/2014/main" id="{C1AF1B58-341A-2A24-3F39-63090956D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171700"/>
            <a:ext cx="14859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Nhà ở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oi song TT-Nha san">
            <a:extLst>
              <a:ext uri="{FF2B5EF4-FFF2-40B4-BE49-F238E27FC236}">
                <a16:creationId xmlns:a16="http://schemas.microsoft.com/office/drawing/2014/main" id="{91FB6593-40FE-C84F-7D4F-0D646452B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B877CE1D-DDCE-FF5F-64E5-B1BB506E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6337300"/>
            <a:ext cx="5840412" cy="519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kumimoji="0" lang="en-US" altLang="vi-VN">
                <a:solidFill>
                  <a:srgbClr val="CC0000"/>
                </a:solidFill>
                <a:latin typeface="Arial" panose="020B0604020202020204" pitchFamily="34" charset="0"/>
              </a:rPr>
              <a:t>Nhà ở của cư dân Văn Lang</a:t>
            </a:r>
          </a:p>
        </p:txBody>
      </p:sp>
      <p:pic>
        <p:nvPicPr>
          <p:cNvPr id="23556" name="Picture 4" descr="N3">
            <a:extLst>
              <a:ext uri="{FF2B5EF4-FFF2-40B4-BE49-F238E27FC236}">
                <a16:creationId xmlns:a16="http://schemas.microsoft.com/office/drawing/2014/main" id="{0AF3723E-A281-04EA-36C3-C5E3EB27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N3">
            <a:extLst>
              <a:ext uri="{FF2B5EF4-FFF2-40B4-BE49-F238E27FC236}">
                <a16:creationId xmlns:a16="http://schemas.microsoft.com/office/drawing/2014/main" id="{2975BE3E-73BB-E899-124B-626B7FF38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N3">
            <a:extLst>
              <a:ext uri="{FF2B5EF4-FFF2-40B4-BE49-F238E27FC236}">
                <a16:creationId xmlns:a16="http://schemas.microsoft.com/office/drawing/2014/main" id="{2FE5DCDB-ACF1-0058-9C7F-517DEADE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N3">
            <a:extLst>
              <a:ext uri="{FF2B5EF4-FFF2-40B4-BE49-F238E27FC236}">
                <a16:creationId xmlns:a16="http://schemas.microsoft.com/office/drawing/2014/main" id="{6C81F1C0-5DC1-AA7B-9B91-E4287D8BF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rongtien_01">
            <a:extLst>
              <a:ext uri="{FF2B5EF4-FFF2-40B4-BE49-F238E27FC236}">
                <a16:creationId xmlns:a16="http://schemas.microsoft.com/office/drawing/2014/main" id="{DEB4596E-5B7B-2DE7-2574-DE9D0038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50"/>
            <a:ext cx="91440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65" name="Text Box 5">
            <a:extLst>
              <a:ext uri="{FF2B5EF4-FFF2-40B4-BE49-F238E27FC236}">
                <a16:creationId xmlns:a16="http://schemas.microsoft.com/office/drawing/2014/main" id="{A192E4F5-F8B4-163E-4911-52EDB92C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4965700"/>
            <a:ext cx="33655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Đua thuyền</a:t>
            </a:r>
          </a:p>
        </p:txBody>
      </p:sp>
      <p:pic>
        <p:nvPicPr>
          <p:cNvPr id="24580" name="Picture 6" descr="N3">
            <a:extLst>
              <a:ext uri="{FF2B5EF4-FFF2-40B4-BE49-F238E27FC236}">
                <a16:creationId xmlns:a16="http://schemas.microsoft.com/office/drawing/2014/main" id="{FE46ECBD-DC31-3E31-AD14-EF01C0CA3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N3">
            <a:extLst>
              <a:ext uri="{FF2B5EF4-FFF2-40B4-BE49-F238E27FC236}">
                <a16:creationId xmlns:a16="http://schemas.microsoft.com/office/drawing/2014/main" id="{6CB739AE-532F-5BC7-D1C6-619AC2EC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N3">
            <a:extLst>
              <a:ext uri="{FF2B5EF4-FFF2-40B4-BE49-F238E27FC236}">
                <a16:creationId xmlns:a16="http://schemas.microsoft.com/office/drawing/2014/main" id="{C0CB9F87-0A55-2BBA-7BA2-778AFED7E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N3">
            <a:extLst>
              <a:ext uri="{FF2B5EF4-FFF2-40B4-BE49-F238E27FC236}">
                <a16:creationId xmlns:a16="http://schemas.microsoft.com/office/drawing/2014/main" id="{F4AD3AD6-46AE-8275-9DC0-4CD8102EE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3">
            <a:extLst>
              <a:ext uri="{FF2B5EF4-FFF2-40B4-BE49-F238E27FC236}">
                <a16:creationId xmlns:a16="http://schemas.microsoft.com/office/drawing/2014/main" id="{1D0E2D5B-A008-3D04-52E0-54A12F6ED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N3">
            <a:extLst>
              <a:ext uri="{FF2B5EF4-FFF2-40B4-BE49-F238E27FC236}">
                <a16:creationId xmlns:a16="http://schemas.microsoft.com/office/drawing/2014/main" id="{844D19FD-655A-B420-167A-7D74011A0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N3">
            <a:extLst>
              <a:ext uri="{FF2B5EF4-FFF2-40B4-BE49-F238E27FC236}">
                <a16:creationId xmlns:a16="http://schemas.microsoft.com/office/drawing/2014/main" id="{45A917DB-7390-F9A1-8E39-6F7041FB9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N3">
            <a:extLst>
              <a:ext uri="{FF2B5EF4-FFF2-40B4-BE49-F238E27FC236}">
                <a16:creationId xmlns:a16="http://schemas.microsoft.com/office/drawing/2014/main" id="{2441F747-37BE-F094-75FD-677D1B67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782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su tich banh trung banh day">
            <a:extLst>
              <a:ext uri="{FF2B5EF4-FFF2-40B4-BE49-F238E27FC236}">
                <a16:creationId xmlns:a16="http://schemas.microsoft.com/office/drawing/2014/main" id="{8AC8A5F8-83A7-8DA1-2610-5EC30639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7488"/>
            <a:ext cx="8775700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791" name="Text Box 7">
            <a:extLst>
              <a:ext uri="{FF2B5EF4-FFF2-40B4-BE49-F238E27FC236}">
                <a16:creationId xmlns:a16="http://schemas.microsoft.com/office/drawing/2014/main" id="{65085052-3630-0BAF-1631-B2998FBE5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6032500"/>
            <a:ext cx="586740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Làm bánh chưng, bánh giầy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00 nguoi lu nhuom rang den q">
            <a:extLst>
              <a:ext uri="{FF2B5EF4-FFF2-40B4-BE49-F238E27FC236}">
                <a16:creationId xmlns:a16="http://schemas.microsoft.com/office/drawing/2014/main" id="{8D401A06-4C22-19B8-C922-EF2449C4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kinh-nhuom-rang">
            <a:extLst>
              <a:ext uri="{FF2B5EF4-FFF2-40B4-BE49-F238E27FC236}">
                <a16:creationId xmlns:a16="http://schemas.microsoft.com/office/drawing/2014/main" id="{9697F1EF-895F-A460-F628-23D29BAA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0"/>
            <a:ext cx="46355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phu-nu-viet-nam-trong-mat-nguoi-nuoc-ngoai">
            <a:extLst>
              <a:ext uri="{FF2B5EF4-FFF2-40B4-BE49-F238E27FC236}">
                <a16:creationId xmlns:a16="http://schemas.microsoft.com/office/drawing/2014/main" id="{FF37B558-51CB-6B68-24E3-2D3EF9D0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246438"/>
            <a:ext cx="408940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Kieu-lam-dep-ky-quac-tu-giam-voi-song-va-phan-nguoi_5">
            <a:extLst>
              <a:ext uri="{FF2B5EF4-FFF2-40B4-BE49-F238E27FC236}">
                <a16:creationId xmlns:a16="http://schemas.microsoft.com/office/drawing/2014/main" id="{66628895-DAF1-6A2E-AFF8-E6448C1D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263"/>
            <a:ext cx="4854575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9478" name="Text Box 6">
            <a:extLst>
              <a:ext uri="{FF2B5EF4-FFF2-40B4-BE49-F238E27FC236}">
                <a16:creationId xmlns:a16="http://schemas.microsoft.com/office/drawing/2014/main" id="{A605EC7D-EB35-7BEC-39F7-7214884E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692400"/>
            <a:ext cx="2362200" cy="11906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Nhuộm răng đen</a:t>
            </a:r>
          </a:p>
        </p:txBody>
      </p:sp>
      <p:pic>
        <p:nvPicPr>
          <p:cNvPr id="26631" name="Picture 7" descr="N3">
            <a:extLst>
              <a:ext uri="{FF2B5EF4-FFF2-40B4-BE49-F238E27FC236}">
                <a16:creationId xmlns:a16="http://schemas.microsoft.com/office/drawing/2014/main" id="{4D775936-8283-633E-4EDA-DEB3CD5F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N3">
            <a:extLst>
              <a:ext uri="{FF2B5EF4-FFF2-40B4-BE49-F238E27FC236}">
                <a16:creationId xmlns:a16="http://schemas.microsoft.com/office/drawing/2014/main" id="{06BEABD9-3508-8E2B-EC5D-67926C53B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N3">
            <a:extLst>
              <a:ext uri="{FF2B5EF4-FFF2-40B4-BE49-F238E27FC236}">
                <a16:creationId xmlns:a16="http://schemas.microsoft.com/office/drawing/2014/main" id="{6782EC9E-1608-5568-5B31-F2E26EE4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N3">
            <a:extLst>
              <a:ext uri="{FF2B5EF4-FFF2-40B4-BE49-F238E27FC236}">
                <a16:creationId xmlns:a16="http://schemas.microsoft.com/office/drawing/2014/main" id="{25C715BD-27FE-25A1-CA7A-23271F9A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N3">
            <a:extLst>
              <a:ext uri="{FF2B5EF4-FFF2-40B4-BE49-F238E27FC236}">
                <a16:creationId xmlns:a16="http://schemas.microsoft.com/office/drawing/2014/main" id="{95D35D78-372E-A06F-D2CA-1E48582D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N3">
            <a:extLst>
              <a:ext uri="{FF2B5EF4-FFF2-40B4-BE49-F238E27FC236}">
                <a16:creationId xmlns:a16="http://schemas.microsoft.com/office/drawing/2014/main" id="{A20A3D1E-1A4D-D77F-73A0-77A201F4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N3">
            <a:extLst>
              <a:ext uri="{FF2B5EF4-FFF2-40B4-BE49-F238E27FC236}">
                <a16:creationId xmlns:a16="http://schemas.microsoft.com/office/drawing/2014/main" id="{B3CAF4C4-04FB-E2D9-4937-56A60F6F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N3">
            <a:extLst>
              <a:ext uri="{FF2B5EF4-FFF2-40B4-BE49-F238E27FC236}">
                <a16:creationId xmlns:a16="http://schemas.microsoft.com/office/drawing/2014/main" id="{3791F0CA-3C53-4333-5A32-FD818895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N3">
            <a:extLst>
              <a:ext uri="{FF2B5EF4-FFF2-40B4-BE49-F238E27FC236}">
                <a16:creationId xmlns:a16="http://schemas.microsoft.com/office/drawing/2014/main" id="{F1B77B79-E123-8CC2-8E6F-E02C6C23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N3">
            <a:extLst>
              <a:ext uri="{FF2B5EF4-FFF2-40B4-BE49-F238E27FC236}">
                <a16:creationId xmlns:a16="http://schemas.microsoft.com/office/drawing/2014/main" id="{EC444100-0110-927E-55EE-FE7B0E84E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 descr="N3">
            <a:extLst>
              <a:ext uri="{FF2B5EF4-FFF2-40B4-BE49-F238E27FC236}">
                <a16:creationId xmlns:a16="http://schemas.microsoft.com/office/drawing/2014/main" id="{8F551D22-77D5-23DD-220A-1D31516B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8" descr="N3">
            <a:extLst>
              <a:ext uri="{FF2B5EF4-FFF2-40B4-BE49-F238E27FC236}">
                <a16:creationId xmlns:a16="http://schemas.microsoft.com/office/drawing/2014/main" id="{622B7E49-4D14-BA4C-7F76-AC9A92DC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9" descr="N3">
            <a:extLst>
              <a:ext uri="{FF2B5EF4-FFF2-40B4-BE49-F238E27FC236}">
                <a16:creationId xmlns:a16="http://schemas.microsoft.com/office/drawing/2014/main" id="{4449E590-A262-6F55-2A17-5FF73C0F4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 descr="N3">
            <a:extLst>
              <a:ext uri="{FF2B5EF4-FFF2-40B4-BE49-F238E27FC236}">
                <a16:creationId xmlns:a16="http://schemas.microsoft.com/office/drawing/2014/main" id="{CA038505-EDC2-E8CC-3A3F-16129636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317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N3">
            <a:extLst>
              <a:ext uri="{FF2B5EF4-FFF2-40B4-BE49-F238E27FC236}">
                <a16:creationId xmlns:a16="http://schemas.microsoft.com/office/drawing/2014/main" id="{60F8C8AA-A144-0BD6-586E-03F3D73CD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516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5" descr="N3">
            <a:extLst>
              <a:ext uri="{FF2B5EF4-FFF2-40B4-BE49-F238E27FC236}">
                <a16:creationId xmlns:a16="http://schemas.microsoft.com/office/drawing/2014/main" id="{C1F78EA2-C032-44DC-29E1-41DD431B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98837" y="3441699"/>
            <a:ext cx="6858000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6" descr="N3">
            <a:extLst>
              <a:ext uri="{FF2B5EF4-FFF2-40B4-BE49-F238E27FC236}">
                <a16:creationId xmlns:a16="http://schemas.microsoft.com/office/drawing/2014/main" id="{3E8A534D-ABD9-1547-28C5-4D267996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401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9" descr="11">
            <a:extLst>
              <a:ext uri="{FF2B5EF4-FFF2-40B4-BE49-F238E27FC236}">
                <a16:creationId xmlns:a16="http://schemas.microsoft.com/office/drawing/2014/main" id="{2A064D1C-AF85-E7BE-2579-CDA807D3D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"/>
            <a:ext cx="88011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3" name="Freeform 33">
            <a:extLst>
              <a:ext uri="{FF2B5EF4-FFF2-40B4-BE49-F238E27FC236}">
                <a16:creationId xmlns:a16="http://schemas.microsoft.com/office/drawing/2014/main" id="{6B332446-BBA8-444D-DD6E-FDA5B3C84C8D}"/>
              </a:ext>
            </a:extLst>
          </p:cNvPr>
          <p:cNvSpPr>
            <a:spLocks/>
          </p:cNvSpPr>
          <p:nvPr/>
        </p:nvSpPr>
        <p:spPr bwMode="auto">
          <a:xfrm>
            <a:off x="1155700" y="152400"/>
            <a:ext cx="4762500" cy="3644900"/>
          </a:xfrm>
          <a:custGeom>
            <a:avLst/>
            <a:gdLst>
              <a:gd name="T0" fmla="*/ 3000 w 3000"/>
              <a:gd name="T1" fmla="*/ 2296 h 2296"/>
              <a:gd name="T2" fmla="*/ 2808 w 3000"/>
              <a:gd name="T3" fmla="*/ 2232 h 2296"/>
              <a:gd name="T4" fmla="*/ 2608 w 3000"/>
              <a:gd name="T5" fmla="*/ 2016 h 2296"/>
              <a:gd name="T6" fmla="*/ 2512 w 3000"/>
              <a:gd name="T7" fmla="*/ 1880 h 2296"/>
              <a:gd name="T8" fmla="*/ 2488 w 3000"/>
              <a:gd name="T9" fmla="*/ 1704 h 2296"/>
              <a:gd name="T10" fmla="*/ 2248 w 3000"/>
              <a:gd name="T11" fmla="*/ 1624 h 2296"/>
              <a:gd name="T12" fmla="*/ 2120 w 3000"/>
              <a:gd name="T13" fmla="*/ 1592 h 2296"/>
              <a:gd name="T14" fmla="*/ 1984 w 3000"/>
              <a:gd name="T15" fmla="*/ 1480 h 2296"/>
              <a:gd name="T16" fmla="*/ 1832 w 3000"/>
              <a:gd name="T17" fmla="*/ 1352 h 2296"/>
              <a:gd name="T18" fmla="*/ 1728 w 3000"/>
              <a:gd name="T19" fmla="*/ 1192 h 2296"/>
              <a:gd name="T20" fmla="*/ 1368 w 3000"/>
              <a:gd name="T21" fmla="*/ 880 h 2296"/>
              <a:gd name="T22" fmla="*/ 1000 w 3000"/>
              <a:gd name="T23" fmla="*/ 560 h 2296"/>
              <a:gd name="T24" fmla="*/ 672 w 3000"/>
              <a:gd name="T25" fmla="*/ 312 h 2296"/>
              <a:gd name="T26" fmla="*/ 464 w 3000"/>
              <a:gd name="T27" fmla="*/ 192 h 2296"/>
              <a:gd name="T28" fmla="*/ 80 w 3000"/>
              <a:gd name="T29" fmla="*/ 48 h 2296"/>
              <a:gd name="T30" fmla="*/ 0 w 3000"/>
              <a:gd name="T31" fmla="*/ 0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00" h="2296">
                <a:moveTo>
                  <a:pt x="3000" y="2296"/>
                </a:moveTo>
                <a:cubicBezTo>
                  <a:pt x="2936" y="2287"/>
                  <a:pt x="2873" y="2279"/>
                  <a:pt x="2808" y="2232"/>
                </a:cubicBezTo>
                <a:cubicBezTo>
                  <a:pt x="2743" y="2185"/>
                  <a:pt x="2657" y="2075"/>
                  <a:pt x="2608" y="2016"/>
                </a:cubicBezTo>
                <a:cubicBezTo>
                  <a:pt x="2559" y="1957"/>
                  <a:pt x="2532" y="1932"/>
                  <a:pt x="2512" y="1880"/>
                </a:cubicBezTo>
                <a:cubicBezTo>
                  <a:pt x="2492" y="1828"/>
                  <a:pt x="2532" y="1747"/>
                  <a:pt x="2488" y="1704"/>
                </a:cubicBezTo>
                <a:cubicBezTo>
                  <a:pt x="2444" y="1661"/>
                  <a:pt x="2309" y="1643"/>
                  <a:pt x="2248" y="1624"/>
                </a:cubicBezTo>
                <a:cubicBezTo>
                  <a:pt x="2187" y="1605"/>
                  <a:pt x="2164" y="1616"/>
                  <a:pt x="2120" y="1592"/>
                </a:cubicBezTo>
                <a:cubicBezTo>
                  <a:pt x="2076" y="1568"/>
                  <a:pt x="2032" y="1520"/>
                  <a:pt x="1984" y="1480"/>
                </a:cubicBezTo>
                <a:cubicBezTo>
                  <a:pt x="1936" y="1440"/>
                  <a:pt x="1875" y="1400"/>
                  <a:pt x="1832" y="1352"/>
                </a:cubicBezTo>
                <a:cubicBezTo>
                  <a:pt x="1789" y="1304"/>
                  <a:pt x="1805" y="1271"/>
                  <a:pt x="1728" y="1192"/>
                </a:cubicBezTo>
                <a:cubicBezTo>
                  <a:pt x="1651" y="1113"/>
                  <a:pt x="1489" y="985"/>
                  <a:pt x="1368" y="880"/>
                </a:cubicBezTo>
                <a:cubicBezTo>
                  <a:pt x="1247" y="775"/>
                  <a:pt x="1116" y="655"/>
                  <a:pt x="1000" y="560"/>
                </a:cubicBezTo>
                <a:cubicBezTo>
                  <a:pt x="884" y="465"/>
                  <a:pt x="761" y="373"/>
                  <a:pt x="672" y="312"/>
                </a:cubicBezTo>
                <a:cubicBezTo>
                  <a:pt x="583" y="251"/>
                  <a:pt x="563" y="236"/>
                  <a:pt x="464" y="192"/>
                </a:cubicBezTo>
                <a:cubicBezTo>
                  <a:pt x="365" y="148"/>
                  <a:pt x="157" y="80"/>
                  <a:pt x="80" y="48"/>
                </a:cubicBezTo>
                <a:cubicBezTo>
                  <a:pt x="3" y="16"/>
                  <a:pt x="16" y="4"/>
                  <a:pt x="0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15074" name="Freeform 34">
            <a:extLst>
              <a:ext uri="{FF2B5EF4-FFF2-40B4-BE49-F238E27FC236}">
                <a16:creationId xmlns:a16="http://schemas.microsoft.com/office/drawing/2014/main" id="{A0E1FCC2-FF67-C4F1-A8D8-CB34D6FE4A74}"/>
              </a:ext>
            </a:extLst>
          </p:cNvPr>
          <p:cNvSpPr>
            <a:spLocks/>
          </p:cNvSpPr>
          <p:nvPr/>
        </p:nvSpPr>
        <p:spPr bwMode="auto">
          <a:xfrm>
            <a:off x="2017713" y="2560638"/>
            <a:ext cx="3278187" cy="1662112"/>
          </a:xfrm>
          <a:custGeom>
            <a:avLst/>
            <a:gdLst>
              <a:gd name="T0" fmla="*/ 2065 w 2065"/>
              <a:gd name="T1" fmla="*/ 1011 h 1047"/>
              <a:gd name="T2" fmla="*/ 1793 w 2065"/>
              <a:gd name="T3" fmla="*/ 1035 h 1047"/>
              <a:gd name="T4" fmla="*/ 1673 w 2065"/>
              <a:gd name="T5" fmla="*/ 939 h 1047"/>
              <a:gd name="T6" fmla="*/ 1593 w 2065"/>
              <a:gd name="T7" fmla="*/ 867 h 1047"/>
              <a:gd name="T8" fmla="*/ 1521 w 2065"/>
              <a:gd name="T9" fmla="*/ 803 h 1047"/>
              <a:gd name="T10" fmla="*/ 1425 w 2065"/>
              <a:gd name="T11" fmla="*/ 739 h 1047"/>
              <a:gd name="T12" fmla="*/ 1345 w 2065"/>
              <a:gd name="T13" fmla="*/ 715 h 1047"/>
              <a:gd name="T14" fmla="*/ 1265 w 2065"/>
              <a:gd name="T15" fmla="*/ 603 h 1047"/>
              <a:gd name="T16" fmla="*/ 1185 w 2065"/>
              <a:gd name="T17" fmla="*/ 539 h 1047"/>
              <a:gd name="T18" fmla="*/ 1033 w 2065"/>
              <a:gd name="T19" fmla="*/ 603 h 1047"/>
              <a:gd name="T20" fmla="*/ 889 w 2065"/>
              <a:gd name="T21" fmla="*/ 587 h 1047"/>
              <a:gd name="T22" fmla="*/ 809 w 2065"/>
              <a:gd name="T23" fmla="*/ 467 h 1047"/>
              <a:gd name="T24" fmla="*/ 489 w 2065"/>
              <a:gd name="T25" fmla="*/ 307 h 1047"/>
              <a:gd name="T26" fmla="*/ 289 w 2065"/>
              <a:gd name="T27" fmla="*/ 147 h 1047"/>
              <a:gd name="T28" fmla="*/ 129 w 2065"/>
              <a:gd name="T29" fmla="*/ 11 h 1047"/>
              <a:gd name="T30" fmla="*/ 17 w 2065"/>
              <a:gd name="T31" fmla="*/ 83 h 1047"/>
              <a:gd name="T32" fmla="*/ 25 w 2065"/>
              <a:gd name="T33" fmla="*/ 339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5" h="1047">
                <a:moveTo>
                  <a:pt x="2065" y="1011"/>
                </a:moveTo>
                <a:cubicBezTo>
                  <a:pt x="1961" y="1029"/>
                  <a:pt x="1858" y="1047"/>
                  <a:pt x="1793" y="1035"/>
                </a:cubicBezTo>
                <a:cubicBezTo>
                  <a:pt x="1728" y="1023"/>
                  <a:pt x="1706" y="967"/>
                  <a:pt x="1673" y="939"/>
                </a:cubicBezTo>
                <a:cubicBezTo>
                  <a:pt x="1640" y="911"/>
                  <a:pt x="1618" y="890"/>
                  <a:pt x="1593" y="867"/>
                </a:cubicBezTo>
                <a:cubicBezTo>
                  <a:pt x="1568" y="844"/>
                  <a:pt x="1549" y="824"/>
                  <a:pt x="1521" y="803"/>
                </a:cubicBezTo>
                <a:cubicBezTo>
                  <a:pt x="1493" y="782"/>
                  <a:pt x="1454" y="754"/>
                  <a:pt x="1425" y="739"/>
                </a:cubicBezTo>
                <a:cubicBezTo>
                  <a:pt x="1396" y="724"/>
                  <a:pt x="1372" y="738"/>
                  <a:pt x="1345" y="715"/>
                </a:cubicBezTo>
                <a:cubicBezTo>
                  <a:pt x="1318" y="692"/>
                  <a:pt x="1292" y="632"/>
                  <a:pt x="1265" y="603"/>
                </a:cubicBezTo>
                <a:cubicBezTo>
                  <a:pt x="1238" y="574"/>
                  <a:pt x="1224" y="539"/>
                  <a:pt x="1185" y="539"/>
                </a:cubicBezTo>
                <a:cubicBezTo>
                  <a:pt x="1146" y="539"/>
                  <a:pt x="1082" y="595"/>
                  <a:pt x="1033" y="603"/>
                </a:cubicBezTo>
                <a:cubicBezTo>
                  <a:pt x="984" y="611"/>
                  <a:pt x="926" y="610"/>
                  <a:pt x="889" y="587"/>
                </a:cubicBezTo>
                <a:cubicBezTo>
                  <a:pt x="852" y="564"/>
                  <a:pt x="876" y="514"/>
                  <a:pt x="809" y="467"/>
                </a:cubicBezTo>
                <a:cubicBezTo>
                  <a:pt x="742" y="420"/>
                  <a:pt x="576" y="360"/>
                  <a:pt x="489" y="307"/>
                </a:cubicBezTo>
                <a:cubicBezTo>
                  <a:pt x="402" y="254"/>
                  <a:pt x="349" y="196"/>
                  <a:pt x="289" y="147"/>
                </a:cubicBezTo>
                <a:cubicBezTo>
                  <a:pt x="229" y="98"/>
                  <a:pt x="174" y="22"/>
                  <a:pt x="129" y="11"/>
                </a:cubicBezTo>
                <a:cubicBezTo>
                  <a:pt x="84" y="0"/>
                  <a:pt x="34" y="28"/>
                  <a:pt x="17" y="83"/>
                </a:cubicBezTo>
                <a:cubicBezTo>
                  <a:pt x="0" y="138"/>
                  <a:pt x="22" y="292"/>
                  <a:pt x="25" y="339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15075" name="Freeform 35">
            <a:extLst>
              <a:ext uri="{FF2B5EF4-FFF2-40B4-BE49-F238E27FC236}">
                <a16:creationId xmlns:a16="http://schemas.microsoft.com/office/drawing/2014/main" id="{F6F96CFC-578D-1031-D2BB-B7C8D8F2FB53}"/>
              </a:ext>
            </a:extLst>
          </p:cNvPr>
          <p:cNvSpPr>
            <a:spLocks/>
          </p:cNvSpPr>
          <p:nvPr/>
        </p:nvSpPr>
        <p:spPr bwMode="auto">
          <a:xfrm>
            <a:off x="2133600" y="4725988"/>
            <a:ext cx="2755900" cy="1057275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15078" name="Text Box 38">
            <a:extLst>
              <a:ext uri="{FF2B5EF4-FFF2-40B4-BE49-F238E27FC236}">
                <a16:creationId xmlns:a16="http://schemas.microsoft.com/office/drawing/2014/main" id="{A6F919A7-11A1-9CA7-BC87-2D76F3CE6168}"/>
              </a:ext>
            </a:extLst>
          </p:cNvPr>
          <p:cNvSpPr txBox="1">
            <a:spLocks noChangeArrowheads="1"/>
          </p:cNvSpPr>
          <p:nvPr/>
        </p:nvSpPr>
        <p:spPr bwMode="auto">
          <a:xfrm rot="3058726">
            <a:off x="4648200" y="2971800"/>
            <a:ext cx="180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Sông Hồng</a:t>
            </a:r>
          </a:p>
        </p:txBody>
      </p:sp>
      <p:sp>
        <p:nvSpPr>
          <p:cNvPr id="215079" name="Text Box 39">
            <a:extLst>
              <a:ext uri="{FF2B5EF4-FFF2-40B4-BE49-F238E27FC236}">
                <a16:creationId xmlns:a16="http://schemas.microsoft.com/office/drawing/2014/main" id="{3EFA8BF1-CE7C-5653-ADBD-22FC83A69470}"/>
              </a:ext>
            </a:extLst>
          </p:cNvPr>
          <p:cNvSpPr txBox="1">
            <a:spLocks noChangeArrowheads="1"/>
          </p:cNvSpPr>
          <p:nvPr/>
        </p:nvSpPr>
        <p:spPr bwMode="auto">
          <a:xfrm rot="2403422">
            <a:off x="2260600" y="1409700"/>
            <a:ext cx="180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Sông Hồng</a:t>
            </a:r>
          </a:p>
        </p:txBody>
      </p:sp>
      <p:sp>
        <p:nvSpPr>
          <p:cNvPr id="215080" name="Text Box 40">
            <a:extLst>
              <a:ext uri="{FF2B5EF4-FFF2-40B4-BE49-F238E27FC236}">
                <a16:creationId xmlns:a16="http://schemas.microsoft.com/office/drawing/2014/main" id="{B13D51F1-D793-9554-9A34-D1E2DBFF1EA7}"/>
              </a:ext>
            </a:extLst>
          </p:cNvPr>
          <p:cNvSpPr txBox="1">
            <a:spLocks noChangeArrowheads="1"/>
          </p:cNvSpPr>
          <p:nvPr/>
        </p:nvSpPr>
        <p:spPr bwMode="auto">
          <a:xfrm rot="2651951">
            <a:off x="3556000" y="3378200"/>
            <a:ext cx="180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Sông Mã</a:t>
            </a:r>
          </a:p>
        </p:txBody>
      </p:sp>
      <p:sp>
        <p:nvSpPr>
          <p:cNvPr id="215081" name="Text Box 41">
            <a:extLst>
              <a:ext uri="{FF2B5EF4-FFF2-40B4-BE49-F238E27FC236}">
                <a16:creationId xmlns:a16="http://schemas.microsoft.com/office/drawing/2014/main" id="{6218D91C-48A3-89C9-E15D-F8498453F434}"/>
              </a:ext>
            </a:extLst>
          </p:cNvPr>
          <p:cNvSpPr txBox="1">
            <a:spLocks noChangeArrowheads="1"/>
          </p:cNvSpPr>
          <p:nvPr/>
        </p:nvSpPr>
        <p:spPr bwMode="auto">
          <a:xfrm rot="1809777">
            <a:off x="2819400" y="5092700"/>
            <a:ext cx="180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Sông Cả</a:t>
            </a:r>
          </a:p>
        </p:txBody>
      </p:sp>
      <p:sp>
        <p:nvSpPr>
          <p:cNvPr id="215103" name="Freeform 63">
            <a:extLst>
              <a:ext uri="{FF2B5EF4-FFF2-40B4-BE49-F238E27FC236}">
                <a16:creationId xmlns:a16="http://schemas.microsoft.com/office/drawing/2014/main" id="{7FD0E898-61C9-55AF-B021-941442E62E9C}"/>
              </a:ext>
            </a:extLst>
          </p:cNvPr>
          <p:cNvSpPr>
            <a:spLocks/>
          </p:cNvSpPr>
          <p:nvPr/>
        </p:nvSpPr>
        <p:spPr bwMode="auto">
          <a:xfrm>
            <a:off x="2133600" y="4725988"/>
            <a:ext cx="2755900" cy="1057275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15109" name="Freeform 69">
            <a:extLst>
              <a:ext uri="{FF2B5EF4-FFF2-40B4-BE49-F238E27FC236}">
                <a16:creationId xmlns:a16="http://schemas.microsoft.com/office/drawing/2014/main" id="{04023D10-AFE7-E37E-85EC-382FE73A8866}"/>
              </a:ext>
            </a:extLst>
          </p:cNvPr>
          <p:cNvSpPr>
            <a:spLocks/>
          </p:cNvSpPr>
          <p:nvPr/>
        </p:nvSpPr>
        <p:spPr bwMode="auto">
          <a:xfrm>
            <a:off x="2171700" y="3697288"/>
            <a:ext cx="1384300" cy="1204912"/>
          </a:xfrm>
          <a:custGeom>
            <a:avLst/>
            <a:gdLst>
              <a:gd name="T0" fmla="*/ 744 w 872"/>
              <a:gd name="T1" fmla="*/ 759 h 759"/>
              <a:gd name="T2" fmla="*/ 864 w 872"/>
              <a:gd name="T3" fmla="*/ 639 h 759"/>
              <a:gd name="T4" fmla="*/ 696 w 872"/>
              <a:gd name="T5" fmla="*/ 567 h 759"/>
              <a:gd name="T6" fmla="*/ 632 w 872"/>
              <a:gd name="T7" fmla="*/ 487 h 759"/>
              <a:gd name="T8" fmla="*/ 528 w 872"/>
              <a:gd name="T9" fmla="*/ 479 h 759"/>
              <a:gd name="T10" fmla="*/ 464 w 872"/>
              <a:gd name="T11" fmla="*/ 479 h 759"/>
              <a:gd name="T12" fmla="*/ 384 w 872"/>
              <a:gd name="T13" fmla="*/ 415 h 759"/>
              <a:gd name="T14" fmla="*/ 320 w 872"/>
              <a:gd name="T15" fmla="*/ 335 h 759"/>
              <a:gd name="T16" fmla="*/ 312 w 872"/>
              <a:gd name="T17" fmla="*/ 255 h 759"/>
              <a:gd name="T18" fmla="*/ 208 w 872"/>
              <a:gd name="T19" fmla="*/ 207 h 759"/>
              <a:gd name="T20" fmla="*/ 144 w 872"/>
              <a:gd name="T21" fmla="*/ 159 h 759"/>
              <a:gd name="T22" fmla="*/ 96 w 872"/>
              <a:gd name="T23" fmla="*/ 23 h 759"/>
              <a:gd name="T24" fmla="*/ 0 w 872"/>
              <a:gd name="T25" fmla="*/ 23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2" h="759">
                <a:moveTo>
                  <a:pt x="744" y="759"/>
                </a:moveTo>
                <a:cubicBezTo>
                  <a:pt x="808" y="715"/>
                  <a:pt x="872" y="671"/>
                  <a:pt x="864" y="639"/>
                </a:cubicBezTo>
                <a:cubicBezTo>
                  <a:pt x="856" y="607"/>
                  <a:pt x="735" y="592"/>
                  <a:pt x="696" y="567"/>
                </a:cubicBezTo>
                <a:cubicBezTo>
                  <a:pt x="657" y="542"/>
                  <a:pt x="660" y="502"/>
                  <a:pt x="632" y="487"/>
                </a:cubicBezTo>
                <a:cubicBezTo>
                  <a:pt x="604" y="472"/>
                  <a:pt x="556" y="480"/>
                  <a:pt x="528" y="479"/>
                </a:cubicBezTo>
                <a:cubicBezTo>
                  <a:pt x="500" y="478"/>
                  <a:pt x="488" y="490"/>
                  <a:pt x="464" y="479"/>
                </a:cubicBezTo>
                <a:cubicBezTo>
                  <a:pt x="440" y="468"/>
                  <a:pt x="408" y="439"/>
                  <a:pt x="384" y="415"/>
                </a:cubicBezTo>
                <a:cubicBezTo>
                  <a:pt x="360" y="391"/>
                  <a:pt x="332" y="362"/>
                  <a:pt x="320" y="335"/>
                </a:cubicBezTo>
                <a:cubicBezTo>
                  <a:pt x="308" y="308"/>
                  <a:pt x="331" y="276"/>
                  <a:pt x="312" y="255"/>
                </a:cubicBezTo>
                <a:cubicBezTo>
                  <a:pt x="293" y="234"/>
                  <a:pt x="236" y="223"/>
                  <a:pt x="208" y="207"/>
                </a:cubicBezTo>
                <a:cubicBezTo>
                  <a:pt x="180" y="191"/>
                  <a:pt x="163" y="190"/>
                  <a:pt x="144" y="159"/>
                </a:cubicBezTo>
                <a:cubicBezTo>
                  <a:pt x="125" y="128"/>
                  <a:pt x="120" y="46"/>
                  <a:pt x="96" y="23"/>
                </a:cubicBezTo>
                <a:cubicBezTo>
                  <a:pt x="72" y="0"/>
                  <a:pt x="36" y="11"/>
                  <a:pt x="0" y="2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15118" name="Text Box 78">
            <a:extLst>
              <a:ext uri="{FF2B5EF4-FFF2-40B4-BE49-F238E27FC236}">
                <a16:creationId xmlns:a16="http://schemas.microsoft.com/office/drawing/2014/main" id="{12D9786A-35E8-9D66-7206-5776C0923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6108700"/>
            <a:ext cx="8077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LƯỢC ĐỒ BẮC BỘ VÀ BẮC TRUNG BỘ</a:t>
            </a:r>
          </a:p>
        </p:txBody>
      </p:sp>
      <p:sp>
        <p:nvSpPr>
          <p:cNvPr id="215119" name="Text Box 79">
            <a:extLst>
              <a:ext uri="{FF2B5EF4-FFF2-40B4-BE49-F238E27FC236}">
                <a16:creationId xmlns:a16="http://schemas.microsoft.com/office/drawing/2014/main" id="{2C51EC47-77B4-D48D-7EF6-18CA57859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2209800"/>
            <a:ext cx="16129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Văn Lang</a:t>
            </a:r>
          </a:p>
        </p:txBody>
      </p:sp>
      <p:sp>
        <p:nvSpPr>
          <p:cNvPr id="215121" name="Oval 81">
            <a:extLst>
              <a:ext uri="{FF2B5EF4-FFF2-40B4-BE49-F238E27FC236}">
                <a16:creationId xmlns:a16="http://schemas.microsoft.com/office/drawing/2014/main" id="{0EF17FB9-AFE3-0771-AFE6-E46E2378F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2349500"/>
            <a:ext cx="190500" cy="1905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15122" name="Freeform 82">
            <a:extLst>
              <a:ext uri="{FF2B5EF4-FFF2-40B4-BE49-F238E27FC236}">
                <a16:creationId xmlns:a16="http://schemas.microsoft.com/office/drawing/2014/main" id="{1B168403-0856-A283-F5BB-04B9B5232166}"/>
              </a:ext>
            </a:extLst>
          </p:cNvPr>
          <p:cNvSpPr>
            <a:spLocks/>
          </p:cNvSpPr>
          <p:nvPr/>
        </p:nvSpPr>
        <p:spPr bwMode="auto">
          <a:xfrm>
            <a:off x="2133600" y="4725988"/>
            <a:ext cx="2755900" cy="1057275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15123" name="Freeform 83">
            <a:extLst>
              <a:ext uri="{FF2B5EF4-FFF2-40B4-BE49-F238E27FC236}">
                <a16:creationId xmlns:a16="http://schemas.microsoft.com/office/drawing/2014/main" id="{5D34A950-0F26-355A-C1FF-EF2D48562007}"/>
              </a:ext>
            </a:extLst>
          </p:cNvPr>
          <p:cNvSpPr>
            <a:spLocks/>
          </p:cNvSpPr>
          <p:nvPr/>
        </p:nvSpPr>
        <p:spPr bwMode="auto">
          <a:xfrm>
            <a:off x="2171700" y="3697288"/>
            <a:ext cx="1384300" cy="1204912"/>
          </a:xfrm>
          <a:custGeom>
            <a:avLst/>
            <a:gdLst>
              <a:gd name="T0" fmla="*/ 744 w 872"/>
              <a:gd name="T1" fmla="*/ 759 h 759"/>
              <a:gd name="T2" fmla="*/ 864 w 872"/>
              <a:gd name="T3" fmla="*/ 639 h 759"/>
              <a:gd name="T4" fmla="*/ 696 w 872"/>
              <a:gd name="T5" fmla="*/ 567 h 759"/>
              <a:gd name="T6" fmla="*/ 632 w 872"/>
              <a:gd name="T7" fmla="*/ 487 h 759"/>
              <a:gd name="T8" fmla="*/ 528 w 872"/>
              <a:gd name="T9" fmla="*/ 479 h 759"/>
              <a:gd name="T10" fmla="*/ 464 w 872"/>
              <a:gd name="T11" fmla="*/ 479 h 759"/>
              <a:gd name="T12" fmla="*/ 384 w 872"/>
              <a:gd name="T13" fmla="*/ 415 h 759"/>
              <a:gd name="T14" fmla="*/ 320 w 872"/>
              <a:gd name="T15" fmla="*/ 335 h 759"/>
              <a:gd name="T16" fmla="*/ 312 w 872"/>
              <a:gd name="T17" fmla="*/ 255 h 759"/>
              <a:gd name="T18" fmla="*/ 208 w 872"/>
              <a:gd name="T19" fmla="*/ 207 h 759"/>
              <a:gd name="T20" fmla="*/ 144 w 872"/>
              <a:gd name="T21" fmla="*/ 159 h 759"/>
              <a:gd name="T22" fmla="*/ 96 w 872"/>
              <a:gd name="T23" fmla="*/ 23 h 759"/>
              <a:gd name="T24" fmla="*/ 0 w 872"/>
              <a:gd name="T25" fmla="*/ 23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2" h="759">
                <a:moveTo>
                  <a:pt x="744" y="759"/>
                </a:moveTo>
                <a:cubicBezTo>
                  <a:pt x="808" y="715"/>
                  <a:pt x="872" y="671"/>
                  <a:pt x="864" y="639"/>
                </a:cubicBezTo>
                <a:cubicBezTo>
                  <a:pt x="856" y="607"/>
                  <a:pt x="735" y="592"/>
                  <a:pt x="696" y="567"/>
                </a:cubicBezTo>
                <a:cubicBezTo>
                  <a:pt x="657" y="542"/>
                  <a:pt x="660" y="502"/>
                  <a:pt x="632" y="487"/>
                </a:cubicBezTo>
                <a:cubicBezTo>
                  <a:pt x="604" y="472"/>
                  <a:pt x="556" y="480"/>
                  <a:pt x="528" y="479"/>
                </a:cubicBezTo>
                <a:cubicBezTo>
                  <a:pt x="500" y="478"/>
                  <a:pt x="488" y="490"/>
                  <a:pt x="464" y="479"/>
                </a:cubicBezTo>
                <a:cubicBezTo>
                  <a:pt x="440" y="468"/>
                  <a:pt x="408" y="439"/>
                  <a:pt x="384" y="415"/>
                </a:cubicBezTo>
                <a:cubicBezTo>
                  <a:pt x="360" y="391"/>
                  <a:pt x="332" y="362"/>
                  <a:pt x="320" y="335"/>
                </a:cubicBezTo>
                <a:cubicBezTo>
                  <a:pt x="308" y="308"/>
                  <a:pt x="331" y="276"/>
                  <a:pt x="312" y="255"/>
                </a:cubicBezTo>
                <a:cubicBezTo>
                  <a:pt x="293" y="234"/>
                  <a:pt x="236" y="223"/>
                  <a:pt x="208" y="207"/>
                </a:cubicBezTo>
                <a:cubicBezTo>
                  <a:pt x="180" y="191"/>
                  <a:pt x="163" y="190"/>
                  <a:pt x="144" y="159"/>
                </a:cubicBezTo>
                <a:cubicBezTo>
                  <a:pt x="125" y="128"/>
                  <a:pt x="120" y="46"/>
                  <a:pt x="96" y="23"/>
                </a:cubicBezTo>
                <a:cubicBezTo>
                  <a:pt x="72" y="0"/>
                  <a:pt x="36" y="11"/>
                  <a:pt x="0" y="2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15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15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5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15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15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215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8" grpId="0"/>
      <p:bldP spid="215079" grpId="0"/>
      <p:bldP spid="215080" grpId="0"/>
      <p:bldP spid="215119" grpId="0" animBg="1"/>
      <p:bldP spid="2151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L4 (FILEminimizer)">
            <a:extLst>
              <a:ext uri="{FF2B5EF4-FFF2-40B4-BE49-F238E27FC236}">
                <a16:creationId xmlns:a16="http://schemas.microsoft.com/office/drawing/2014/main" id="{440C3EE9-160B-B8CA-84CA-35DFC003C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300"/>
            <a:ext cx="45085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tynTraThomThieuBongMeHien_003">
            <a:extLst>
              <a:ext uri="{FF2B5EF4-FFF2-40B4-BE49-F238E27FC236}">
                <a16:creationId xmlns:a16="http://schemas.microsoft.com/office/drawing/2014/main" id="{6C7E68CF-CFED-F9AC-316D-4E3DCAD5C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670300"/>
            <a:ext cx="44989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traucau2">
            <a:extLst>
              <a:ext uri="{FF2B5EF4-FFF2-40B4-BE49-F238E27FC236}">
                <a16:creationId xmlns:a16="http://schemas.microsoft.com/office/drawing/2014/main" id="{BA18775F-7E6B-8703-4415-F4BC760A1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700"/>
            <a:ext cx="46561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800px-Trầu_cánh_phượng">
            <a:extLst>
              <a:ext uri="{FF2B5EF4-FFF2-40B4-BE49-F238E27FC236}">
                <a16:creationId xmlns:a16="http://schemas.microsoft.com/office/drawing/2014/main" id="{41FCF309-56A7-F208-9F4C-5B7EE99DF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44" name="Text Box 8">
            <a:extLst>
              <a:ext uri="{FF2B5EF4-FFF2-40B4-BE49-F238E27FC236}">
                <a16:creationId xmlns:a16="http://schemas.microsoft.com/office/drawing/2014/main" id="{1C7B25DC-018C-2EC6-C896-8F1D75FAF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3048000"/>
            <a:ext cx="250190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Ăn trầu</a:t>
            </a:r>
          </a:p>
        </p:txBody>
      </p:sp>
      <p:pic>
        <p:nvPicPr>
          <p:cNvPr id="27655" name="Picture 9" descr="N3">
            <a:extLst>
              <a:ext uri="{FF2B5EF4-FFF2-40B4-BE49-F238E27FC236}">
                <a16:creationId xmlns:a16="http://schemas.microsoft.com/office/drawing/2014/main" id="{39167AA0-1563-C4A9-7439-940470EC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N3">
            <a:extLst>
              <a:ext uri="{FF2B5EF4-FFF2-40B4-BE49-F238E27FC236}">
                <a16:creationId xmlns:a16="http://schemas.microsoft.com/office/drawing/2014/main" id="{9234614A-F708-6C55-11A3-666CE65F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N3">
            <a:extLst>
              <a:ext uri="{FF2B5EF4-FFF2-40B4-BE49-F238E27FC236}">
                <a16:creationId xmlns:a16="http://schemas.microsoft.com/office/drawing/2014/main" id="{4FC7E80B-9B77-C8BA-4E29-83AD1F5B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N3">
            <a:extLst>
              <a:ext uri="{FF2B5EF4-FFF2-40B4-BE49-F238E27FC236}">
                <a16:creationId xmlns:a16="http://schemas.microsoft.com/office/drawing/2014/main" id="{A090E57C-5B05-83ED-11C4-0DE799BC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uong-dan-cach-lam-va-goi-banh-chung-ngay-tet-10">
            <a:extLst>
              <a:ext uri="{FF2B5EF4-FFF2-40B4-BE49-F238E27FC236}">
                <a16:creationId xmlns:a16="http://schemas.microsoft.com/office/drawing/2014/main" id="{EA9D8E00-5FDE-65AA-71DA-0ACC805D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577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banh-chung-mon-ngon-ngay-tet">
            <a:extLst>
              <a:ext uri="{FF2B5EF4-FFF2-40B4-BE49-F238E27FC236}">
                <a16:creationId xmlns:a16="http://schemas.microsoft.com/office/drawing/2014/main" id="{4D4B54D9-5439-17FF-FECF-5D1C145F2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565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64beadade0c9df2cb43ed1c11b93644d">
            <a:extLst>
              <a:ext uri="{FF2B5EF4-FFF2-40B4-BE49-F238E27FC236}">
                <a16:creationId xmlns:a16="http://schemas.microsoft.com/office/drawing/2014/main" id="{ACC31AA4-92ED-39C3-4F8C-C7148EF6E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90925"/>
            <a:ext cx="43307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1418433885-banh-giay-kep-cha-sp021">
            <a:extLst>
              <a:ext uri="{FF2B5EF4-FFF2-40B4-BE49-F238E27FC236}">
                <a16:creationId xmlns:a16="http://schemas.microsoft.com/office/drawing/2014/main" id="{0071A4E0-B77E-FEB5-BB39-89EA89315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641725"/>
            <a:ext cx="468947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6169" name="Text Box 9">
            <a:extLst>
              <a:ext uri="{FF2B5EF4-FFF2-40B4-BE49-F238E27FC236}">
                <a16:creationId xmlns:a16="http://schemas.microsoft.com/office/drawing/2014/main" id="{326BA7E0-F6F8-81DD-7E6B-5409144D0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2997200"/>
            <a:ext cx="2755900" cy="11906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Bánh chưng, bánh giầy</a:t>
            </a:r>
          </a:p>
        </p:txBody>
      </p:sp>
      <p:pic>
        <p:nvPicPr>
          <p:cNvPr id="28679" name="Picture 10" descr="N3">
            <a:extLst>
              <a:ext uri="{FF2B5EF4-FFF2-40B4-BE49-F238E27FC236}">
                <a16:creationId xmlns:a16="http://schemas.microsoft.com/office/drawing/2014/main" id="{96034C8F-36F6-5746-CCC5-566834D0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N3">
            <a:extLst>
              <a:ext uri="{FF2B5EF4-FFF2-40B4-BE49-F238E27FC236}">
                <a16:creationId xmlns:a16="http://schemas.microsoft.com/office/drawing/2014/main" id="{4BB1F1A1-83C6-004F-DE50-32B40A124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 descr="N3">
            <a:extLst>
              <a:ext uri="{FF2B5EF4-FFF2-40B4-BE49-F238E27FC236}">
                <a16:creationId xmlns:a16="http://schemas.microsoft.com/office/drawing/2014/main" id="{8E29D209-C4B3-D630-6B98-0B614FDE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3" descr="N3">
            <a:extLst>
              <a:ext uri="{FF2B5EF4-FFF2-40B4-BE49-F238E27FC236}">
                <a16:creationId xmlns:a16="http://schemas.microsoft.com/office/drawing/2014/main" id="{3D9D4AE1-88C2-4E94-A5BB-DBA38D4F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3">
            <a:extLst>
              <a:ext uri="{FF2B5EF4-FFF2-40B4-BE49-F238E27FC236}">
                <a16:creationId xmlns:a16="http://schemas.microsoft.com/office/drawing/2014/main" id="{E70E964C-5459-C33C-5AD0-20F1FC2B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N3">
            <a:extLst>
              <a:ext uri="{FF2B5EF4-FFF2-40B4-BE49-F238E27FC236}">
                <a16:creationId xmlns:a16="http://schemas.microsoft.com/office/drawing/2014/main" id="{B7FF8C80-1E48-9DC9-4E5A-816E957F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N3">
            <a:extLst>
              <a:ext uri="{FF2B5EF4-FFF2-40B4-BE49-F238E27FC236}">
                <a16:creationId xmlns:a16="http://schemas.microsoft.com/office/drawing/2014/main" id="{0E6DEA19-7BCC-E7EE-8AB3-33B2008E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N3">
            <a:extLst>
              <a:ext uri="{FF2B5EF4-FFF2-40B4-BE49-F238E27FC236}">
                <a16:creationId xmlns:a16="http://schemas.microsoft.com/office/drawing/2014/main" id="{FD6A44ED-688D-179A-85D2-4FA4437A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anh dua thuyen">
            <a:extLst>
              <a:ext uri="{FF2B5EF4-FFF2-40B4-BE49-F238E27FC236}">
                <a16:creationId xmlns:a16="http://schemas.microsoft.com/office/drawing/2014/main" id="{297F2740-6447-94BE-03BE-2B99FBF97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09550"/>
            <a:ext cx="8761412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55" name="Text Box 7">
            <a:extLst>
              <a:ext uri="{FF2B5EF4-FFF2-40B4-BE49-F238E27FC236}">
                <a16:creationId xmlns:a16="http://schemas.microsoft.com/office/drawing/2014/main" id="{FC7AE240-C7A3-E51A-AF1E-1C762AF5E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5372100"/>
            <a:ext cx="38608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Đua thuyền</a:t>
            </a:r>
          </a:p>
        </p:txBody>
      </p:sp>
      <p:pic>
        <p:nvPicPr>
          <p:cNvPr id="29704" name="Picture 8" descr="N3">
            <a:extLst>
              <a:ext uri="{FF2B5EF4-FFF2-40B4-BE49-F238E27FC236}">
                <a16:creationId xmlns:a16="http://schemas.microsoft.com/office/drawing/2014/main" id="{7FA5C0E3-D359-43B3-C5B2-6B8D36C5B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N3">
            <a:extLst>
              <a:ext uri="{FF2B5EF4-FFF2-40B4-BE49-F238E27FC236}">
                <a16:creationId xmlns:a16="http://schemas.microsoft.com/office/drawing/2014/main" id="{2A522F38-C726-1018-B211-A99E0F85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N3">
            <a:extLst>
              <a:ext uri="{FF2B5EF4-FFF2-40B4-BE49-F238E27FC236}">
                <a16:creationId xmlns:a16="http://schemas.microsoft.com/office/drawing/2014/main" id="{82D25A43-1845-8E2D-AC5B-C810D774E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N3">
            <a:extLst>
              <a:ext uri="{FF2B5EF4-FFF2-40B4-BE49-F238E27FC236}">
                <a16:creationId xmlns:a16="http://schemas.microsoft.com/office/drawing/2014/main" id="{1D7A8817-7869-9FB1-6126-885334731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N3">
            <a:extLst>
              <a:ext uri="{FF2B5EF4-FFF2-40B4-BE49-F238E27FC236}">
                <a16:creationId xmlns:a16="http://schemas.microsoft.com/office/drawing/2014/main" id="{DDAE2C61-7701-729C-8876-5A3A0CF0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N3">
            <a:extLst>
              <a:ext uri="{FF2B5EF4-FFF2-40B4-BE49-F238E27FC236}">
                <a16:creationId xmlns:a16="http://schemas.microsoft.com/office/drawing/2014/main" id="{04F13D33-2F42-0D5E-F08A-F06507DF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N3">
            <a:extLst>
              <a:ext uri="{FF2B5EF4-FFF2-40B4-BE49-F238E27FC236}">
                <a16:creationId xmlns:a16="http://schemas.microsoft.com/office/drawing/2014/main" id="{50F6DF00-8806-4595-D136-DE20E5069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maxresdefault">
            <a:extLst>
              <a:ext uri="{FF2B5EF4-FFF2-40B4-BE49-F238E27FC236}">
                <a16:creationId xmlns:a16="http://schemas.microsoft.com/office/drawing/2014/main" id="{67AE9CF2-7D13-D7D1-76F6-2A926738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885" name="Text Box 5">
            <a:extLst>
              <a:ext uri="{FF2B5EF4-FFF2-40B4-BE49-F238E27FC236}">
                <a16:creationId xmlns:a16="http://schemas.microsoft.com/office/drawing/2014/main" id="{B9E0A93E-D1DB-9E53-32A2-AE15A8DF1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5994400"/>
            <a:ext cx="45339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Đấu vật</a:t>
            </a:r>
          </a:p>
        </p:txBody>
      </p:sp>
      <p:sp>
        <p:nvSpPr>
          <p:cNvPr id="506886" name="Text Box 6">
            <a:extLst>
              <a:ext uri="{FF2B5EF4-FFF2-40B4-BE49-F238E27FC236}">
                <a16:creationId xmlns:a16="http://schemas.microsoft.com/office/drawing/2014/main" id="{0F6E0A55-19C1-0DDD-7F24-DEE12318C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5797550"/>
            <a:ext cx="1841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vi-VN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hong-cảnh-đền-Hùng">
            <a:extLst>
              <a:ext uri="{FF2B5EF4-FFF2-40B4-BE49-F238E27FC236}">
                <a16:creationId xmlns:a16="http://schemas.microsoft.com/office/drawing/2014/main" id="{98EA360C-005D-7351-E562-43C18CB9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1" name="Text Box 5">
            <a:extLst>
              <a:ext uri="{FF2B5EF4-FFF2-40B4-BE49-F238E27FC236}">
                <a16:creationId xmlns:a16="http://schemas.microsoft.com/office/drawing/2014/main" id="{B7493898-4E7E-7AD4-9A83-5CF5F11A8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100" y="6216650"/>
            <a:ext cx="54229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Phong cảnh đền Hùng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3">
            <a:extLst>
              <a:ext uri="{FF2B5EF4-FFF2-40B4-BE49-F238E27FC236}">
                <a16:creationId xmlns:a16="http://schemas.microsoft.com/office/drawing/2014/main" id="{084E5D77-DC03-6FE1-BE95-07ADC7215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317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N3">
            <a:extLst>
              <a:ext uri="{FF2B5EF4-FFF2-40B4-BE49-F238E27FC236}">
                <a16:creationId xmlns:a16="http://schemas.microsoft.com/office/drawing/2014/main" id="{11ECF4AD-8B58-27D4-44FC-2C809A4C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516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N3">
            <a:extLst>
              <a:ext uri="{FF2B5EF4-FFF2-40B4-BE49-F238E27FC236}">
                <a16:creationId xmlns:a16="http://schemas.microsoft.com/office/drawing/2014/main" id="{618F2E69-A7EA-91FF-EA8E-3B69CD529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201194" y="3342481"/>
            <a:ext cx="6488113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N3">
            <a:extLst>
              <a:ext uri="{FF2B5EF4-FFF2-40B4-BE49-F238E27FC236}">
                <a16:creationId xmlns:a16="http://schemas.microsoft.com/office/drawing/2014/main" id="{C2C9C471-DCE0-5331-E2DB-330FFA24A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den_hung_1 (1)">
            <a:extLst>
              <a:ext uri="{FF2B5EF4-FFF2-40B4-BE49-F238E27FC236}">
                <a16:creationId xmlns:a16="http://schemas.microsoft.com/office/drawing/2014/main" id="{1FE14EFF-8295-DAAB-7F23-EB60D19E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800"/>
            <a:ext cx="89789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287" name="Text Box 7">
            <a:extLst>
              <a:ext uri="{FF2B5EF4-FFF2-40B4-BE49-F238E27FC236}">
                <a16:creationId xmlns:a16="http://schemas.microsoft.com/office/drawing/2014/main" id="{F78F9528-7F87-7D2A-1470-E96AD81FD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064250"/>
            <a:ext cx="344170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Cổng đền Hùng</a:t>
            </a:r>
          </a:p>
        </p:txBody>
      </p:sp>
      <p:pic>
        <p:nvPicPr>
          <p:cNvPr id="32776" name="Picture 8" descr="N3">
            <a:extLst>
              <a:ext uri="{FF2B5EF4-FFF2-40B4-BE49-F238E27FC236}">
                <a16:creationId xmlns:a16="http://schemas.microsoft.com/office/drawing/2014/main" id="{DD0A6A50-90EB-356D-CB54-F3572CD2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167857" y="3342482"/>
            <a:ext cx="64881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N3">
            <a:extLst>
              <a:ext uri="{FF2B5EF4-FFF2-40B4-BE49-F238E27FC236}">
                <a16:creationId xmlns:a16="http://schemas.microsoft.com/office/drawing/2014/main" id="{2BF0EEDE-00BA-0733-80A4-0ADE414A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1" descr="N3">
            <a:extLst>
              <a:ext uri="{FF2B5EF4-FFF2-40B4-BE49-F238E27FC236}">
                <a16:creationId xmlns:a16="http://schemas.microsoft.com/office/drawing/2014/main" id="{D8756FBF-CCBD-8D8B-3BB3-8D8200F3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167857" y="3374232"/>
            <a:ext cx="64881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2" descr="N3">
            <a:extLst>
              <a:ext uri="{FF2B5EF4-FFF2-40B4-BE49-F238E27FC236}">
                <a16:creationId xmlns:a16="http://schemas.microsoft.com/office/drawing/2014/main" id="{3568FA4E-BE7B-84EF-E858-580F4865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516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3" descr="N3">
            <a:extLst>
              <a:ext uri="{FF2B5EF4-FFF2-40B4-BE49-F238E27FC236}">
                <a16:creationId xmlns:a16="http://schemas.microsoft.com/office/drawing/2014/main" id="{132CA6C6-5BB0-09D7-5694-E726E3E1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4" descr="N3">
            <a:extLst>
              <a:ext uri="{FF2B5EF4-FFF2-40B4-BE49-F238E27FC236}">
                <a16:creationId xmlns:a16="http://schemas.microsoft.com/office/drawing/2014/main" id="{887B3D73-02C1-C1C5-E18E-6C3EFEB46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167857" y="3374232"/>
            <a:ext cx="64881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3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3576540475722657411416791209njpg1367000116">
            <a:extLst>
              <a:ext uri="{FF2B5EF4-FFF2-40B4-BE49-F238E27FC236}">
                <a16:creationId xmlns:a16="http://schemas.microsoft.com/office/drawing/2014/main" id="{B998B60A-62F3-52B7-120B-D9D76A142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5381" name="Text Box 5">
            <a:extLst>
              <a:ext uri="{FF2B5EF4-FFF2-40B4-BE49-F238E27FC236}">
                <a16:creationId xmlns:a16="http://schemas.microsoft.com/office/drawing/2014/main" id="{DF305018-FD2E-5C86-808B-5EB8BD3CE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6216650"/>
            <a:ext cx="269240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Đền Thượng</a:t>
            </a:r>
          </a:p>
        </p:txBody>
      </p:sp>
      <p:pic>
        <p:nvPicPr>
          <p:cNvPr id="34820" name="Picture 6" descr="N3">
            <a:extLst>
              <a:ext uri="{FF2B5EF4-FFF2-40B4-BE49-F238E27FC236}">
                <a16:creationId xmlns:a16="http://schemas.microsoft.com/office/drawing/2014/main" id="{0C13AEB1-202D-002B-9801-33E46212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516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N3">
            <a:extLst>
              <a:ext uri="{FF2B5EF4-FFF2-40B4-BE49-F238E27FC236}">
                <a16:creationId xmlns:a16="http://schemas.microsoft.com/office/drawing/2014/main" id="{4FD5C330-5190-D2C8-21FD-FC501B81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N3">
            <a:extLst>
              <a:ext uri="{FF2B5EF4-FFF2-40B4-BE49-F238E27FC236}">
                <a16:creationId xmlns:a16="http://schemas.microsoft.com/office/drawing/2014/main" id="{F5ED173D-84BA-E118-28A7-9409435B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167857" y="3374232"/>
            <a:ext cx="64881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 descr="N3">
            <a:extLst>
              <a:ext uri="{FF2B5EF4-FFF2-40B4-BE49-F238E27FC236}">
                <a16:creationId xmlns:a16="http://schemas.microsoft.com/office/drawing/2014/main" id="{F0027117-642E-9B41-66A7-E8DED8BC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den-trung">
            <a:extLst>
              <a:ext uri="{FF2B5EF4-FFF2-40B4-BE49-F238E27FC236}">
                <a16:creationId xmlns:a16="http://schemas.microsoft.com/office/drawing/2014/main" id="{63F20501-0030-ADBD-0755-6E47C185D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denhung2">
            <a:extLst>
              <a:ext uri="{FF2B5EF4-FFF2-40B4-BE49-F238E27FC236}">
                <a16:creationId xmlns:a16="http://schemas.microsoft.com/office/drawing/2014/main" id="{5B0CB2CE-DE63-2B17-961B-F4CC8915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5" name="Text Box 5">
            <a:extLst>
              <a:ext uri="{FF2B5EF4-FFF2-40B4-BE49-F238E27FC236}">
                <a16:creationId xmlns:a16="http://schemas.microsoft.com/office/drawing/2014/main" id="{8EEC9935-B5EE-37EF-BE6A-DD12C74A9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6134100"/>
            <a:ext cx="30226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Đền Hạ</a:t>
            </a:r>
          </a:p>
        </p:txBody>
      </p:sp>
      <p:pic>
        <p:nvPicPr>
          <p:cNvPr id="36868" name="Picture 6" descr="N3">
            <a:extLst>
              <a:ext uri="{FF2B5EF4-FFF2-40B4-BE49-F238E27FC236}">
                <a16:creationId xmlns:a16="http://schemas.microsoft.com/office/drawing/2014/main" id="{7D67EEB4-69AB-1569-00A1-9EF04FF8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516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N3">
            <a:extLst>
              <a:ext uri="{FF2B5EF4-FFF2-40B4-BE49-F238E27FC236}">
                <a16:creationId xmlns:a16="http://schemas.microsoft.com/office/drawing/2014/main" id="{A02FAC13-175B-2801-1191-51FAECEF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N3">
            <a:extLst>
              <a:ext uri="{FF2B5EF4-FFF2-40B4-BE49-F238E27FC236}">
                <a16:creationId xmlns:a16="http://schemas.microsoft.com/office/drawing/2014/main" id="{C98D6F84-0FC1-DCE4-0677-05A866E5E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167857" y="3374232"/>
            <a:ext cx="64881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N3">
            <a:extLst>
              <a:ext uri="{FF2B5EF4-FFF2-40B4-BE49-F238E27FC236}">
                <a16:creationId xmlns:a16="http://schemas.microsoft.com/office/drawing/2014/main" id="{A06C46BD-EDA5-1D16-6869-B11F2004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N3">
            <a:extLst>
              <a:ext uri="{FF2B5EF4-FFF2-40B4-BE49-F238E27FC236}">
                <a16:creationId xmlns:a16="http://schemas.microsoft.com/office/drawing/2014/main" id="{1E2AD790-98B4-2895-9960-77D62DAAD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N3">
            <a:extLst>
              <a:ext uri="{FF2B5EF4-FFF2-40B4-BE49-F238E27FC236}">
                <a16:creationId xmlns:a16="http://schemas.microsoft.com/office/drawing/2014/main" id="{6DEE234B-E31E-8442-77EB-AA3162501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262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N3">
            <a:extLst>
              <a:ext uri="{FF2B5EF4-FFF2-40B4-BE49-F238E27FC236}">
                <a16:creationId xmlns:a16="http://schemas.microsoft.com/office/drawing/2014/main" id="{4321063C-77FA-502A-6996-C9941485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201194" y="3342481"/>
            <a:ext cx="6488113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N3">
            <a:extLst>
              <a:ext uri="{FF2B5EF4-FFF2-40B4-BE49-F238E27FC236}">
                <a16:creationId xmlns:a16="http://schemas.microsoft.com/office/drawing/2014/main" id="{1FD48DC2-5873-CBC5-E94C-E866FE1A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Mausoleum_of_Hung_King">
            <a:extLst>
              <a:ext uri="{FF2B5EF4-FFF2-40B4-BE49-F238E27FC236}">
                <a16:creationId xmlns:a16="http://schemas.microsoft.com/office/drawing/2014/main" id="{D9E8C149-F26D-090F-DD12-D8DDECF4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69863"/>
            <a:ext cx="5014913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3336" name="Text Box 8">
            <a:extLst>
              <a:ext uri="{FF2B5EF4-FFF2-40B4-BE49-F238E27FC236}">
                <a16:creationId xmlns:a16="http://schemas.microsoft.com/office/drawing/2014/main" id="{D987FF66-8466-6CD4-F315-92DA96DA8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501900"/>
            <a:ext cx="1397000" cy="1739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Lăng Vua Hùng</a:t>
            </a:r>
          </a:p>
        </p:txBody>
      </p:sp>
    </p:spTree>
  </p:cSld>
  <p:clrMapOvr>
    <a:masterClrMapping/>
  </p:clrMapOvr>
  <p:transition>
    <p:cover dir="d"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44B0218-F5A8-EA87-C979-A6892065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22145" r="5417" b="13188"/>
          <a:stretch>
            <a:fillRect/>
          </a:stretch>
        </p:blipFill>
        <p:spPr bwMode="auto">
          <a:xfrm>
            <a:off x="0" y="0"/>
            <a:ext cx="9144000" cy="681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9300" name="Freeform 4">
            <a:extLst>
              <a:ext uri="{FF2B5EF4-FFF2-40B4-BE49-F238E27FC236}">
                <a16:creationId xmlns:a16="http://schemas.microsoft.com/office/drawing/2014/main" id="{BCA9312B-6748-23B4-0EDA-C9E99A728D70}"/>
              </a:ext>
            </a:extLst>
          </p:cNvPr>
          <p:cNvSpPr>
            <a:spLocks/>
          </p:cNvSpPr>
          <p:nvPr/>
        </p:nvSpPr>
        <p:spPr bwMode="auto">
          <a:xfrm>
            <a:off x="2603500" y="3676650"/>
            <a:ext cx="1052513" cy="768350"/>
          </a:xfrm>
          <a:custGeom>
            <a:avLst/>
            <a:gdLst>
              <a:gd name="T0" fmla="*/ 640 w 663"/>
              <a:gd name="T1" fmla="*/ 148 h 484"/>
              <a:gd name="T2" fmla="*/ 464 w 663"/>
              <a:gd name="T3" fmla="*/ 44 h 484"/>
              <a:gd name="T4" fmla="*/ 352 w 663"/>
              <a:gd name="T5" fmla="*/ 12 h 484"/>
              <a:gd name="T6" fmla="*/ 296 w 663"/>
              <a:gd name="T7" fmla="*/ 4 h 484"/>
              <a:gd name="T8" fmla="*/ 248 w 663"/>
              <a:gd name="T9" fmla="*/ 36 h 484"/>
              <a:gd name="T10" fmla="*/ 168 w 663"/>
              <a:gd name="T11" fmla="*/ 76 h 484"/>
              <a:gd name="T12" fmla="*/ 96 w 663"/>
              <a:gd name="T13" fmla="*/ 108 h 484"/>
              <a:gd name="T14" fmla="*/ 32 w 663"/>
              <a:gd name="T15" fmla="*/ 148 h 484"/>
              <a:gd name="T16" fmla="*/ 16 w 663"/>
              <a:gd name="T17" fmla="*/ 204 h 484"/>
              <a:gd name="T18" fmla="*/ 8 w 663"/>
              <a:gd name="T19" fmla="*/ 284 h 484"/>
              <a:gd name="T20" fmla="*/ 64 w 663"/>
              <a:gd name="T21" fmla="*/ 356 h 484"/>
              <a:gd name="T22" fmla="*/ 136 w 663"/>
              <a:gd name="T23" fmla="*/ 404 h 484"/>
              <a:gd name="T24" fmla="*/ 216 w 663"/>
              <a:gd name="T25" fmla="*/ 444 h 484"/>
              <a:gd name="T26" fmla="*/ 304 w 663"/>
              <a:gd name="T27" fmla="*/ 452 h 484"/>
              <a:gd name="T28" fmla="*/ 360 w 663"/>
              <a:gd name="T29" fmla="*/ 476 h 484"/>
              <a:gd name="T30" fmla="*/ 384 w 663"/>
              <a:gd name="T31" fmla="*/ 404 h 484"/>
              <a:gd name="T32" fmla="*/ 424 w 663"/>
              <a:gd name="T33" fmla="*/ 348 h 484"/>
              <a:gd name="T34" fmla="*/ 480 w 663"/>
              <a:gd name="T35" fmla="*/ 308 h 484"/>
              <a:gd name="T36" fmla="*/ 528 w 663"/>
              <a:gd name="T37" fmla="*/ 260 h 484"/>
              <a:gd name="T38" fmla="*/ 600 w 663"/>
              <a:gd name="T39" fmla="*/ 172 h 484"/>
              <a:gd name="T40" fmla="*/ 640 w 663"/>
              <a:gd name="T41" fmla="*/ 148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63" h="484">
                <a:moveTo>
                  <a:pt x="640" y="148"/>
                </a:moveTo>
                <a:cubicBezTo>
                  <a:pt x="617" y="127"/>
                  <a:pt x="512" y="67"/>
                  <a:pt x="464" y="44"/>
                </a:cubicBezTo>
                <a:cubicBezTo>
                  <a:pt x="416" y="21"/>
                  <a:pt x="380" y="19"/>
                  <a:pt x="352" y="12"/>
                </a:cubicBezTo>
                <a:cubicBezTo>
                  <a:pt x="324" y="5"/>
                  <a:pt x="313" y="0"/>
                  <a:pt x="296" y="4"/>
                </a:cubicBezTo>
                <a:cubicBezTo>
                  <a:pt x="279" y="8"/>
                  <a:pt x="269" y="24"/>
                  <a:pt x="248" y="36"/>
                </a:cubicBezTo>
                <a:cubicBezTo>
                  <a:pt x="227" y="48"/>
                  <a:pt x="193" y="64"/>
                  <a:pt x="168" y="76"/>
                </a:cubicBezTo>
                <a:cubicBezTo>
                  <a:pt x="143" y="88"/>
                  <a:pt x="118" y="96"/>
                  <a:pt x="96" y="108"/>
                </a:cubicBezTo>
                <a:cubicBezTo>
                  <a:pt x="74" y="120"/>
                  <a:pt x="45" y="132"/>
                  <a:pt x="32" y="148"/>
                </a:cubicBezTo>
                <a:cubicBezTo>
                  <a:pt x="19" y="164"/>
                  <a:pt x="20" y="181"/>
                  <a:pt x="16" y="204"/>
                </a:cubicBezTo>
                <a:cubicBezTo>
                  <a:pt x="12" y="227"/>
                  <a:pt x="0" y="259"/>
                  <a:pt x="8" y="284"/>
                </a:cubicBezTo>
                <a:cubicBezTo>
                  <a:pt x="16" y="309"/>
                  <a:pt x="43" y="336"/>
                  <a:pt x="64" y="356"/>
                </a:cubicBezTo>
                <a:cubicBezTo>
                  <a:pt x="85" y="376"/>
                  <a:pt x="111" y="389"/>
                  <a:pt x="136" y="404"/>
                </a:cubicBezTo>
                <a:cubicBezTo>
                  <a:pt x="161" y="419"/>
                  <a:pt x="188" y="436"/>
                  <a:pt x="216" y="444"/>
                </a:cubicBezTo>
                <a:cubicBezTo>
                  <a:pt x="244" y="452"/>
                  <a:pt x="280" y="447"/>
                  <a:pt x="304" y="452"/>
                </a:cubicBezTo>
                <a:cubicBezTo>
                  <a:pt x="328" y="457"/>
                  <a:pt x="347" y="484"/>
                  <a:pt x="360" y="476"/>
                </a:cubicBezTo>
                <a:cubicBezTo>
                  <a:pt x="373" y="468"/>
                  <a:pt x="373" y="425"/>
                  <a:pt x="384" y="404"/>
                </a:cubicBezTo>
                <a:cubicBezTo>
                  <a:pt x="395" y="383"/>
                  <a:pt x="408" y="364"/>
                  <a:pt x="424" y="348"/>
                </a:cubicBezTo>
                <a:cubicBezTo>
                  <a:pt x="440" y="332"/>
                  <a:pt x="463" y="323"/>
                  <a:pt x="480" y="308"/>
                </a:cubicBezTo>
                <a:cubicBezTo>
                  <a:pt x="497" y="293"/>
                  <a:pt x="508" y="283"/>
                  <a:pt x="528" y="260"/>
                </a:cubicBezTo>
                <a:cubicBezTo>
                  <a:pt x="548" y="237"/>
                  <a:pt x="581" y="193"/>
                  <a:pt x="600" y="172"/>
                </a:cubicBezTo>
                <a:cubicBezTo>
                  <a:pt x="619" y="151"/>
                  <a:pt x="663" y="169"/>
                  <a:pt x="640" y="148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39302" name="Line 6">
            <a:extLst>
              <a:ext uri="{FF2B5EF4-FFF2-40B4-BE49-F238E27FC236}">
                <a16:creationId xmlns:a16="http://schemas.microsoft.com/office/drawing/2014/main" id="{6E80E81D-9C9C-F2A3-14D9-6566F4F2CC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67100" y="4076700"/>
            <a:ext cx="838200" cy="21590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DCDE2972-E3D8-42A6-210E-56C0852F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800" y="4070350"/>
            <a:ext cx="2235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kumimoji="0" lang="en-US" altLang="vi-VN" sz="3600" b="0">
                <a:solidFill>
                  <a:srgbClr val="CC0000"/>
                </a:solidFill>
                <a:latin typeface="Times New Roman" panose="02020603050405020304" pitchFamily="18" charset="0"/>
              </a:rPr>
              <a:t>Lãnh thổ nước Văn Lang năm 500 TCN</a:t>
            </a:r>
            <a:r>
              <a:rPr kumimoji="0" lang="en-US" altLang="vi-VN" sz="36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198" name="Picture 8" descr="N3">
            <a:extLst>
              <a:ext uri="{FF2B5EF4-FFF2-40B4-BE49-F238E27FC236}">
                <a16:creationId xmlns:a16="http://schemas.microsoft.com/office/drawing/2014/main" id="{FD8A19DD-D611-B620-901D-77B0E178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N3">
            <a:extLst>
              <a:ext uri="{FF2B5EF4-FFF2-40B4-BE49-F238E27FC236}">
                <a16:creationId xmlns:a16="http://schemas.microsoft.com/office/drawing/2014/main" id="{712DF3B8-218D-6793-4F50-DE9CB5C3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N3">
            <a:extLst>
              <a:ext uri="{FF2B5EF4-FFF2-40B4-BE49-F238E27FC236}">
                <a16:creationId xmlns:a16="http://schemas.microsoft.com/office/drawing/2014/main" id="{063E4867-A682-18F1-B9C4-E3D5A8C68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N3">
            <a:extLst>
              <a:ext uri="{FF2B5EF4-FFF2-40B4-BE49-F238E27FC236}">
                <a16:creationId xmlns:a16="http://schemas.microsoft.com/office/drawing/2014/main" id="{24BF9B31-73B3-E410-2698-45AE0E3A0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955" name="Group 3">
            <a:extLst>
              <a:ext uri="{FF2B5EF4-FFF2-40B4-BE49-F238E27FC236}">
                <a16:creationId xmlns:a16="http://schemas.microsoft.com/office/drawing/2014/main" id="{DAF86961-7F17-50D9-B6CC-071CF53A864A}"/>
              </a:ext>
            </a:extLst>
          </p:cNvPr>
          <p:cNvGrpSpPr>
            <a:grpSpLocks/>
          </p:cNvGrpSpPr>
          <p:nvPr/>
        </p:nvGrpSpPr>
        <p:grpSpPr bwMode="auto">
          <a:xfrm>
            <a:off x="311150" y="2471738"/>
            <a:ext cx="8669338" cy="2063750"/>
            <a:chOff x="372" y="2159"/>
            <a:chExt cx="4632" cy="1129"/>
          </a:xfrm>
        </p:grpSpPr>
        <p:sp>
          <p:nvSpPr>
            <p:cNvPr id="39946" name="AutoShape 4">
              <a:extLst>
                <a:ext uri="{FF2B5EF4-FFF2-40B4-BE49-F238E27FC236}">
                  <a16:creationId xmlns:a16="http://schemas.microsoft.com/office/drawing/2014/main" id="{6AABC3A9-B85A-23C7-75C3-ABEB8040D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2424"/>
              <a:ext cx="4632" cy="864"/>
            </a:xfrm>
            <a:prstGeom prst="roundRect">
              <a:avLst>
                <a:gd name="adj" fmla="val 23611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7575FF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latinLnBrk="1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6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endParaRPr kumimoji="0" lang="vi-VN" altLang="vi-VN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9957" name="Text Box 5">
              <a:extLst>
                <a:ext uri="{FF2B5EF4-FFF2-40B4-BE49-F238E27FC236}">
                  <a16:creationId xmlns:a16="http://schemas.microsoft.com/office/drawing/2014/main" id="{647DF8B7-D14C-EC00-FA11-B7C304543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" y="2159"/>
              <a:ext cx="4488" cy="10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 sz="2000">
                <a:solidFill>
                  <a:srgbClr val="FF9900"/>
                </a:solidFill>
                <a:ea typeface="+mn-ea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6600">
                  <a:solidFill>
                    <a:srgbClr val="FF9900"/>
                  </a:solidFill>
                  <a:ea typeface="+mn-ea"/>
                </a:rPr>
                <a:t>Tiết 5:Nước Văn Lang</a:t>
              </a:r>
              <a:endParaRPr lang="en-US" sz="6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</p:grpSp>
      <p:grpSp>
        <p:nvGrpSpPr>
          <p:cNvPr id="39939" name="Group 6">
            <a:extLst>
              <a:ext uri="{FF2B5EF4-FFF2-40B4-BE49-F238E27FC236}">
                <a16:creationId xmlns:a16="http://schemas.microsoft.com/office/drawing/2014/main" id="{B0E7ACBD-9E3D-01E7-4C30-FE37CBE2ED63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666750"/>
            <a:ext cx="7988300" cy="1612900"/>
            <a:chOff x="380" y="140"/>
            <a:chExt cx="5032" cy="965"/>
          </a:xfrm>
        </p:grpSpPr>
        <p:sp>
          <p:nvSpPr>
            <p:cNvPr id="39944" name="AutoShape 7">
              <a:extLst>
                <a:ext uri="{FF2B5EF4-FFF2-40B4-BE49-F238E27FC236}">
                  <a16:creationId xmlns:a16="http://schemas.microsoft.com/office/drawing/2014/main" id="{132B574D-FB64-DF07-BD00-C8CAA9F19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" y="140"/>
              <a:ext cx="5032" cy="504"/>
            </a:xfrm>
            <a:prstGeom prst="roundRect">
              <a:avLst>
                <a:gd name="adj" fmla="val 45236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6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en-US" altLang="vi-VN" sz="3200">
                  <a:solidFill>
                    <a:srgbClr val="FF0000"/>
                  </a:solidFill>
                  <a:latin typeface="Times New Roman" panose="02020603050405020304" pitchFamily="18" charset="0"/>
                </a:rPr>
                <a:t>Thứ ba ngày 20 tháng 9 năm 2021</a:t>
              </a:r>
            </a:p>
          </p:txBody>
        </p:sp>
        <p:sp>
          <p:nvSpPr>
            <p:cNvPr id="39945" name="AutoShape 8">
              <a:extLst>
                <a:ext uri="{FF2B5EF4-FFF2-40B4-BE49-F238E27FC236}">
                  <a16:creationId xmlns:a16="http://schemas.microsoft.com/office/drawing/2014/main" id="{D622AD65-C0FE-2EB2-CAAD-87BF4D8C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847"/>
              <a:ext cx="1611" cy="258"/>
            </a:xfrm>
            <a:prstGeom prst="roundRect">
              <a:avLst>
                <a:gd name="adj" fmla="val 45236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6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-윤명조230" pitchFamily="18" charset="-127"/>
                  <a:ea typeface="-윤명조230" pitchFamily="18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en-US" altLang="vi-VN" sz="3200" u="sng">
                  <a:solidFill>
                    <a:srgbClr val="FF0000"/>
                  </a:solidFill>
                  <a:latin typeface="Times New Roman" panose="02020603050405020304" pitchFamily="18" charset="0"/>
                </a:rPr>
                <a:t>Lịch sử</a:t>
              </a:r>
            </a:p>
          </p:txBody>
        </p:sp>
      </p:grpSp>
      <p:pic>
        <p:nvPicPr>
          <p:cNvPr id="39940" name="Picture 9" descr="N3">
            <a:extLst>
              <a:ext uri="{FF2B5EF4-FFF2-40B4-BE49-F238E27FC236}">
                <a16:creationId xmlns:a16="http://schemas.microsoft.com/office/drawing/2014/main" id="{E021FAE8-F8D9-768A-AF5D-D2E01437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317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0" descr="N3">
            <a:extLst>
              <a:ext uri="{FF2B5EF4-FFF2-40B4-BE49-F238E27FC236}">
                <a16:creationId xmlns:a16="http://schemas.microsoft.com/office/drawing/2014/main" id="{0669DE36-F89A-F173-F919-745FC995C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516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1" descr="N3">
            <a:extLst>
              <a:ext uri="{FF2B5EF4-FFF2-40B4-BE49-F238E27FC236}">
                <a16:creationId xmlns:a16="http://schemas.microsoft.com/office/drawing/2014/main" id="{1A78B5C7-22EC-7F2B-244F-19641FE9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86137" y="3352799"/>
            <a:ext cx="6858000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2" descr="N3">
            <a:extLst>
              <a:ext uri="{FF2B5EF4-FFF2-40B4-BE49-F238E27FC236}">
                <a16:creationId xmlns:a16="http://schemas.microsoft.com/office/drawing/2014/main" id="{9953CE2F-A6F0-4086-EAC0-79EA0D626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0A73555C-1C01-9BAC-FE60-0449C3DFA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5778500"/>
            <a:ext cx="6096000" cy="1447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vi-VN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“Các vua Hùng đã có công dựng nước</a:t>
            </a: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vi-VN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cháu ta phải cùng nhau giữ lấy nước”</a:t>
            </a: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vi-VN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</p:txBody>
      </p:sp>
      <p:sp>
        <p:nvSpPr>
          <p:cNvPr id="41987" name="Text Box 9">
            <a:extLst>
              <a:ext uri="{FF2B5EF4-FFF2-40B4-BE49-F238E27FC236}">
                <a16:creationId xmlns:a16="http://schemas.microsoft.com/office/drawing/2014/main" id="{B067E1BD-A3ED-E0EE-5046-629CF2A66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59400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kumimoji="0" lang="en-US" altLang="vi-VN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Hồ đến thăm đền Hùng vào ngày 19/9/1954</a:t>
            </a:r>
          </a:p>
        </p:txBody>
      </p:sp>
      <p:pic>
        <p:nvPicPr>
          <p:cNvPr id="41988" name="Object 5">
            <a:extLst>
              <a:ext uri="{FF2B5EF4-FFF2-40B4-BE49-F238E27FC236}">
                <a16:creationId xmlns:a16="http://schemas.microsoft.com/office/drawing/2014/main" id="{9D382C1B-789E-0200-F7E3-2172001D5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900"/>
            <a:ext cx="8166100" cy="5237163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N3">
            <a:extLst>
              <a:ext uri="{FF2B5EF4-FFF2-40B4-BE49-F238E27FC236}">
                <a16:creationId xmlns:a16="http://schemas.microsoft.com/office/drawing/2014/main" id="{F62F595A-24A9-C8C3-2F20-23A51CEDB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N3">
            <a:extLst>
              <a:ext uri="{FF2B5EF4-FFF2-40B4-BE49-F238E27FC236}">
                <a16:creationId xmlns:a16="http://schemas.microsoft.com/office/drawing/2014/main" id="{C751E337-6073-FE80-E039-B40D99BAA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N3">
            <a:extLst>
              <a:ext uri="{FF2B5EF4-FFF2-40B4-BE49-F238E27FC236}">
                <a16:creationId xmlns:a16="http://schemas.microsoft.com/office/drawing/2014/main" id="{0B0DC31C-6773-5553-5C12-3DC12D266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N3">
            <a:extLst>
              <a:ext uri="{FF2B5EF4-FFF2-40B4-BE49-F238E27FC236}">
                <a16:creationId xmlns:a16="http://schemas.microsoft.com/office/drawing/2014/main" id="{42262108-E523-29A3-307F-12A0D016C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N3">
            <a:extLst>
              <a:ext uri="{FF2B5EF4-FFF2-40B4-BE49-F238E27FC236}">
                <a16:creationId xmlns:a16="http://schemas.microsoft.com/office/drawing/2014/main" id="{2F78D89B-8360-CF4A-769B-48A7A766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317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9" descr="N3">
            <a:extLst>
              <a:ext uri="{FF2B5EF4-FFF2-40B4-BE49-F238E27FC236}">
                <a16:creationId xmlns:a16="http://schemas.microsoft.com/office/drawing/2014/main" id="{0906ACBA-2FC8-2E17-B6B9-2C315653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516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N3">
            <a:extLst>
              <a:ext uri="{FF2B5EF4-FFF2-40B4-BE49-F238E27FC236}">
                <a16:creationId xmlns:a16="http://schemas.microsoft.com/office/drawing/2014/main" id="{92A9FAEC-B4FB-CEDE-5CEE-57730C2D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86137" y="3352799"/>
            <a:ext cx="6858000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N3">
            <a:extLst>
              <a:ext uri="{FF2B5EF4-FFF2-40B4-BE49-F238E27FC236}">
                <a16:creationId xmlns:a16="http://schemas.microsoft.com/office/drawing/2014/main" id="{AE64F182-5D76-9A82-57E9-7A615D9C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7" descr="test1339726903hinh9-600x460 (1)">
            <a:extLst>
              <a:ext uri="{FF2B5EF4-FFF2-40B4-BE49-F238E27FC236}">
                <a16:creationId xmlns:a16="http://schemas.microsoft.com/office/drawing/2014/main" id="{D2F33CE1-71BC-CD8D-EB1E-038574547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6087" r="18222" b="18840"/>
          <a:stretch>
            <a:fillRect/>
          </a:stretch>
        </p:blipFill>
        <p:spPr bwMode="auto">
          <a:xfrm>
            <a:off x="152400" y="165100"/>
            <a:ext cx="20415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8" descr="Mot so di chi thuoc van hoa Van Lang">
            <a:extLst>
              <a:ext uri="{FF2B5EF4-FFF2-40B4-BE49-F238E27FC236}">
                <a16:creationId xmlns:a16="http://schemas.microsoft.com/office/drawing/2014/main" id="{C7DEB38A-319E-1C02-771A-BD22AF3C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6" b="71941"/>
          <a:stretch>
            <a:fillRect/>
          </a:stretch>
        </p:blipFill>
        <p:spPr bwMode="auto">
          <a:xfrm>
            <a:off x="4419600" y="139700"/>
            <a:ext cx="2416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9" descr="Mot so di chi thuoc van hoa Van Lang">
            <a:extLst>
              <a:ext uri="{FF2B5EF4-FFF2-40B4-BE49-F238E27FC236}">
                <a16:creationId xmlns:a16="http://schemas.microsoft.com/office/drawing/2014/main" id="{78C625D6-CD17-8E87-DC31-E24059D7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6" t="66667"/>
          <a:stretch>
            <a:fillRect/>
          </a:stretch>
        </p:blipFill>
        <p:spPr bwMode="auto">
          <a:xfrm>
            <a:off x="4584700" y="2324100"/>
            <a:ext cx="21701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0" descr="Mot so di chi thuoc van hoa Van Lang">
            <a:extLst>
              <a:ext uri="{FF2B5EF4-FFF2-40B4-BE49-F238E27FC236}">
                <a16:creationId xmlns:a16="http://schemas.microsoft.com/office/drawing/2014/main" id="{747CB91F-9877-7982-AD20-5DE560F6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0" r="52618"/>
          <a:stretch>
            <a:fillRect/>
          </a:stretch>
        </p:blipFill>
        <p:spPr bwMode="auto">
          <a:xfrm>
            <a:off x="6853238" y="139700"/>
            <a:ext cx="222726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1" descr="Mot so di chi thuoc van hoa Van Lang">
            <a:extLst>
              <a:ext uri="{FF2B5EF4-FFF2-40B4-BE49-F238E27FC236}">
                <a16:creationId xmlns:a16="http://schemas.microsoft.com/office/drawing/2014/main" id="{792A57B8-27E2-6917-B45A-0F99166C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1" t="17511" b="37975"/>
          <a:stretch>
            <a:fillRect/>
          </a:stretch>
        </p:blipFill>
        <p:spPr bwMode="auto">
          <a:xfrm>
            <a:off x="165100" y="2552700"/>
            <a:ext cx="20510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2" descr="Mot so di chi thuoc van hoa Van Lang">
            <a:extLst>
              <a:ext uri="{FF2B5EF4-FFF2-40B4-BE49-F238E27FC236}">
                <a16:creationId xmlns:a16="http://schemas.microsoft.com/office/drawing/2014/main" id="{0CBE59D2-060B-8CF6-C8F4-FB91C31DA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6" r="52380" b="36920"/>
          <a:stretch>
            <a:fillRect/>
          </a:stretch>
        </p:blipFill>
        <p:spPr bwMode="auto">
          <a:xfrm>
            <a:off x="2287588" y="2489200"/>
            <a:ext cx="2132012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3" descr="Canh nguoi nhay mau tren thuyen ( hinh tren trong dong)">
            <a:extLst>
              <a:ext uri="{FF2B5EF4-FFF2-40B4-BE49-F238E27FC236}">
                <a16:creationId xmlns:a16="http://schemas.microsoft.com/office/drawing/2014/main" id="{48D5F343-D816-C44F-ACE9-067C6C67F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546600"/>
            <a:ext cx="55848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 descr="riu luoi xeo.jpg">
            <a:extLst>
              <a:ext uri="{FF2B5EF4-FFF2-40B4-BE49-F238E27FC236}">
                <a16:creationId xmlns:a16="http://schemas.microsoft.com/office/drawing/2014/main" id="{6EDF5C14-308D-9D27-EF2D-D628A13F5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77800"/>
            <a:ext cx="219233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77" descr="test1339726903hinh12-600x460 (1)">
            <a:extLst>
              <a:ext uri="{FF2B5EF4-FFF2-40B4-BE49-F238E27FC236}">
                <a16:creationId xmlns:a16="http://schemas.microsoft.com/office/drawing/2014/main" id="{52B4783A-1F5A-6358-17ED-561E84B8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b="26631"/>
          <a:stretch>
            <a:fillRect/>
          </a:stretch>
        </p:blipFill>
        <p:spPr bwMode="auto">
          <a:xfrm>
            <a:off x="6792913" y="2263775"/>
            <a:ext cx="2351087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78" descr="2">
            <a:extLst>
              <a:ext uri="{FF2B5EF4-FFF2-40B4-BE49-F238E27FC236}">
                <a16:creationId xmlns:a16="http://schemas.microsoft.com/office/drawing/2014/main" id="{AF4DA80B-158C-EC1B-3507-9173A298D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422775"/>
            <a:ext cx="2565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79">
            <a:extLst>
              <a:ext uri="{FF2B5EF4-FFF2-40B4-BE49-F238E27FC236}">
                <a16:creationId xmlns:a16="http://schemas.microsoft.com/office/drawing/2014/main" id="{D9C4915A-953A-EFB3-A0AC-BD107C77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108200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kumimoji="0" lang="en-US" altLang="vi-VN" sz="1800">
                <a:solidFill>
                  <a:srgbClr val="CC0000"/>
                </a:solidFill>
                <a:latin typeface="Times New Roman" panose="02020603050405020304" pitchFamily="18" charset="0"/>
              </a:rPr>
              <a:t>Lưỡi cày đồng</a:t>
            </a:r>
          </a:p>
        </p:txBody>
      </p:sp>
      <p:sp>
        <p:nvSpPr>
          <p:cNvPr id="9233" name="Text Box 80">
            <a:extLst>
              <a:ext uri="{FF2B5EF4-FFF2-40B4-BE49-F238E27FC236}">
                <a16:creationId xmlns:a16="http://schemas.microsoft.com/office/drawing/2014/main" id="{42B787EA-25A6-7009-0EBF-3CDBC23A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2133600"/>
            <a:ext cx="2679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kumimoji="0" lang="en-US" altLang="vi-VN" sz="1800">
                <a:solidFill>
                  <a:srgbClr val="CC0000"/>
                </a:solidFill>
                <a:latin typeface="Times New Roman" panose="02020603050405020304" pitchFamily="18" charset="0"/>
              </a:rPr>
              <a:t>Lưỡi rìu xéo bằng đồng</a:t>
            </a:r>
          </a:p>
        </p:txBody>
      </p:sp>
      <p:sp>
        <p:nvSpPr>
          <p:cNvPr id="9234" name="Text Box 81">
            <a:extLst>
              <a:ext uri="{FF2B5EF4-FFF2-40B4-BE49-F238E27FC236}">
                <a16:creationId xmlns:a16="http://schemas.microsoft.com/office/drawing/2014/main" id="{4BAF427C-13E4-4BE7-D3CD-9DB16428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4152900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kumimoji="0" lang="en-US" altLang="vi-VN" sz="1800">
                <a:solidFill>
                  <a:srgbClr val="CC0000"/>
                </a:solidFill>
                <a:latin typeface="Times New Roman" panose="02020603050405020304" pitchFamily="18" charset="0"/>
              </a:rPr>
              <a:t>Mũi giáo đồng</a:t>
            </a:r>
          </a:p>
        </p:txBody>
      </p:sp>
      <p:sp>
        <p:nvSpPr>
          <p:cNvPr id="9235" name="Text Box 82">
            <a:extLst>
              <a:ext uri="{FF2B5EF4-FFF2-40B4-BE49-F238E27FC236}">
                <a16:creationId xmlns:a16="http://schemas.microsoft.com/office/drawing/2014/main" id="{FEFB1DF5-9D6C-FD30-1AD4-4561C5D9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26200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kumimoji="0" lang="en-US" altLang="vi-VN" sz="1800">
                <a:solidFill>
                  <a:srgbClr val="CC0000"/>
                </a:solidFill>
                <a:latin typeface="Times New Roman" panose="02020603050405020304" pitchFamily="18" charset="0"/>
              </a:rPr>
              <a:t>Trống đồng</a:t>
            </a:r>
          </a:p>
        </p:txBody>
      </p:sp>
      <p:sp>
        <p:nvSpPr>
          <p:cNvPr id="9236" name="Text Box 83">
            <a:extLst>
              <a:ext uri="{FF2B5EF4-FFF2-40B4-BE49-F238E27FC236}">
                <a16:creationId xmlns:a16="http://schemas.microsoft.com/office/drawing/2014/main" id="{9B453507-53BA-3A66-DE8D-CF21B07FB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00800"/>
            <a:ext cx="468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kumimoji="0" lang="en-US" altLang="vi-VN" sz="1800">
                <a:solidFill>
                  <a:srgbClr val="CC0000"/>
                </a:solidFill>
                <a:latin typeface="Times New Roman" panose="02020603050405020304" pitchFamily="18" charset="0"/>
              </a:rPr>
              <a:t>Cảnh người nhảy múa trên thuyền</a:t>
            </a:r>
          </a:p>
        </p:txBody>
      </p:sp>
    </p:spTree>
  </p:cSld>
  <p:clrMapOvr>
    <a:masterClrMapping/>
  </p:clrMapOvr>
  <p:transition>
    <p:cover dir="d"/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N3">
            <a:extLst>
              <a:ext uri="{FF2B5EF4-FFF2-40B4-BE49-F238E27FC236}">
                <a16:creationId xmlns:a16="http://schemas.microsoft.com/office/drawing/2014/main" id="{B45DAEC2-4EA3-C2E9-28B6-65B44B0D7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N3">
            <a:extLst>
              <a:ext uri="{FF2B5EF4-FFF2-40B4-BE49-F238E27FC236}">
                <a16:creationId xmlns:a16="http://schemas.microsoft.com/office/drawing/2014/main" id="{0991C479-FEE8-3A01-D928-1251C672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N3">
            <a:extLst>
              <a:ext uri="{FF2B5EF4-FFF2-40B4-BE49-F238E27FC236}">
                <a16:creationId xmlns:a16="http://schemas.microsoft.com/office/drawing/2014/main" id="{3BE059B9-665D-E15A-E0DF-253AF2F1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N3">
            <a:extLst>
              <a:ext uri="{FF2B5EF4-FFF2-40B4-BE49-F238E27FC236}">
                <a16:creationId xmlns:a16="http://schemas.microsoft.com/office/drawing/2014/main" id="{25D4A1DB-33D0-9D79-C96B-7F7CDB319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782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mat-trong-dong-mtr01">
            <a:extLst>
              <a:ext uri="{FF2B5EF4-FFF2-40B4-BE49-F238E27FC236}">
                <a16:creationId xmlns:a16="http://schemas.microsoft.com/office/drawing/2014/main" id="{3DD28A95-8C7D-EA16-FACA-CA8C1322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/>
          <a:stretch>
            <a:fillRect/>
          </a:stretch>
        </p:blipFill>
        <p:spPr bwMode="auto">
          <a:xfrm>
            <a:off x="190500" y="185738"/>
            <a:ext cx="8813800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33" name="Text Box 9">
            <a:extLst>
              <a:ext uri="{FF2B5EF4-FFF2-40B4-BE49-F238E27FC236}">
                <a16:creationId xmlns:a16="http://schemas.microsoft.com/office/drawing/2014/main" id="{7814DB39-2724-E2D9-3E58-7E338B48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5981700"/>
            <a:ext cx="3429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Mặt trống đồng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3">
            <a:extLst>
              <a:ext uri="{FF2B5EF4-FFF2-40B4-BE49-F238E27FC236}">
                <a16:creationId xmlns:a16="http://schemas.microsoft.com/office/drawing/2014/main" id="{3B72FD7E-EA8B-E5DC-B643-EB664EBB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317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N3">
            <a:extLst>
              <a:ext uri="{FF2B5EF4-FFF2-40B4-BE49-F238E27FC236}">
                <a16:creationId xmlns:a16="http://schemas.microsoft.com/office/drawing/2014/main" id="{7A8A6AD2-5C9F-3A4E-797B-C6161067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516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N3">
            <a:extLst>
              <a:ext uri="{FF2B5EF4-FFF2-40B4-BE49-F238E27FC236}">
                <a16:creationId xmlns:a16="http://schemas.microsoft.com/office/drawing/2014/main" id="{CF969C85-E972-FE4D-9C6D-AAD56A67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86137" y="3352799"/>
            <a:ext cx="6858000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N3">
            <a:extLst>
              <a:ext uri="{FF2B5EF4-FFF2-40B4-BE49-F238E27FC236}">
                <a16:creationId xmlns:a16="http://schemas.microsoft.com/office/drawing/2014/main" id="{44129023-5F3D-6F95-09EC-25181E78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test1339726903hinh9-600x460 (1)">
            <a:extLst>
              <a:ext uri="{FF2B5EF4-FFF2-40B4-BE49-F238E27FC236}">
                <a16:creationId xmlns:a16="http://schemas.microsoft.com/office/drawing/2014/main" id="{49F0E713-222D-D221-84D9-86394DD66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6087" r="18222" b="18840"/>
          <a:stretch>
            <a:fillRect/>
          </a:stretch>
        </p:blipFill>
        <p:spPr bwMode="auto">
          <a:xfrm>
            <a:off x="152400" y="165100"/>
            <a:ext cx="20415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Mot so di chi thuoc van hoa Van Lang">
            <a:extLst>
              <a:ext uri="{FF2B5EF4-FFF2-40B4-BE49-F238E27FC236}">
                <a16:creationId xmlns:a16="http://schemas.microsoft.com/office/drawing/2014/main" id="{7F90D394-5F0A-8CC2-1C8B-C3B0D8515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6" b="71941"/>
          <a:stretch>
            <a:fillRect/>
          </a:stretch>
        </p:blipFill>
        <p:spPr bwMode="auto">
          <a:xfrm>
            <a:off x="4419600" y="139700"/>
            <a:ext cx="2416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Mot so di chi thuoc van hoa Van Lang">
            <a:extLst>
              <a:ext uri="{FF2B5EF4-FFF2-40B4-BE49-F238E27FC236}">
                <a16:creationId xmlns:a16="http://schemas.microsoft.com/office/drawing/2014/main" id="{91D3B402-E94E-150E-32A8-452D5A5E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6" t="66667"/>
          <a:stretch>
            <a:fillRect/>
          </a:stretch>
        </p:blipFill>
        <p:spPr bwMode="auto">
          <a:xfrm>
            <a:off x="4533900" y="2311400"/>
            <a:ext cx="21701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Mot so di chi thuoc van hoa Van Lang">
            <a:extLst>
              <a:ext uri="{FF2B5EF4-FFF2-40B4-BE49-F238E27FC236}">
                <a16:creationId xmlns:a16="http://schemas.microsoft.com/office/drawing/2014/main" id="{CBEAC1EB-6A3B-93C7-C95D-B27A594EA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0" r="52618"/>
          <a:stretch>
            <a:fillRect/>
          </a:stretch>
        </p:blipFill>
        <p:spPr bwMode="auto">
          <a:xfrm>
            <a:off x="6853238" y="139700"/>
            <a:ext cx="222726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Mot so di chi thuoc van hoa Van Lang">
            <a:extLst>
              <a:ext uri="{FF2B5EF4-FFF2-40B4-BE49-F238E27FC236}">
                <a16:creationId xmlns:a16="http://schemas.microsoft.com/office/drawing/2014/main" id="{B1161B17-7136-2476-4A33-705248BE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1" t="17511" b="37975"/>
          <a:stretch>
            <a:fillRect/>
          </a:stretch>
        </p:blipFill>
        <p:spPr bwMode="auto">
          <a:xfrm>
            <a:off x="165100" y="2552700"/>
            <a:ext cx="20510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Mot so di chi thuoc van hoa Van Lang">
            <a:extLst>
              <a:ext uri="{FF2B5EF4-FFF2-40B4-BE49-F238E27FC236}">
                <a16:creationId xmlns:a16="http://schemas.microsoft.com/office/drawing/2014/main" id="{678864C6-B860-4011-CD88-92C83EE5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6" r="52380" b="36920"/>
          <a:stretch>
            <a:fillRect/>
          </a:stretch>
        </p:blipFill>
        <p:spPr bwMode="auto">
          <a:xfrm>
            <a:off x="2287588" y="2489200"/>
            <a:ext cx="2132012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Canh nguoi nhay mau tren thuyen ( hinh tren trong dong)">
            <a:extLst>
              <a:ext uri="{FF2B5EF4-FFF2-40B4-BE49-F238E27FC236}">
                <a16:creationId xmlns:a16="http://schemas.microsoft.com/office/drawing/2014/main" id="{04AF3A9C-9BE4-87C9-AC85-C646E317B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546600"/>
            <a:ext cx="55848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6" descr="riu luoi xeo.jpg">
            <a:extLst>
              <a:ext uri="{FF2B5EF4-FFF2-40B4-BE49-F238E27FC236}">
                <a16:creationId xmlns:a16="http://schemas.microsoft.com/office/drawing/2014/main" id="{73B82027-10D8-0A63-CAEF-A41B148F18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77800"/>
            <a:ext cx="219233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test1339726903hinh12-600x460 (1)">
            <a:extLst>
              <a:ext uri="{FF2B5EF4-FFF2-40B4-BE49-F238E27FC236}">
                <a16:creationId xmlns:a16="http://schemas.microsoft.com/office/drawing/2014/main" id="{C907DEE8-1AC6-67DF-81C7-C7BA80021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b="26631"/>
          <a:stretch>
            <a:fillRect/>
          </a:stretch>
        </p:blipFill>
        <p:spPr bwMode="auto">
          <a:xfrm>
            <a:off x="6792913" y="2263775"/>
            <a:ext cx="2351087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2">
            <a:extLst>
              <a:ext uri="{FF2B5EF4-FFF2-40B4-BE49-F238E27FC236}">
                <a16:creationId xmlns:a16="http://schemas.microsoft.com/office/drawing/2014/main" id="{9A602FF9-1AAD-FF08-931B-442BC6725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422775"/>
            <a:ext cx="2565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 Box 16">
            <a:extLst>
              <a:ext uri="{FF2B5EF4-FFF2-40B4-BE49-F238E27FC236}">
                <a16:creationId xmlns:a16="http://schemas.microsoft.com/office/drawing/2014/main" id="{84B66601-98B3-B494-DE4A-A95F3FA30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108200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kumimoji="0" lang="en-US" altLang="vi-VN" sz="1800">
                <a:solidFill>
                  <a:srgbClr val="CC0000"/>
                </a:solidFill>
                <a:latin typeface="Times New Roman" panose="02020603050405020304" pitchFamily="18" charset="0"/>
              </a:rPr>
              <a:t>Lưỡi cày đồng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24672138-0CE3-9AA3-0D5E-153F6F29B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2133600"/>
            <a:ext cx="2679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kumimoji="0" lang="en-US" altLang="vi-VN" sz="1800">
                <a:solidFill>
                  <a:srgbClr val="CC0000"/>
                </a:solidFill>
                <a:latin typeface="Times New Roman" panose="02020603050405020304" pitchFamily="18" charset="0"/>
              </a:rPr>
              <a:t>Lưỡi rìu xéo bằng đồng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D05466F8-93A7-E12B-34D0-A37066997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4152900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kumimoji="0" lang="en-US" altLang="vi-VN" sz="1800">
                <a:solidFill>
                  <a:srgbClr val="CC0000"/>
                </a:solidFill>
                <a:latin typeface="Times New Roman" panose="02020603050405020304" pitchFamily="18" charset="0"/>
              </a:rPr>
              <a:t>Mũi giáo đồng</a:t>
            </a: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599E5E4D-8D6F-FFE6-8387-302643044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26200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kumimoji="0" lang="en-US" altLang="vi-VN" sz="1800">
                <a:solidFill>
                  <a:srgbClr val="CC0000"/>
                </a:solidFill>
                <a:latin typeface="Times New Roman" panose="02020603050405020304" pitchFamily="18" charset="0"/>
              </a:rPr>
              <a:t>Trống đồng</a:t>
            </a:r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FABE58F1-4F0C-1C02-6255-AB64C4792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00800"/>
            <a:ext cx="468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-윤명조230" pitchFamily="18" charset="-127"/>
                <a:ea typeface="-윤명조230" pitchFamily="18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kumimoji="0" lang="en-US" altLang="vi-VN" sz="1800">
                <a:solidFill>
                  <a:srgbClr val="CC0000"/>
                </a:solidFill>
                <a:latin typeface="Times New Roman" panose="02020603050405020304" pitchFamily="18" charset="0"/>
              </a:rPr>
              <a:t>Cảnh người nhảy múa trên thuyền</a:t>
            </a:r>
          </a:p>
        </p:txBody>
      </p:sp>
    </p:spTree>
  </p:cSld>
  <p:clrMapOvr>
    <a:masterClrMapping/>
  </p:clrMapOvr>
  <p:transition>
    <p:cover dir="d"/>
    <p:sndAc>
      <p:stSnd>
        <p:snd r:embed="rId3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3">
            <a:extLst>
              <a:ext uri="{FF2B5EF4-FFF2-40B4-BE49-F238E27FC236}">
                <a16:creationId xmlns:a16="http://schemas.microsoft.com/office/drawing/2014/main" id="{DA58A8FE-732F-C636-D937-A8DCDA395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N3">
            <a:extLst>
              <a:ext uri="{FF2B5EF4-FFF2-40B4-BE49-F238E27FC236}">
                <a16:creationId xmlns:a16="http://schemas.microsoft.com/office/drawing/2014/main" id="{6FA693B2-31B7-05CF-C9AC-A94A6496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N3">
            <a:extLst>
              <a:ext uri="{FF2B5EF4-FFF2-40B4-BE49-F238E27FC236}">
                <a16:creationId xmlns:a16="http://schemas.microsoft.com/office/drawing/2014/main" id="{4AB32D99-E20B-8E4C-94DD-6B5C7426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N3">
            <a:extLst>
              <a:ext uri="{FF2B5EF4-FFF2-40B4-BE49-F238E27FC236}">
                <a16:creationId xmlns:a16="http://schemas.microsoft.com/office/drawing/2014/main" id="{F200AF42-9FF7-7AE5-D8F1-C169DE66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782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IMG_1530-1 copy">
            <a:extLst>
              <a:ext uri="{FF2B5EF4-FFF2-40B4-BE49-F238E27FC236}">
                <a16:creationId xmlns:a16="http://schemas.microsoft.com/office/drawing/2014/main" id="{B1FFD917-C5EE-4BB3-6538-890C89BF4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2238"/>
            <a:ext cx="914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2">
            <a:extLst>
              <a:ext uri="{FF2B5EF4-FFF2-40B4-BE49-F238E27FC236}">
                <a16:creationId xmlns:a16="http://schemas.microsoft.com/office/drawing/2014/main" id="{982DCC04-CE5E-990C-C61B-7DF2073B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54000"/>
            <a:ext cx="728503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6717" name="Text Box 13">
            <a:extLst>
              <a:ext uri="{FF2B5EF4-FFF2-40B4-BE49-F238E27FC236}">
                <a16:creationId xmlns:a16="http://schemas.microsoft.com/office/drawing/2014/main" id="{F2424A1E-9944-031E-4CB9-50EFA6AF5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5499100"/>
            <a:ext cx="171450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Trống đồng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8">
            <a:extLst>
              <a:ext uri="{FF2B5EF4-FFF2-40B4-BE49-F238E27FC236}">
                <a16:creationId xmlns:a16="http://schemas.microsoft.com/office/drawing/2014/main" id="{2AFCAF16-40CF-EDD8-D990-3445E96DC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9596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1" name="Text Box 3">
            <a:extLst>
              <a:ext uri="{FF2B5EF4-FFF2-40B4-BE49-F238E27FC236}">
                <a16:creationId xmlns:a16="http://schemas.microsoft.com/office/drawing/2014/main" id="{D95E2DE7-9C64-1132-A4F0-CDB307EA1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5667375"/>
            <a:ext cx="287020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Mặt trống đồng</a:t>
            </a:r>
          </a:p>
        </p:txBody>
      </p:sp>
      <p:pic>
        <p:nvPicPr>
          <p:cNvPr id="15364" name="Picture 4" descr="N3">
            <a:extLst>
              <a:ext uri="{FF2B5EF4-FFF2-40B4-BE49-F238E27FC236}">
                <a16:creationId xmlns:a16="http://schemas.microsoft.com/office/drawing/2014/main" id="{E6830F54-E81A-40B5-E8BD-2EE02CC70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N3">
            <a:extLst>
              <a:ext uri="{FF2B5EF4-FFF2-40B4-BE49-F238E27FC236}">
                <a16:creationId xmlns:a16="http://schemas.microsoft.com/office/drawing/2014/main" id="{53395DA5-F12E-E1A7-F9A0-339DD2D3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N3">
            <a:extLst>
              <a:ext uri="{FF2B5EF4-FFF2-40B4-BE49-F238E27FC236}">
                <a16:creationId xmlns:a16="http://schemas.microsoft.com/office/drawing/2014/main" id="{AF6ABDD2-EA60-F170-FF43-D4207ACC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N3">
            <a:extLst>
              <a:ext uri="{FF2B5EF4-FFF2-40B4-BE49-F238E27FC236}">
                <a16:creationId xmlns:a16="http://schemas.microsoft.com/office/drawing/2014/main" id="{348A601C-E29F-3032-F5A7-3388C763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3">
            <a:extLst>
              <a:ext uri="{FF2B5EF4-FFF2-40B4-BE49-F238E27FC236}">
                <a16:creationId xmlns:a16="http://schemas.microsoft.com/office/drawing/2014/main" id="{5111762F-7EE0-4460-BEBE-D40DE9B39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N3">
            <a:extLst>
              <a:ext uri="{FF2B5EF4-FFF2-40B4-BE49-F238E27FC236}">
                <a16:creationId xmlns:a16="http://schemas.microsoft.com/office/drawing/2014/main" id="{A286247E-9B2A-72EF-00A6-4B357F54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N3">
            <a:extLst>
              <a:ext uri="{FF2B5EF4-FFF2-40B4-BE49-F238E27FC236}">
                <a16:creationId xmlns:a16="http://schemas.microsoft.com/office/drawing/2014/main" id="{E1089C90-BD48-50A2-CBBD-91675DF2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N3">
            <a:extLst>
              <a:ext uri="{FF2B5EF4-FFF2-40B4-BE49-F238E27FC236}">
                <a16:creationId xmlns:a16="http://schemas.microsoft.com/office/drawing/2014/main" id="{31BA945C-198C-B486-BF4F-AE5D291E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782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03">
            <a:extLst>
              <a:ext uri="{FF2B5EF4-FFF2-40B4-BE49-F238E27FC236}">
                <a16:creationId xmlns:a16="http://schemas.microsoft.com/office/drawing/2014/main" id="{F2A3B86E-0A1E-7582-356A-BA8EC72CE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7007" r="6464" b="12776"/>
          <a:stretch>
            <a:fillRect/>
          </a:stretch>
        </p:blipFill>
        <p:spPr bwMode="auto">
          <a:xfrm>
            <a:off x="5994400" y="3890963"/>
            <a:ext cx="28956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5- Dao gam, dong - VHDS, cach nay 2000-2500 nam, L33 cm &amp; 29 cm">
            <a:extLst>
              <a:ext uri="{FF2B5EF4-FFF2-40B4-BE49-F238E27FC236}">
                <a16:creationId xmlns:a16="http://schemas.microsoft.com/office/drawing/2014/main" id="{A1463590-5611-BFE5-AAD1-58BAF6F82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8438"/>
            <a:ext cx="24765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02 (1)">
            <a:extLst>
              <a:ext uri="{FF2B5EF4-FFF2-40B4-BE49-F238E27FC236}">
                <a16:creationId xmlns:a16="http://schemas.microsoft.com/office/drawing/2014/main" id="{465B63CB-21B5-4A53-CFBE-98B446D5E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82563"/>
            <a:ext cx="33655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6- Muoi, dong - van hoa Dong Son, cach nay 2000-2500 nam ( Dipper, bronze, DongSon culture, 2000-2500 BP)">
            <a:extLst>
              <a:ext uri="{FF2B5EF4-FFF2-40B4-BE49-F238E27FC236}">
                <a16:creationId xmlns:a16="http://schemas.microsoft.com/office/drawing/2014/main" id="{D40BCBB8-817D-0FDE-8CB3-195DED008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65100"/>
            <a:ext cx="2743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2_7_1286372867_91_doco061010-5">
            <a:extLst>
              <a:ext uri="{FF2B5EF4-FFF2-40B4-BE49-F238E27FC236}">
                <a16:creationId xmlns:a16="http://schemas.microsoft.com/office/drawing/2014/main" id="{FF840478-3FD1-F7BE-C17E-FF11056E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2"/>
          <a:stretch>
            <a:fillRect/>
          </a:stretch>
        </p:blipFill>
        <p:spPr bwMode="auto">
          <a:xfrm>
            <a:off x="266700" y="3824288"/>
            <a:ext cx="25749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" descr="test1339726903hinh12-600x460 (1)">
            <a:extLst>
              <a:ext uri="{FF2B5EF4-FFF2-40B4-BE49-F238E27FC236}">
                <a16:creationId xmlns:a16="http://schemas.microsoft.com/office/drawing/2014/main" id="{F6031686-C9C3-E8F8-40D4-D96E4880C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b="26631"/>
          <a:stretch>
            <a:fillRect/>
          </a:stretch>
        </p:blipFill>
        <p:spPr bwMode="auto">
          <a:xfrm>
            <a:off x="2957513" y="3825875"/>
            <a:ext cx="29098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42" name="Text Box 14">
            <a:extLst>
              <a:ext uri="{FF2B5EF4-FFF2-40B4-BE49-F238E27FC236}">
                <a16:creationId xmlns:a16="http://schemas.microsoft.com/office/drawing/2014/main" id="{939CEEB7-565F-E71A-0639-594567FF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65500"/>
            <a:ext cx="20701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Dao đồng</a:t>
            </a:r>
          </a:p>
        </p:txBody>
      </p:sp>
      <p:sp>
        <p:nvSpPr>
          <p:cNvPr id="457743" name="Text Box 15">
            <a:extLst>
              <a:ext uri="{FF2B5EF4-FFF2-40B4-BE49-F238E27FC236}">
                <a16:creationId xmlns:a16="http://schemas.microsoft.com/office/drawing/2014/main" id="{CD0C1435-0814-36E1-D795-1032DE7AC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3340100"/>
            <a:ext cx="28956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Muôi ( vá) bằng đồng</a:t>
            </a:r>
          </a:p>
        </p:txBody>
      </p:sp>
      <p:sp>
        <p:nvSpPr>
          <p:cNvPr id="457744" name="Text Box 16">
            <a:extLst>
              <a:ext uri="{FF2B5EF4-FFF2-40B4-BE49-F238E27FC236}">
                <a16:creationId xmlns:a16="http://schemas.microsoft.com/office/drawing/2014/main" id="{37DA1CD7-1294-FE52-80FF-BFD955874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415088"/>
            <a:ext cx="207010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Đồ gốm</a:t>
            </a:r>
          </a:p>
        </p:txBody>
      </p:sp>
      <p:sp>
        <p:nvSpPr>
          <p:cNvPr id="457745" name="Text Box 17">
            <a:extLst>
              <a:ext uri="{FF2B5EF4-FFF2-40B4-BE49-F238E27FC236}">
                <a16:creationId xmlns:a16="http://schemas.microsoft.com/office/drawing/2014/main" id="{BE9722D1-A310-1177-C68C-D51232E2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6300788"/>
            <a:ext cx="207010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Mũi giáo đồng</a:t>
            </a:r>
          </a:p>
        </p:txBody>
      </p:sp>
      <p:sp>
        <p:nvSpPr>
          <p:cNvPr id="457746" name="Text Box 18">
            <a:extLst>
              <a:ext uri="{FF2B5EF4-FFF2-40B4-BE49-F238E27FC236}">
                <a16:creationId xmlns:a16="http://schemas.microsoft.com/office/drawing/2014/main" id="{6BA0B88D-155C-5E6E-9D11-72FA7B797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6313488"/>
            <a:ext cx="252730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Lưỡi rìu xéo bằng đồng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199</Words>
  <Application>Microsoft Office PowerPoint</Application>
  <PresentationFormat>On-screen Show (4:3)</PresentationFormat>
  <Paragraphs>61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Times New Roman</vt:lpstr>
      <vt:lpstr>-윤명조230</vt:lpstr>
      <vt:lpstr>Arial</vt:lpstr>
      <vt:lpstr>-쉬리B</vt:lpstr>
      <vt:lpstr>Gulim</vt:lpstr>
      <vt:lpstr>-윤명조120</vt:lpstr>
      <vt:lpstr>Arial Unicode MS</vt:lpstr>
      <vt:lpstr>B042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Nhat Huy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NHHPC Computer</dc:creator>
  <cp:lastModifiedBy>Windows 10</cp:lastModifiedBy>
  <cp:revision>736</cp:revision>
  <dcterms:created xsi:type="dcterms:W3CDTF">2006-10-23T14:50:20Z</dcterms:created>
  <dcterms:modified xsi:type="dcterms:W3CDTF">2022-05-18T07:50:27Z</dcterms:modified>
</cp:coreProperties>
</file>