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0" r:id="rId3"/>
    <p:sldId id="256" r:id="rId4"/>
    <p:sldId id="257" r:id="rId5"/>
    <p:sldId id="259" r:id="rId6"/>
    <p:sldId id="258" r:id="rId7"/>
    <p:sldId id="263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06E9-1D37-489D-BC07-F98D60186A8A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BDA6-FE7C-4C6C-AC79-CFDA55E4A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06E9-1D37-489D-BC07-F98D60186A8A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BDA6-FE7C-4C6C-AC79-CFDA55E4A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06E9-1D37-489D-BC07-F98D60186A8A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BDA6-FE7C-4C6C-AC79-CFDA55E4A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06E9-1D37-489D-BC07-F98D60186A8A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BDA6-FE7C-4C6C-AC79-CFDA55E4A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06E9-1D37-489D-BC07-F98D60186A8A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BDA6-FE7C-4C6C-AC79-CFDA55E4A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06E9-1D37-489D-BC07-F98D60186A8A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BDA6-FE7C-4C6C-AC79-CFDA55E4A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06E9-1D37-489D-BC07-F98D60186A8A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BDA6-FE7C-4C6C-AC79-CFDA55E4A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06E9-1D37-489D-BC07-F98D60186A8A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BDA6-FE7C-4C6C-AC79-CFDA55E4A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06E9-1D37-489D-BC07-F98D60186A8A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BDA6-FE7C-4C6C-AC79-CFDA55E4A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06E9-1D37-489D-BC07-F98D60186A8A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BDA6-FE7C-4C6C-AC79-CFDA55E4A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206E9-1D37-489D-BC07-F98D60186A8A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B0BDA6-FE7C-4C6C-AC79-CFDA55E4A0E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C206E9-1D37-489D-BC07-F98D60186A8A}" type="datetimeFigureOut">
              <a:rPr lang="en-US" smtClean="0"/>
              <a:t>5/16/2022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B0BDA6-FE7C-4C6C-AC79-CFDA55E4A0E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Users\WIO\Downloads\Truy&#7879;n%20ng&#7909;%20ng&#244;n%20-%20Ba%20ch&#250;%20l&#7907;n%20con%20-%20Terrabook.mp4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Users\WIO\Downloads\Music\sad%20moments%20-%20yiruma.mp3" TargetMode="External"/><Relationship Id="rId1" Type="http://schemas.openxmlformats.org/officeDocument/2006/relationships/audio" Target="file:///C:\Users\WIO\Downloads\Music\Faraway-RichardClayderman_44rk.mp3" TargetMode="Externa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Kết quả hình ảnh cho phong nen de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4026"/>
            <a:ext cx="9144000" cy="70104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381000" y="1447800"/>
            <a:ext cx="8534400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MÔN MĨ THUẬT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LỚP 3</a:t>
            </a:r>
          </a:p>
          <a:p>
            <a:pPr algn="ctr"/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ChỦ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đề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13: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câu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chuyện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em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yêu</a:t>
            </a:r>
            <a:r>
              <a:rPr lang="en-US" sz="36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36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thích</a:t>
            </a:r>
            <a:endParaRPr lang="en-US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70C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ruyện ngụ ngôn - Ba chú lợn con - Terrabook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38100" y="0"/>
            <a:ext cx="92202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2183" t="11109" r="6599" b="6366"/>
          <a:stretch>
            <a:fillRect/>
          </a:stretch>
        </p:blipFill>
        <p:spPr bwMode="auto">
          <a:xfrm>
            <a:off x="-91440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5044" t="14501" r="1770" b="6949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10326" t="26812" r="63587" b="21015"/>
          <a:stretch>
            <a:fillRect/>
          </a:stretch>
        </p:blipFill>
        <p:spPr bwMode="auto">
          <a:xfrm rot="5400000">
            <a:off x="1638300" y="-419100"/>
            <a:ext cx="6019800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 l="36413" t="25362" r="38587" b="21015"/>
          <a:stretch>
            <a:fillRect/>
          </a:stretch>
        </p:blipFill>
        <p:spPr bwMode="auto">
          <a:xfrm rot="5400000">
            <a:off x="1638300" y="-419100"/>
            <a:ext cx="6019800" cy="746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62500" t="23913" r="8152" b="21015"/>
          <a:stretch>
            <a:fillRect/>
          </a:stretch>
        </p:blipFill>
        <p:spPr bwMode="auto">
          <a:xfrm rot="5400000">
            <a:off x="1752600" y="-609600"/>
            <a:ext cx="6019800" cy="769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11364" t="13636" r="2273" b="757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Kết quả hình ảnh cho phong nen de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1600200" y="838200"/>
            <a:ext cx="6934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oper Black" pitchFamily="18" charset="0"/>
              </a:rPr>
              <a:t>Thực</a:t>
            </a:r>
            <a:r>
              <a:rPr lang="en-US" sz="96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oper Black" pitchFamily="18" charset="0"/>
              </a:rPr>
              <a:t> </a:t>
            </a:r>
            <a:r>
              <a:rPr lang="en-US" sz="9600" b="1" cap="none" spc="0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oper Black" pitchFamily="18" charset="0"/>
              </a:rPr>
              <a:t>hành</a:t>
            </a:r>
            <a:endParaRPr lang="en-US" sz="96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oper Black" pitchFamily="18" charset="0"/>
            </a:endParaRPr>
          </a:p>
        </p:txBody>
      </p:sp>
      <p:pic>
        <p:nvPicPr>
          <p:cNvPr id="4" name="Faraway-RichardClayderman_44rk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tretch>
            <a:fillRect/>
          </a:stretch>
        </p:blipFill>
        <p:spPr>
          <a:xfrm>
            <a:off x="7620000" y="4953000"/>
            <a:ext cx="762000" cy="762000"/>
          </a:xfrm>
          <a:prstGeom prst="rect">
            <a:avLst/>
          </a:prstGeom>
        </p:spPr>
      </p:pic>
      <p:pic>
        <p:nvPicPr>
          <p:cNvPr id="5" name="sad moments - yiruma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 cstate="print"/>
          <a:stretch>
            <a:fillRect/>
          </a:stretch>
        </p:blipFill>
        <p:spPr>
          <a:xfrm>
            <a:off x="7543800" y="4038600"/>
            <a:ext cx="685800" cy="685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021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4307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3&quot;/&gt;&lt;property id=&quot;20307&quot; value=&quot;256&quot;/&gt;&lt;/object&gt;&lt;object type=&quot;3&quot; unique_id=&quot;10032&quot;&gt;&lt;property id=&quot;20148&quot; value=&quot;5&quot;/&gt;&lt;property id=&quot;20300&quot; value=&quot;Slide 4&quot;/&gt;&lt;property id=&quot;20307&quot; value=&quot;257&quot;/&gt;&lt;/object&gt;&lt;object type=&quot;3&quot; unique_id=&quot;10033&quot;&gt;&lt;property id=&quot;20148&quot; value=&quot;5&quot;/&gt;&lt;property id=&quot;20300&quot; value=&quot;Slide 5&quot;/&gt;&lt;property id=&quot;20307&quot; value=&quot;259&quot;/&gt;&lt;/object&gt;&lt;object type=&quot;3&quot; unique_id=&quot;10034&quot;&gt;&lt;property id=&quot;20148&quot; value=&quot;5&quot;/&gt;&lt;property id=&quot;20300&quot; value=&quot;Slide 6&quot;/&gt;&lt;property id=&quot;20307&quot; value=&quot;258&quot;/&gt;&lt;/object&gt;&lt;object type=&quot;3&quot; unique_id=&quot;10083&quot;&gt;&lt;property id=&quot;20148&quot; value=&quot;5&quot;/&gt;&lt;property id=&quot;20300&quot; value=&quot;Slide 2&quot;/&gt;&lt;property id=&quot;20307&quot; value=&quot;260&quot;/&gt;&lt;/object&gt;&lt;object type=&quot;3&quot; unique_id=&quot;10084&quot;&gt;&lt;property id=&quot;20148&quot; value=&quot;5&quot;/&gt;&lt;property id=&quot;20300&quot; value=&quot;Slide 1&quot;/&gt;&lt;property id=&quot;20307&quot; value=&quot;261&quot;/&gt;&lt;/object&gt;&lt;object type=&quot;3&quot; unique_id=&quot;10125&quot;&gt;&lt;property id=&quot;20148&quot; value=&quot;5&quot;/&gt;&lt;property id=&quot;20300&quot; value=&quot;Slide 7&quot;/&gt;&lt;property id=&quot;20307&quot; value=&quot;263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</TotalTime>
  <Words>16</Words>
  <Application>Microsoft Office PowerPoint</Application>
  <PresentationFormat>On-screen Show (4:3)</PresentationFormat>
  <Paragraphs>4</Paragraphs>
  <Slides>7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WIO</dc:creator>
  <cp:lastModifiedBy>dell</cp:lastModifiedBy>
  <cp:revision>10</cp:revision>
  <dcterms:created xsi:type="dcterms:W3CDTF">2017-05-15T13:26:48Z</dcterms:created>
  <dcterms:modified xsi:type="dcterms:W3CDTF">2022-05-16T02:25:31Z</dcterms:modified>
</cp:coreProperties>
</file>