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9D7FE-88D9-4808-B6D0-E3C4616E91E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ECC44-FDF0-4333-8B49-241B6E5EB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F5AA39-FA24-4B8F-9612-690E11D69087}" type="slidenum">
              <a:rPr lang="en-US" altLang="en-US" b="0"/>
              <a:pPr/>
              <a:t>1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368245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75575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85404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56587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15407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20392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9521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73063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6119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13644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80012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7338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2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89E6-442C-4DCD-B531-15783A19AA9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EE0D-0AEF-4BAB-B4B5-528BA7CE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audio" Target="../media/audio2.wav"/><Relationship Id="rId9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slide" Target="slide28.xml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slide" Target="slide27.xml"/><Relationship Id="rId17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11" Type="http://schemas.openxmlformats.org/officeDocument/2006/relationships/slide" Target="slide26.xml"/><Relationship Id="rId5" Type="http://schemas.openxmlformats.org/officeDocument/2006/relationships/image" Target="../media/image25.gif"/><Relationship Id="rId15" Type="http://schemas.openxmlformats.org/officeDocument/2006/relationships/image" Target="../media/image30.gif"/><Relationship Id="rId10" Type="http://schemas.openxmlformats.org/officeDocument/2006/relationships/slide" Target="slide25.xml"/><Relationship Id="rId4" Type="http://schemas.openxmlformats.org/officeDocument/2006/relationships/image" Target="../media/image24.png"/><Relationship Id="rId9" Type="http://schemas.openxmlformats.org/officeDocument/2006/relationships/slide" Target="slide24.xml"/><Relationship Id="rId1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.xml"/><Relationship Id="rId4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image" Target="../media/image27.gif"/><Relationship Id="rId5" Type="http://schemas.openxmlformats.org/officeDocument/2006/relationships/slide" Target="slide23.xml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27.gif"/><Relationship Id="rId5" Type="http://schemas.openxmlformats.org/officeDocument/2006/relationships/image" Target="../media/image23.gif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image" Target="../media/image25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image" Target="../media/image27.gif"/><Relationship Id="rId5" Type="http://schemas.openxmlformats.org/officeDocument/2006/relationships/slide" Target="slide23.xml"/><Relationship Id="rId10" Type="http://schemas.openxmlformats.org/officeDocument/2006/relationships/image" Target="../media/image26.gif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gif"/><Relationship Id="rId3" Type="http://schemas.openxmlformats.org/officeDocument/2006/relationships/audio" Target="../media/audio6.wav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image" Target="../media/image27.gif"/><Relationship Id="rId5" Type="http://schemas.openxmlformats.org/officeDocument/2006/relationships/slide" Target="slide23.xml"/><Relationship Id="rId10" Type="http://schemas.openxmlformats.org/officeDocument/2006/relationships/image" Target="../media/image26.gif"/><Relationship Id="rId4" Type="http://schemas.openxmlformats.org/officeDocument/2006/relationships/audio" Target="../media/audio7.wav"/><Relationship Id="rId9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29.gif"/><Relationship Id="rId5" Type="http://schemas.openxmlformats.org/officeDocument/2006/relationships/image" Target="../media/image24.png"/><Relationship Id="rId10" Type="http://schemas.openxmlformats.org/officeDocument/2006/relationships/slide" Target="slide25.xml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15366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69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667000" y="1305818"/>
            <a:ext cx="7086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28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2" name="Picture 15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654300"/>
            <a:ext cx="6477000" cy="350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152400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230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14313"/>
            <a:ext cx="87630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57600" y="6172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</a:t>
            </a:r>
          </a:p>
        </p:txBody>
      </p:sp>
    </p:spTree>
    <p:extLst>
      <p:ext uri="{BB962C8B-B14F-4D97-AF65-F5344CB8AC3E}">
        <p14:creationId xmlns:p14="http://schemas.microsoft.com/office/powerpoint/2010/main" val="17797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2400"/>
            <a:ext cx="8610600" cy="579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486400" y="6096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dừa</a:t>
            </a:r>
          </a:p>
        </p:txBody>
      </p:sp>
    </p:spTree>
    <p:extLst>
      <p:ext uri="{BB962C8B-B14F-4D97-AF65-F5344CB8AC3E}">
        <p14:creationId xmlns:p14="http://schemas.microsoft.com/office/powerpoint/2010/main" val="2141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810000" y="6172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bạch đàn</a:t>
            </a:r>
          </a:p>
        </p:txBody>
      </p:sp>
      <p:pic>
        <p:nvPicPr>
          <p:cNvPr id="27651" name="Picture 2" descr="D:\BAI DAY TINH\hinh anh\bach 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00013"/>
            <a:ext cx="8763000" cy="601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8610600" cy="569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410200" y="6172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keo</a:t>
            </a:r>
          </a:p>
        </p:txBody>
      </p:sp>
    </p:spTree>
    <p:extLst>
      <p:ext uri="{BB962C8B-B14F-4D97-AF65-F5344CB8AC3E}">
        <p14:creationId xmlns:p14="http://schemas.microsoft.com/office/powerpoint/2010/main" val="38622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1676401" y="300039"/>
            <a:ext cx="8810625" cy="6542087"/>
            <a:chOff x="95097" y="6451"/>
            <a:chExt cx="9093148" cy="7630152"/>
          </a:xfrm>
        </p:grpSpPr>
        <p:pic>
          <p:nvPicPr>
            <p:cNvPr id="29699" name="Picture 5" descr="D:\BAI DAY TINH\hinh anh\koal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7" y="6451"/>
              <a:ext cx="9093148" cy="686629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0" name="Rectangle 11"/>
            <p:cNvSpPr>
              <a:spLocks noChangeArrowheads="1"/>
            </p:cNvSpPr>
            <p:nvPr/>
          </p:nvSpPr>
          <p:spPr bwMode="auto">
            <a:xfrm>
              <a:off x="1667857" y="7031786"/>
              <a:ext cx="5892800" cy="60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Gấu Cô-a-la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3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_071_1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548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257801" y="5946776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Căng-gu-ru</a:t>
            </a:r>
          </a:p>
        </p:txBody>
      </p:sp>
    </p:spTree>
    <p:extLst>
      <p:ext uri="{BB962C8B-B14F-4D97-AF65-F5344CB8AC3E}">
        <p14:creationId xmlns:p14="http://schemas.microsoft.com/office/powerpoint/2010/main" val="5700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1" name="Group 5"/>
          <p:cNvGraphicFramePr>
            <a:graphicFrameLocks noGrp="1"/>
          </p:cNvGraphicFramePr>
          <p:nvPr/>
        </p:nvGraphicFramePr>
        <p:xfrm>
          <a:off x="1671638" y="3790951"/>
          <a:ext cx="8839200" cy="28987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Đại Dương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Lục địa Ô-xtrây-li-a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đảo và quần đảo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 và Động vật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657600" y="4667251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 hạn, phần lớn diện tích là hoang mạc và xa-van.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657600" y="5410201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vật: bạch đàn và cây keo.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vật: thú có túi Căng-gu-ru,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Cô-a-la,…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696200" y="48006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nóng ẩm.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696200" y="54102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hoặc rừng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 bao phủ</a:t>
            </a:r>
            <a:r>
              <a:rPr lang="en-US" altLang="en-US" sz="20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70" name="Text Box 29"/>
          <p:cNvSpPr txBox="1">
            <a:spLocks noChangeArrowheads="1"/>
          </p:cNvSpPr>
          <p:nvPr/>
        </p:nvSpPr>
        <p:spPr bwMode="auto">
          <a:xfrm>
            <a:off x="1595438" y="1981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31771" name="Text Box 30"/>
          <p:cNvSpPr txBox="1">
            <a:spLocks noChangeArrowheads="1"/>
          </p:cNvSpPr>
          <p:nvPr/>
        </p:nvSpPr>
        <p:spPr bwMode="auto">
          <a:xfrm>
            <a:off x="990600" y="15176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1772" name="Text Box 31"/>
          <p:cNvSpPr txBox="1">
            <a:spLocks noChangeArrowheads="1"/>
          </p:cNvSpPr>
          <p:nvPr/>
        </p:nvSpPr>
        <p:spPr bwMode="auto">
          <a:xfrm>
            <a:off x="1562100" y="236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Đặc điểm tự nhiên</a:t>
            </a:r>
          </a:p>
        </p:txBody>
      </p:sp>
      <p:sp>
        <p:nvSpPr>
          <p:cNvPr id="111649" name="Text Box 33"/>
          <p:cNvSpPr txBox="1">
            <a:spLocks noChangeArrowheads="1"/>
          </p:cNvSpPr>
          <p:nvPr/>
        </p:nvSpPr>
        <p:spPr bwMode="auto">
          <a:xfrm>
            <a:off x="1752600" y="2895601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sự khác biệt của tự nhiên giữa phần lục địa Ô-xtrây-li-a với các đảo, quần đảo.</a:t>
            </a:r>
          </a:p>
        </p:txBody>
      </p:sp>
      <p:sp>
        <p:nvSpPr>
          <p:cNvPr id="111650" name="Line 34"/>
          <p:cNvSpPr>
            <a:spLocks noChangeShapeType="1"/>
          </p:cNvSpPr>
          <p:nvPr/>
        </p:nvSpPr>
        <p:spPr bwMode="auto">
          <a:xfrm>
            <a:off x="3810000" y="5029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>
            <a:off x="8915400" y="5181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2" name="Line 36"/>
          <p:cNvSpPr>
            <a:spLocks noChangeShapeType="1"/>
          </p:cNvSpPr>
          <p:nvPr/>
        </p:nvSpPr>
        <p:spPr bwMode="auto">
          <a:xfrm>
            <a:off x="7772400" y="617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>
            <a:off x="7772400" y="57912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>
            <a:off x="3733800" y="53340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9000" y="925286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0" name="Text Box 13"/>
          <p:cNvSpPr txBox="1">
            <a:spLocks noChangeArrowheads="1"/>
          </p:cNvSpPr>
          <p:nvPr/>
        </p:nvSpPr>
        <p:spPr bwMode="auto">
          <a:xfrm>
            <a:off x="152400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24602" grpId="0"/>
      <p:bldP spid="24603" grpId="0"/>
      <p:bldP spid="24604" grpId="0"/>
      <p:bldP spid="1116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3048000" y="5314950"/>
            <a:ext cx="60960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524000" y="1752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919163" y="1371600"/>
            <a:ext cx="426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447800" y="2133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Đặc điểm tự nhiên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828800" y="2562225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Người dân và hoạt động kinh tế</a:t>
            </a:r>
          </a:p>
        </p:txBody>
      </p:sp>
      <p:graphicFrame>
        <p:nvGraphicFramePr>
          <p:cNvPr id="44069" name="Group 37"/>
          <p:cNvGraphicFramePr>
            <a:graphicFrameLocks noGrp="1"/>
          </p:cNvGraphicFramePr>
          <p:nvPr/>
        </p:nvGraphicFramePr>
        <p:xfrm>
          <a:off x="2971801" y="3090864"/>
          <a:ext cx="6221413" cy="3298825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lục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 tích (triệu km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 số năm 2004 (triệu người)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Á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Mĩ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Phi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Âu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Đại Dương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Nam Cực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2133600" y="6491288"/>
            <a:ext cx="807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diện tích và dân số các châu lục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8763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6" grpId="0" animBg="1"/>
      <p:bldP spid="44042" grpId="0"/>
      <p:bldP spid="440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519238" y="1752600"/>
            <a:ext cx="39624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9144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3796" name="Text Box 12"/>
          <p:cNvSpPr txBox="1">
            <a:spLocks noChangeArrowheads="1"/>
          </p:cNvSpPr>
          <p:nvPr/>
        </p:nvSpPr>
        <p:spPr bwMode="auto">
          <a:xfrm>
            <a:off x="1371600" y="2133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Đặc điểm tự nhiên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1638300" y="5133975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927226" y="5326063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22"/>
          <p:cNvSpPr txBox="1">
            <a:spLocks noChangeArrowheads="1"/>
          </p:cNvSpPr>
          <p:nvPr/>
        </p:nvSpPr>
        <p:spPr bwMode="auto">
          <a:xfrm>
            <a:off x="4457701" y="2924175"/>
            <a:ext cx="300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dân cư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3009901" y="3533775"/>
            <a:ext cx="300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bản địa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4" name="Text Box 22"/>
          <p:cNvSpPr txBox="1">
            <a:spLocks noChangeArrowheads="1"/>
          </p:cNvSpPr>
          <p:nvPr/>
        </p:nvSpPr>
        <p:spPr bwMode="auto">
          <a:xfrm>
            <a:off x="7267576" y="3476625"/>
            <a:ext cx="300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nhập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4076700" y="3381375"/>
            <a:ext cx="1295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829300" y="3381375"/>
            <a:ext cx="1371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67201"/>
            <a:ext cx="22098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81489"/>
            <a:ext cx="1962150" cy="2547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267201"/>
            <a:ext cx="22860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38625"/>
            <a:ext cx="21336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8" name="AutoShape 30"/>
          <p:cNvSpPr>
            <a:spLocks/>
          </p:cNvSpPr>
          <p:nvPr/>
        </p:nvSpPr>
        <p:spPr bwMode="auto">
          <a:xfrm rot="16200000" flipH="1">
            <a:off x="3619500" y="3086100"/>
            <a:ext cx="304800" cy="1905000"/>
          </a:xfrm>
          <a:prstGeom prst="leftBrace">
            <a:avLst>
              <a:gd name="adj1" fmla="val 52083"/>
              <a:gd name="adj2" fmla="val 526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59" name="AutoShape 31"/>
          <p:cNvSpPr>
            <a:spLocks/>
          </p:cNvSpPr>
          <p:nvPr/>
        </p:nvSpPr>
        <p:spPr bwMode="auto">
          <a:xfrm rot="16200000" flipH="1">
            <a:off x="8191500" y="3086100"/>
            <a:ext cx="304800" cy="1905000"/>
          </a:xfrm>
          <a:prstGeom prst="leftBrace">
            <a:avLst>
              <a:gd name="adj1" fmla="val 52083"/>
              <a:gd name="adj2" fmla="val 526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1828800" y="3048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 ở lục địa Ô-xtrây-li-a và các đảo có gì khác nhau?</a:t>
            </a:r>
          </a:p>
        </p:txBody>
      </p:sp>
      <p:sp>
        <p:nvSpPr>
          <p:cNvPr id="33811" name="Text Box 38"/>
          <p:cNvSpPr txBox="1">
            <a:spLocks noChangeArrowheads="1"/>
          </p:cNvSpPr>
          <p:nvPr/>
        </p:nvSpPr>
        <p:spPr bwMode="auto">
          <a:xfrm>
            <a:off x="9144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3812" name="Text Box 41"/>
          <p:cNvSpPr txBox="1">
            <a:spLocks noChangeArrowheads="1"/>
          </p:cNvSpPr>
          <p:nvPr/>
        </p:nvSpPr>
        <p:spPr bwMode="auto">
          <a:xfrm>
            <a:off x="1905000" y="2514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Người dân và hoạt động kinh tế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14700" y="855372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3814" name="Text Box 13"/>
          <p:cNvSpPr txBox="1">
            <a:spLocks noChangeArrowheads="1"/>
          </p:cNvSpPr>
          <p:nvPr/>
        </p:nvSpPr>
        <p:spPr bwMode="auto">
          <a:xfrm>
            <a:off x="152400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  <p:bldP spid="24593" grpId="0"/>
      <p:bldP spid="24594" grpId="0"/>
      <p:bldP spid="48158" grpId="0" animBg="1"/>
      <p:bldP spid="48159" grpId="0" animBg="1"/>
      <p:bldP spid="48160" grpId="0"/>
      <p:bldP spid="4816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914400" y="1219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1524000" y="1600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34820" name="Text Box 12"/>
          <p:cNvSpPr txBox="1">
            <a:spLocks noChangeArrowheads="1"/>
          </p:cNvSpPr>
          <p:nvPr/>
        </p:nvSpPr>
        <p:spPr bwMode="auto">
          <a:xfrm>
            <a:off x="1443038" y="1981200"/>
            <a:ext cx="39624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Đặc điểm tự nhiên</a:t>
            </a:r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1981200" y="23622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Người dân và hoạt động kinh tế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2895600" y="3200400"/>
            <a:ext cx="6858000" cy="2133600"/>
          </a:xfrm>
          <a:prstGeom prst="rect">
            <a:avLst/>
          </a:prstGeom>
          <a:solidFill>
            <a:srgbClr val="1DEF5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 sz="28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có số dân ít nhất trong các</a:t>
            </a:r>
          </a:p>
          <a:p>
            <a:pPr algn="just"/>
            <a:r>
              <a:rPr lang="en-US" altLang="en-US" sz="28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lục có dân cư sinh sống. Ô-xtrây-li-a là </a:t>
            </a:r>
          </a:p>
          <a:p>
            <a:pPr algn="just"/>
            <a:r>
              <a:rPr lang="en-US" altLang="en-US" sz="28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có nền kinh tế phát triển nhất ở châu lục </a:t>
            </a:r>
          </a:p>
          <a:p>
            <a:pPr algn="just"/>
            <a:r>
              <a:rPr lang="en-US" altLang="en-US" sz="28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này.</a:t>
            </a:r>
          </a:p>
          <a:p>
            <a:pPr algn="just" eaLnBrk="1" hangingPunct="1"/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23" name="Picture 15" descr="Opera-House-and-Speed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895600"/>
            <a:ext cx="7000875" cy="388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76600" y="7620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95600" y="1066800"/>
            <a:ext cx="58674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92" name="Picture 20" descr="qustionbig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1"/>
            <a:ext cx="9144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352800" y="2895600"/>
            <a:ext cx="5867400" cy="1981200"/>
            <a:chOff x="1056" y="1920"/>
            <a:chExt cx="3696" cy="1248"/>
          </a:xfrm>
        </p:grpSpPr>
        <p:sp>
          <p:nvSpPr>
            <p:cNvPr id="6" name="Cloud 5"/>
            <p:cNvSpPr/>
            <p:nvPr/>
          </p:nvSpPr>
          <p:spPr>
            <a:xfrm>
              <a:off x="1056" y="1920"/>
              <a:ext cx="3696" cy="1248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4" name="Text Box 23"/>
            <p:cNvSpPr txBox="1">
              <a:spLocks noChangeArrowheads="1"/>
            </p:cNvSpPr>
            <p:nvPr/>
          </p:nvSpPr>
          <p:spPr bwMode="auto">
            <a:xfrm>
              <a:off x="1296" y="2256"/>
              <a:ext cx="331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 cư châu Mĩ có đặc điểm gì nổi bật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7" name="Picture 1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8305800" cy="449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4876801" y="139701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6858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828675" y="1828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Châu Nam Cực</a:t>
            </a:r>
          </a:p>
        </p:txBody>
      </p:sp>
      <p:pic>
        <p:nvPicPr>
          <p:cNvPr id="98311" name="Picture 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480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248400" y="2438401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tự nhiên tiêu biểu của châu Nam Cực?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248400" y="3810000"/>
            <a:ext cx="441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Nam Cực là châu lục lạnh nhất thế giới. Động vật tiêu biểu là chim cánh cụt, không có dân cư sinh sống.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4800601" y="228601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7620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  <p:bldP spid="983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828800" y="4419600"/>
            <a:ext cx="17526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trí: nằm ở 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địa cực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800600" y="2590800"/>
            <a:ext cx="23622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Nam Cực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8382000" y="4419600"/>
            <a:ext cx="19812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cư: không 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dân cư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sống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324600" y="4419600"/>
            <a:ext cx="19050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vật: tiêu 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là chim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cụt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114800" y="4419600"/>
            <a:ext cx="17526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: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 nhất</a:t>
            </a:r>
          </a:p>
          <a:p>
            <a:pPr algn="ctr" eaLnBrk="1" hangingPunct="1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429000" y="3048000"/>
            <a:ext cx="2514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5181600" y="30480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019800" y="3048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6019800" y="3048000"/>
            <a:ext cx="3048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35814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9436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26"/>
          <p:cNvSpPr txBox="1">
            <a:spLocks noChangeArrowheads="1"/>
          </p:cNvSpPr>
          <p:nvPr/>
        </p:nvSpPr>
        <p:spPr bwMode="auto">
          <a:xfrm>
            <a:off x="2057400" y="146685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648200" y="5734050"/>
            <a:ext cx="4495800" cy="247650"/>
            <a:chOff x="1968" y="4164"/>
            <a:chExt cx="2832" cy="156"/>
          </a:xfrm>
        </p:grpSpPr>
        <p:sp>
          <p:nvSpPr>
            <p:cNvPr id="37907" name="Line 23"/>
            <p:cNvSpPr>
              <a:spLocks noChangeShapeType="1"/>
            </p:cNvSpPr>
            <p:nvPr/>
          </p:nvSpPr>
          <p:spPr bwMode="auto">
            <a:xfrm>
              <a:off x="1968" y="41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5"/>
            <p:cNvSpPr>
              <a:spLocks noChangeShapeType="1"/>
            </p:cNvSpPr>
            <p:nvPr/>
          </p:nvSpPr>
          <p:spPr bwMode="auto">
            <a:xfrm flipV="1">
              <a:off x="4800" y="41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7"/>
            <p:cNvSpPr>
              <a:spLocks noChangeShapeType="1"/>
            </p:cNvSpPr>
            <p:nvPr/>
          </p:nvSpPr>
          <p:spPr bwMode="auto">
            <a:xfrm>
              <a:off x="1968" y="4317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3" name="Text Box 29"/>
          <p:cNvSpPr txBox="1">
            <a:spLocks noChangeArrowheads="1"/>
          </p:cNvSpPr>
          <p:nvPr/>
        </p:nvSpPr>
        <p:spPr bwMode="auto">
          <a:xfrm>
            <a:off x="9144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7904" name="Text Box 30"/>
          <p:cNvSpPr txBox="1">
            <a:spLocks noChangeArrowheads="1"/>
          </p:cNvSpPr>
          <p:nvPr/>
        </p:nvSpPr>
        <p:spPr bwMode="auto">
          <a:xfrm>
            <a:off x="828675" y="1828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Châu Nam Cực</a:t>
            </a:r>
          </a:p>
        </p:txBody>
      </p:sp>
      <p:sp>
        <p:nvSpPr>
          <p:cNvPr id="37905" name="TextBox 10"/>
          <p:cNvSpPr txBox="1">
            <a:spLocks noChangeArrowheads="1"/>
          </p:cNvSpPr>
          <p:nvPr/>
        </p:nvSpPr>
        <p:spPr bwMode="auto">
          <a:xfrm>
            <a:off x="4876801" y="228601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7620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5" grpId="0" animBg="1"/>
      <p:bldP spid="45066" grpId="0" animBg="1"/>
      <p:bldP spid="450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0"/>
          <p:cNvSpPr txBox="1">
            <a:spLocks noChangeArrowheads="1"/>
          </p:cNvSpPr>
          <p:nvPr/>
        </p:nvSpPr>
        <p:spPr bwMode="auto">
          <a:xfrm>
            <a:off x="4876801" y="152401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6858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828675" y="1828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Châu Nam Cực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1828800" y="2133600"/>
            <a:ext cx="8610600" cy="3505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Châu Đại Dương gồm lục địa Ô-xtrây-li-a, các đảo và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quần đảo ở trung tâm và Tây Nam Thái Bình Dương.       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Lục địa Ô-xtrây-li-a có khí hậu khô hạn, thực vật và 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vật độc đáo. Ô-xtrây-li-a là nước có nền kinh tế    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phát triển nhất ở châu lục này.                                           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Châu Nam Cực là châu lục lạnh nhất trên thế giới.</a:t>
            </a:r>
          </a:p>
          <a:p>
            <a:pPr algn="ctr" eaLnBrk="1" hangingPunct="1"/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925286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152400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3071814" y="1016001"/>
          <a:ext cx="5210175" cy="936625"/>
        </p:xfrm>
        <a:graphic>
          <a:graphicData uri="http://schemas.openxmlformats.org/drawingml/2006/table">
            <a:tbl>
              <a:tblPr/>
              <a:tblGrid>
                <a:gridCol w="86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97" name="Picture 21" descr="1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55701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22" descr="ani_top_p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22713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23" descr="ty_251002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4" y="1190626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24" descr="61524PM_Picture%203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263650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25" descr="earthan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1263651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Picture 26" descr="fis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2334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286125" y="180498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113213" y="180498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013325" y="180498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5878513" y="180498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6742113" y="180498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7605713" y="180498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4343401" y="152401"/>
            <a:ext cx="3025775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ẩn</a:t>
            </a: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1860550" y="2420938"/>
            <a:ext cx="8712200" cy="3416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gợi ý là 4 câu hỏi cho 6 ô chữ. Trong mỗi câu trả lời có 1 hoặc 2 chữ cái của Ô chữ xuất hiện. Mỗi đội sẽ được quyền tự chọn 2 câu hỏi. Mỗi câu trả lời đúng được 10 điểm. Đội nào tìm ra được từ của ô chữ bí ẩn, trước khi lật hết 6 ô chữ được 40 điểm.</a:t>
            </a:r>
            <a:r>
              <a:rPr lang="en-US" sz="3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1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3" grpId="0"/>
      <p:bldP spid="50210" grpId="0"/>
      <p:bldP spid="502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2971800" y="2190751"/>
          <a:ext cx="5365750" cy="936625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Â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269" name="Picture 21" descr="1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312989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0" name="Picture 22" descr="ani_top_p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384425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23" descr="ty_251002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1" y="2349501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24" descr="61524PM_Picture%203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420938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3" name="Picture 25" descr="earthan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457451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 descr="fis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349500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5" name="Text Box 2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324225" y="333692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276" name="Text Box 28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151313" y="328453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277" name="Text Box 29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051425" y="3284539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278" name="Text Box 3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9166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279" name="Text Box 31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7802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280" name="Text Box 3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281" name="Text Box 33" descr="hcid_3"/>
          <p:cNvSpPr txBox="1">
            <a:spLocks noChangeArrowheads="1"/>
          </p:cNvSpPr>
          <p:nvPr/>
        </p:nvSpPr>
        <p:spPr bwMode="auto">
          <a:xfrm>
            <a:off x="4343401" y="762001"/>
            <a:ext cx="3565525" cy="7016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ẩn</a:t>
            </a:r>
          </a:p>
        </p:txBody>
      </p:sp>
      <p:pic>
        <p:nvPicPr>
          <p:cNvPr id="43039" name="Picture 34" descr="sunflower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108576"/>
            <a:ext cx="1333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35" descr="sunflower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5084764"/>
            <a:ext cx="1333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1" name="Picture 36" descr="Blue_forward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91343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2" name="Text Box 37"/>
          <p:cNvSpPr txBox="1">
            <a:spLocks noChangeArrowheads="1"/>
          </p:cNvSpPr>
          <p:nvPr/>
        </p:nvSpPr>
        <p:spPr bwMode="auto">
          <a:xfrm>
            <a:off x="3505201" y="4267200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vào số để chọn câu hỏi</a:t>
            </a:r>
          </a:p>
        </p:txBody>
      </p:sp>
    </p:spTree>
    <p:extLst>
      <p:ext uri="{BB962C8B-B14F-4D97-AF65-F5344CB8AC3E}">
        <p14:creationId xmlns:p14="http://schemas.microsoft.com/office/powerpoint/2010/main" val="36672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8"/>
                  </p:tgtEl>
                </p:cond>
              </p:nextCondLst>
            </p:seq>
          </p:childTnLst>
        </p:cTn>
      </p:par>
    </p:tnLst>
    <p:bldLst>
      <p:bldP spid="53275" grpId="0"/>
      <p:bldP spid="53276" grpId="0"/>
      <p:bldP spid="53277" grpId="0"/>
      <p:bldP spid="53278" grpId="0"/>
      <p:bldP spid="53279" grpId="0"/>
      <p:bldP spid="532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3" descr="1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82588"/>
            <a:ext cx="113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159376" y="476251"/>
            <a:ext cx="1622425" cy="6508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078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5301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86288" y="5445126"/>
            <a:ext cx="3778250" cy="65087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6078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774825" y="1484314"/>
            <a:ext cx="8642350" cy="31130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từ có 7 chữ cái, chỉ tên một vùng cắt ngang Trái Đất theo chiều ngang, chia Trái Đất thành nửa bán cầu Bắc và nửa bán cầu Nam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(Là vùng gì ?)</a:t>
            </a:r>
          </a:p>
        </p:txBody>
      </p:sp>
    </p:spTree>
    <p:extLst>
      <p:ext uri="{BB962C8B-B14F-4D97-AF65-F5344CB8AC3E}">
        <p14:creationId xmlns:p14="http://schemas.microsoft.com/office/powerpoint/2010/main" val="405543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Picture 3" descr="1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82588"/>
            <a:ext cx="113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43139" y="1520825"/>
            <a:ext cx="8174037" cy="20145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 từ có 16 chữ cái chỉ tên một kỳ quan thế giới ở Trung Quốc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3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(Tên gì ?)</a:t>
            </a:r>
            <a:endParaRPr lang="en-US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159376" y="476251"/>
            <a:ext cx="1622425" cy="6508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078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7350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86288" y="5445126"/>
            <a:ext cx="3778250" cy="65087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6078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7858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33600" y="1557339"/>
            <a:ext cx="8534400" cy="1108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159376" y="476251"/>
            <a:ext cx="1622425" cy="6508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078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939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86288" y="5445126"/>
            <a:ext cx="3778250" cy="65087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6078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pic>
        <p:nvPicPr>
          <p:cNvPr id="49157" name="Picture 5" descr="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87351"/>
            <a:ext cx="889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36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7" name="Picture 1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6019800" cy="4038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524000" y="1524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752600" y="1981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026015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52400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/>
      <p:bldP spid="1085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159376" y="476251"/>
            <a:ext cx="1622425" cy="6508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078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14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86288" y="5445126"/>
            <a:ext cx="3778250" cy="65087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6078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pic>
        <p:nvPicPr>
          <p:cNvPr id="51204" name="Picture 4" descr="ty_251002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54001"/>
            <a:ext cx="787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171700" y="2074863"/>
            <a:ext cx="8027988" cy="14652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 lục nào lạnh nhất thế giới ?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3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(Châu nào?)</a:t>
            </a:r>
          </a:p>
        </p:txBody>
      </p:sp>
    </p:spTree>
    <p:extLst>
      <p:ext uri="{BB962C8B-B14F-4D97-AF65-F5344CB8AC3E}">
        <p14:creationId xmlns:p14="http://schemas.microsoft.com/office/powerpoint/2010/main" val="371813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/>
        </p:nvGraphicFramePr>
        <p:xfrm>
          <a:off x="3073401" y="4441826"/>
          <a:ext cx="5210175" cy="936625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4872038" y="512764"/>
            <a:ext cx="3778250" cy="6508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 ĐẠO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2171700" y="1700214"/>
            <a:ext cx="80645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 hiện 2 chữ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ô chữ</a:t>
            </a:r>
          </a:p>
        </p:txBody>
      </p:sp>
      <p:pic>
        <p:nvPicPr>
          <p:cNvPr id="53269" name="Picture 21" descr="Back_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237288"/>
            <a:ext cx="96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 descr="1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581526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23" descr="ani_top_p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652963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24" descr="ty_251002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616451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3" name="Picture 25" descr="61524PM_Picture%2032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689475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6" descr="earthan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689476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5" name="Picture 27" descr="fis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616450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6311900" y="1736726"/>
            <a:ext cx="935038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3277" name="Picture 29" descr="ani_top_pag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33389"/>
            <a:ext cx="8032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6275389" y="1736726"/>
            <a:ext cx="935037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20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35816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12222 0.38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8" grpId="0"/>
      <p:bldP spid="63516" grpId="0"/>
      <p:bldP spid="63516" grpId="1"/>
      <p:bldP spid="63518" grpId="0"/>
      <p:bldP spid="635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Group 2"/>
          <p:cNvGraphicFramePr>
            <a:graphicFrameLocks noGrp="1"/>
          </p:cNvGraphicFramePr>
          <p:nvPr/>
        </p:nvGraphicFramePr>
        <p:xfrm>
          <a:off x="3084514" y="4416426"/>
          <a:ext cx="5210175" cy="936625"/>
        </p:xfrm>
        <a:graphic>
          <a:graphicData uri="http://schemas.openxmlformats.org/drawingml/2006/table">
            <a:tbl>
              <a:tblPr/>
              <a:tblGrid>
                <a:gridCol w="86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15" name="Picture 19" descr="1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68300"/>
            <a:ext cx="113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4332288" y="512764"/>
            <a:ext cx="6011862" cy="6508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CCFFCC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 LÍ TRƯỜNG THÀNH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171700" y="1700214"/>
            <a:ext cx="80645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 hiện 1 chữ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ô chữ</a:t>
            </a:r>
          </a:p>
        </p:txBody>
      </p:sp>
      <p:pic>
        <p:nvPicPr>
          <p:cNvPr id="55318" name="Picture 22" descr="Back_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237288"/>
            <a:ext cx="96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9" name="Picture 23" descr="1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545014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4" descr="ani_top_p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616450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1" name="Picture 25" descr="ty_251002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616451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2" name="Picture 26" descr="61524PM_Picture%2032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689475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3" name="Picture 27" descr="earthan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689476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4" name="Picture 28" descr="fis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616450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6275389" y="1701801"/>
            <a:ext cx="935037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66993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3079E-6 L -0.25174 0.387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193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 animBg="1"/>
      <p:bldP spid="65557" grpId="0"/>
      <p:bldP spid="65565" grpId="0"/>
      <p:bldP spid="6556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/>
        </p:nvGraphicFramePr>
        <p:xfrm>
          <a:off x="3073401" y="4441826"/>
          <a:ext cx="5210175" cy="936625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4872038" y="404814"/>
            <a:ext cx="3778250" cy="92392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AI CẬP</a:t>
            </a:r>
            <a:endParaRPr lang="en-US" sz="5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171700" y="1700214"/>
            <a:ext cx="80645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 hiện 1 chữ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ô chữ</a:t>
            </a:r>
          </a:p>
        </p:txBody>
      </p:sp>
      <p:pic>
        <p:nvPicPr>
          <p:cNvPr id="57365" name="Picture 21" descr="Back_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237288"/>
            <a:ext cx="96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22" descr="1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581526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7" name="Picture 23" descr="ani_top_p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652963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8" name="Picture 24" descr="ty_251002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616451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9" name="Picture 25" descr="61524PM_Picture%2032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689475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0" name="Picture 26" descr="earthan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689476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1" name="Picture 27" descr="fis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616450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6335714" y="1717676"/>
            <a:ext cx="935037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pic>
        <p:nvPicPr>
          <p:cNvPr id="57373" name="Picture 29" descr="earthan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4" y="420689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6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52751E-6 L -0.15729 0.397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19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3" grpId="0" animBg="1"/>
      <p:bldP spid="67604" grpId="0"/>
      <p:bldP spid="67612" grpId="0"/>
      <p:bldP spid="676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Group 2"/>
          <p:cNvGraphicFramePr>
            <a:graphicFrameLocks noGrp="1"/>
          </p:cNvGraphicFramePr>
          <p:nvPr/>
        </p:nvGraphicFramePr>
        <p:xfrm>
          <a:off x="3073401" y="4441826"/>
          <a:ext cx="5210175" cy="936625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224338" y="404813"/>
            <a:ext cx="5543550" cy="7112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CHÂU NA</a:t>
            </a:r>
            <a:r>
              <a:rPr lang="en-US" sz="4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CỰC</a:t>
            </a: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171700" y="1700214"/>
            <a:ext cx="80645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 hiện 2 chữ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ô chữ</a:t>
            </a:r>
          </a:p>
        </p:txBody>
      </p:sp>
      <p:pic>
        <p:nvPicPr>
          <p:cNvPr id="59413" name="Picture 21" descr="Back_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273800"/>
            <a:ext cx="96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 descr="1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581526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3" descr="ani_top_p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652963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24" descr="ty_251002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616451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7" name="Picture 25" descr="61524PM_Picture%2032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689475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8" name="Picture 26" descr="earthan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689476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9" name="Picture 27" descr="fis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616450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6343650" y="1725614"/>
            <a:ext cx="935038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59421" name="Picture 29" descr="clown_a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6864"/>
            <a:ext cx="815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348414" y="1736726"/>
            <a:ext cx="935037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756129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62829E-7 L -0.05452 0.379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189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02378 0.38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1" grpId="0" animBg="1"/>
      <p:bldP spid="69652" grpId="0"/>
      <p:bldP spid="69660" grpId="0"/>
      <p:bldP spid="69660" grpId="1"/>
      <p:bldP spid="69662" grpId="0"/>
      <p:bldP spid="6966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/>
        </p:nvGraphicFramePr>
        <p:xfrm>
          <a:off x="3051176" y="2276476"/>
          <a:ext cx="5210175" cy="936625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324225" y="149226"/>
            <a:ext cx="57594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pic>
        <p:nvPicPr>
          <p:cNvPr id="61460" name="Picture 20" descr="1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46075"/>
            <a:ext cx="113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1" name="Picture 21" descr="1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68551"/>
            <a:ext cx="812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22" descr="ani_top_p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24399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3" descr="ty_251002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4" y="2403476"/>
            <a:ext cx="454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4" name="Picture 24" descr="61524PM_Picture%203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476500"/>
            <a:ext cx="67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5" name="Picture 25" descr="earthan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2476501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6" name="Picture 26" descr="fis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399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7" name="Text Box 2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324225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41513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5051425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59166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67802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7643813" y="3267076"/>
            <a:ext cx="431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713" name="Text Box 33" descr="hcid_3"/>
          <p:cNvSpPr txBox="1">
            <a:spLocks noChangeArrowheads="1"/>
          </p:cNvSpPr>
          <p:nvPr/>
        </p:nvSpPr>
        <p:spPr bwMode="auto">
          <a:xfrm>
            <a:off x="4438651" y="1106489"/>
            <a:ext cx="3565525" cy="7016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40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4725989" y="1089026"/>
            <a:ext cx="3025775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i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ẩn</a:t>
            </a:r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3200401" y="2276475"/>
            <a:ext cx="61277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4027488" y="2276475"/>
            <a:ext cx="6477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4892675" y="2279650"/>
            <a:ext cx="6477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5756275" y="2276475"/>
            <a:ext cx="6477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6656388" y="2276475"/>
            <a:ext cx="6477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Ú</a:t>
            </a: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7519988" y="2276475"/>
            <a:ext cx="6477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277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7170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" dur="1230" decel="100000"/>
                                        <p:tgtEl>
                                          <p:spTgt spid="7170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3" dur="1230" decel="100000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" dur="1230" decel="100000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1" dur="1230" decel="100000"/>
                                        <p:tgtEl>
                                          <p:spTgt spid="7170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2" dur="1230" decel="1000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4" dur="1230" decel="1000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0" dur="1230" decel="100000"/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1" dur="1230" decel="1000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3" dur="1230" decel="1000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9" dur="1230" decel="100000"/>
                                        <p:tgtEl>
                                          <p:spTgt spid="7170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0" dur="1230" decel="100000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2" dur="1230" decel="100000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8" dur="1230" decel="100000"/>
                                        <p:tgtEl>
                                          <p:spTgt spid="7170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9" dur="1230" decel="100000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1" dur="1230" decel="100000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1" dur="5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6" dur="5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1" dur="5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5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1" dur="5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6" dur="5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inh Can Ban D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8686800" cy="61182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733800" y="6437313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</a:rPr>
              <a:t>LƯỢC ĐỒ TỰ NHIÊN CHÂU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30890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524000" y="9906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1524000" y="1524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1752600" y="1981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727200" y="2743201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Lục địa Ô-xtrây-li-a nằm ở bán cầu Nam hay bán cầu Bắc?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600200" y="3505201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tên và chỉ vị trí một số đảo, quần đảo thuộc châu Đại Dương.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942841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152400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 Can Ban D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8686800" cy="61182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57600" y="6437313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TỰ NHIÊN CHÂU ĐẠI DƯƠNG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4467225" y="1481138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800600" y="2209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5334000" y="2667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6858000" y="35052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5886450" y="32956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7658100" y="29146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6553200" y="2286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9129713" y="4752975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6038850" y="6019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6076950" y="5257800"/>
            <a:ext cx="152400" cy="152400"/>
          </a:xfrm>
          <a:prstGeom prst="flowChartConnector">
            <a:avLst/>
          </a:prstGeom>
          <a:solidFill>
            <a:srgbClr val="66FF66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3924300" y="2343150"/>
            <a:ext cx="152400" cy="152400"/>
          </a:xfrm>
          <a:prstGeom prst="flowChartConnector">
            <a:avLst/>
          </a:prstGeom>
          <a:solidFill>
            <a:srgbClr val="66FF66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5657850" y="5638800"/>
            <a:ext cx="152400" cy="152400"/>
          </a:xfrm>
          <a:prstGeom prst="flowChartConnector">
            <a:avLst/>
          </a:prstGeom>
          <a:solidFill>
            <a:srgbClr val="66FF66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>
            <a:off x="4305300" y="5562600"/>
            <a:ext cx="152400" cy="152400"/>
          </a:xfrm>
          <a:prstGeom prst="flowChartConnector">
            <a:avLst/>
          </a:prstGeom>
          <a:solidFill>
            <a:srgbClr val="66FF66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 flipH="1">
            <a:off x="5505450" y="3771900"/>
            <a:ext cx="152400" cy="152400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2571750" y="2863851"/>
            <a:ext cx="2871788" cy="2379663"/>
          </a:xfrm>
          <a:custGeom>
            <a:avLst/>
            <a:gdLst>
              <a:gd name="T0" fmla="*/ 2147483646 w 1809"/>
              <a:gd name="T1" fmla="*/ 2147483646 h 1499"/>
              <a:gd name="T2" fmla="*/ 2147483646 w 1809"/>
              <a:gd name="T3" fmla="*/ 2147483646 h 1499"/>
              <a:gd name="T4" fmla="*/ 2147483646 w 1809"/>
              <a:gd name="T5" fmla="*/ 2147483646 h 1499"/>
              <a:gd name="T6" fmla="*/ 2147483646 w 1809"/>
              <a:gd name="T7" fmla="*/ 2147483646 h 1499"/>
              <a:gd name="T8" fmla="*/ 2147483646 w 1809"/>
              <a:gd name="T9" fmla="*/ 2147483646 h 1499"/>
              <a:gd name="T10" fmla="*/ 2147483646 w 1809"/>
              <a:gd name="T11" fmla="*/ 2147483646 h 1499"/>
              <a:gd name="T12" fmla="*/ 2147483646 w 1809"/>
              <a:gd name="T13" fmla="*/ 2147483646 h 1499"/>
              <a:gd name="T14" fmla="*/ 2147483646 w 1809"/>
              <a:gd name="T15" fmla="*/ 2147483646 h 1499"/>
              <a:gd name="T16" fmla="*/ 2147483646 w 1809"/>
              <a:gd name="T17" fmla="*/ 2147483646 h 1499"/>
              <a:gd name="T18" fmla="*/ 2147483646 w 1809"/>
              <a:gd name="T19" fmla="*/ 2147483646 h 1499"/>
              <a:gd name="T20" fmla="*/ 2147483646 w 1809"/>
              <a:gd name="T21" fmla="*/ 2147483646 h 1499"/>
              <a:gd name="T22" fmla="*/ 2147483646 w 1809"/>
              <a:gd name="T23" fmla="*/ 2147483646 h 1499"/>
              <a:gd name="T24" fmla="*/ 2147483646 w 1809"/>
              <a:gd name="T25" fmla="*/ 2147483646 h 1499"/>
              <a:gd name="T26" fmla="*/ 2147483646 w 1809"/>
              <a:gd name="T27" fmla="*/ 2147483646 h 1499"/>
              <a:gd name="T28" fmla="*/ 2147483646 w 1809"/>
              <a:gd name="T29" fmla="*/ 2147483646 h 1499"/>
              <a:gd name="T30" fmla="*/ 2147483646 w 1809"/>
              <a:gd name="T31" fmla="*/ 2147483646 h 1499"/>
              <a:gd name="T32" fmla="*/ 2147483646 w 1809"/>
              <a:gd name="T33" fmla="*/ 2147483646 h 1499"/>
              <a:gd name="T34" fmla="*/ 2147483646 w 1809"/>
              <a:gd name="T35" fmla="*/ 2147483646 h 1499"/>
              <a:gd name="T36" fmla="*/ 2147483646 w 1809"/>
              <a:gd name="T37" fmla="*/ 2147483646 h 1499"/>
              <a:gd name="T38" fmla="*/ 2147483646 w 1809"/>
              <a:gd name="T39" fmla="*/ 2147483646 h 1499"/>
              <a:gd name="T40" fmla="*/ 2147483646 w 1809"/>
              <a:gd name="T41" fmla="*/ 2147483646 h 1499"/>
              <a:gd name="T42" fmla="*/ 2147483646 w 1809"/>
              <a:gd name="T43" fmla="*/ 2147483646 h 1499"/>
              <a:gd name="T44" fmla="*/ 2147483646 w 1809"/>
              <a:gd name="T45" fmla="*/ 2147483646 h 1499"/>
              <a:gd name="T46" fmla="*/ 2147483646 w 1809"/>
              <a:gd name="T47" fmla="*/ 0 h 1499"/>
              <a:gd name="T48" fmla="*/ 2147483646 w 1809"/>
              <a:gd name="T49" fmla="*/ 2147483646 h 1499"/>
              <a:gd name="T50" fmla="*/ 2147483646 w 1809"/>
              <a:gd name="T51" fmla="*/ 2147483646 h 1499"/>
              <a:gd name="T52" fmla="*/ 2147483646 w 1809"/>
              <a:gd name="T53" fmla="*/ 2147483646 h 1499"/>
              <a:gd name="T54" fmla="*/ 2147483646 w 1809"/>
              <a:gd name="T55" fmla="*/ 2147483646 h 1499"/>
              <a:gd name="T56" fmla="*/ 2147483646 w 1809"/>
              <a:gd name="T57" fmla="*/ 2147483646 h 1499"/>
              <a:gd name="T58" fmla="*/ 2147483646 w 1809"/>
              <a:gd name="T59" fmla="*/ 2147483646 h 1499"/>
              <a:gd name="T60" fmla="*/ 2147483646 w 1809"/>
              <a:gd name="T61" fmla="*/ 2147483646 h 1499"/>
              <a:gd name="T62" fmla="*/ 2147483646 w 1809"/>
              <a:gd name="T63" fmla="*/ 2147483646 h 1499"/>
              <a:gd name="T64" fmla="*/ 2147483646 w 1809"/>
              <a:gd name="T65" fmla="*/ 2147483646 h 1499"/>
              <a:gd name="T66" fmla="*/ 2147483646 w 1809"/>
              <a:gd name="T67" fmla="*/ 2147483646 h 1499"/>
              <a:gd name="T68" fmla="*/ 2147483646 w 1809"/>
              <a:gd name="T69" fmla="*/ 2147483646 h 1499"/>
              <a:gd name="T70" fmla="*/ 2147483646 w 1809"/>
              <a:gd name="T71" fmla="*/ 2147483646 h 1499"/>
              <a:gd name="T72" fmla="*/ 2147483646 w 1809"/>
              <a:gd name="T73" fmla="*/ 2147483646 h 1499"/>
              <a:gd name="T74" fmla="*/ 2147483646 w 1809"/>
              <a:gd name="T75" fmla="*/ 2147483646 h 1499"/>
              <a:gd name="T76" fmla="*/ 2147483646 w 1809"/>
              <a:gd name="T77" fmla="*/ 2147483646 h 1499"/>
              <a:gd name="T78" fmla="*/ 2147483646 w 1809"/>
              <a:gd name="T79" fmla="*/ 2147483646 h 1499"/>
              <a:gd name="T80" fmla="*/ 2147483646 w 1809"/>
              <a:gd name="T81" fmla="*/ 2147483646 h 1499"/>
              <a:gd name="T82" fmla="*/ 2147483646 w 1809"/>
              <a:gd name="T83" fmla="*/ 2147483646 h 1499"/>
              <a:gd name="T84" fmla="*/ 2147483646 w 1809"/>
              <a:gd name="T85" fmla="*/ 2147483646 h 1499"/>
              <a:gd name="T86" fmla="*/ 2147483646 w 1809"/>
              <a:gd name="T87" fmla="*/ 2147483646 h 1499"/>
              <a:gd name="T88" fmla="*/ 2147483646 w 1809"/>
              <a:gd name="T89" fmla="*/ 2147483646 h 1499"/>
              <a:gd name="T90" fmla="*/ 2147483646 w 1809"/>
              <a:gd name="T91" fmla="*/ 2147483646 h 1499"/>
              <a:gd name="T92" fmla="*/ 2147483646 w 1809"/>
              <a:gd name="T93" fmla="*/ 2147483646 h 1499"/>
              <a:gd name="T94" fmla="*/ 2147483646 w 1809"/>
              <a:gd name="T95" fmla="*/ 2147483646 h 1499"/>
              <a:gd name="T96" fmla="*/ 2147483646 w 1809"/>
              <a:gd name="T97" fmla="*/ 2147483646 h 1499"/>
              <a:gd name="T98" fmla="*/ 2147483646 w 1809"/>
              <a:gd name="T99" fmla="*/ 2147483646 h 1499"/>
              <a:gd name="T100" fmla="*/ 2147483646 w 1809"/>
              <a:gd name="T101" fmla="*/ 2147483646 h 1499"/>
              <a:gd name="T102" fmla="*/ 2147483646 w 1809"/>
              <a:gd name="T103" fmla="*/ 2147483646 h 1499"/>
              <a:gd name="T104" fmla="*/ 2147483646 w 1809"/>
              <a:gd name="T105" fmla="*/ 2147483646 h 1499"/>
              <a:gd name="T106" fmla="*/ 2147483646 w 1809"/>
              <a:gd name="T107" fmla="*/ 2147483646 h 1499"/>
              <a:gd name="T108" fmla="*/ 2147483646 w 1809"/>
              <a:gd name="T109" fmla="*/ 2147483646 h 1499"/>
              <a:gd name="T110" fmla="*/ 2147483646 w 1809"/>
              <a:gd name="T111" fmla="*/ 2147483646 h 1499"/>
              <a:gd name="T112" fmla="*/ 2147483646 w 1809"/>
              <a:gd name="T113" fmla="*/ 2147483646 h 1499"/>
              <a:gd name="T114" fmla="*/ 2147483646 w 1809"/>
              <a:gd name="T115" fmla="*/ 2147483646 h 1499"/>
              <a:gd name="T116" fmla="*/ 2147483646 w 1809"/>
              <a:gd name="T117" fmla="*/ 2147483646 h 1499"/>
              <a:gd name="T118" fmla="*/ 0 w 1809"/>
              <a:gd name="T119" fmla="*/ 2147483646 h 1499"/>
              <a:gd name="T120" fmla="*/ 2147483646 w 1809"/>
              <a:gd name="T121" fmla="*/ 2147483646 h 14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09"/>
              <a:gd name="T184" fmla="*/ 0 h 1499"/>
              <a:gd name="T185" fmla="*/ 1809 w 1809"/>
              <a:gd name="T186" fmla="*/ 1499 h 14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09" h="1499">
                <a:moveTo>
                  <a:pt x="60" y="932"/>
                </a:moveTo>
                <a:cubicBezTo>
                  <a:pt x="69" y="914"/>
                  <a:pt x="72" y="907"/>
                  <a:pt x="52" y="900"/>
                </a:cubicBezTo>
                <a:cubicBezTo>
                  <a:pt x="42" y="871"/>
                  <a:pt x="51" y="881"/>
                  <a:pt x="32" y="868"/>
                </a:cubicBezTo>
                <a:cubicBezTo>
                  <a:pt x="31" y="864"/>
                  <a:pt x="31" y="859"/>
                  <a:pt x="28" y="856"/>
                </a:cubicBezTo>
                <a:cubicBezTo>
                  <a:pt x="25" y="853"/>
                  <a:pt x="17" y="856"/>
                  <a:pt x="16" y="852"/>
                </a:cubicBezTo>
                <a:cubicBezTo>
                  <a:pt x="14" y="833"/>
                  <a:pt x="19" y="815"/>
                  <a:pt x="20" y="796"/>
                </a:cubicBezTo>
                <a:cubicBezTo>
                  <a:pt x="15" y="763"/>
                  <a:pt x="9" y="738"/>
                  <a:pt x="20" y="704"/>
                </a:cubicBezTo>
                <a:cubicBezTo>
                  <a:pt x="24" y="705"/>
                  <a:pt x="29" y="705"/>
                  <a:pt x="32" y="708"/>
                </a:cubicBezTo>
                <a:cubicBezTo>
                  <a:pt x="35" y="711"/>
                  <a:pt x="32" y="720"/>
                  <a:pt x="36" y="720"/>
                </a:cubicBezTo>
                <a:cubicBezTo>
                  <a:pt x="40" y="720"/>
                  <a:pt x="37" y="711"/>
                  <a:pt x="40" y="708"/>
                </a:cubicBezTo>
                <a:cubicBezTo>
                  <a:pt x="43" y="704"/>
                  <a:pt x="48" y="703"/>
                  <a:pt x="52" y="700"/>
                </a:cubicBezTo>
                <a:cubicBezTo>
                  <a:pt x="59" y="689"/>
                  <a:pt x="80" y="672"/>
                  <a:pt x="92" y="668"/>
                </a:cubicBezTo>
                <a:cubicBezTo>
                  <a:pt x="98" y="659"/>
                  <a:pt x="107" y="653"/>
                  <a:pt x="112" y="644"/>
                </a:cubicBezTo>
                <a:cubicBezTo>
                  <a:pt x="123" y="623"/>
                  <a:pt x="116" y="612"/>
                  <a:pt x="140" y="604"/>
                </a:cubicBezTo>
                <a:cubicBezTo>
                  <a:pt x="157" y="616"/>
                  <a:pt x="160" y="605"/>
                  <a:pt x="180" y="600"/>
                </a:cubicBezTo>
                <a:cubicBezTo>
                  <a:pt x="188" y="575"/>
                  <a:pt x="242" y="571"/>
                  <a:pt x="264" y="560"/>
                </a:cubicBezTo>
                <a:cubicBezTo>
                  <a:pt x="302" y="541"/>
                  <a:pt x="238" y="565"/>
                  <a:pt x="300" y="544"/>
                </a:cubicBezTo>
                <a:cubicBezTo>
                  <a:pt x="309" y="541"/>
                  <a:pt x="324" y="528"/>
                  <a:pt x="324" y="528"/>
                </a:cubicBezTo>
                <a:cubicBezTo>
                  <a:pt x="337" y="509"/>
                  <a:pt x="344" y="503"/>
                  <a:pt x="352" y="480"/>
                </a:cubicBezTo>
                <a:cubicBezTo>
                  <a:pt x="355" y="472"/>
                  <a:pt x="360" y="456"/>
                  <a:pt x="360" y="456"/>
                </a:cubicBezTo>
                <a:cubicBezTo>
                  <a:pt x="342" y="401"/>
                  <a:pt x="360" y="389"/>
                  <a:pt x="388" y="348"/>
                </a:cubicBezTo>
                <a:cubicBezTo>
                  <a:pt x="401" y="367"/>
                  <a:pt x="413" y="386"/>
                  <a:pt x="420" y="408"/>
                </a:cubicBezTo>
                <a:cubicBezTo>
                  <a:pt x="426" y="389"/>
                  <a:pt x="422" y="371"/>
                  <a:pt x="416" y="352"/>
                </a:cubicBezTo>
                <a:cubicBezTo>
                  <a:pt x="432" y="327"/>
                  <a:pt x="419" y="352"/>
                  <a:pt x="452" y="344"/>
                </a:cubicBezTo>
                <a:cubicBezTo>
                  <a:pt x="458" y="319"/>
                  <a:pt x="462" y="326"/>
                  <a:pt x="452" y="304"/>
                </a:cubicBezTo>
                <a:cubicBezTo>
                  <a:pt x="449" y="296"/>
                  <a:pt x="444" y="280"/>
                  <a:pt x="444" y="280"/>
                </a:cubicBezTo>
                <a:cubicBezTo>
                  <a:pt x="448" y="279"/>
                  <a:pt x="452" y="276"/>
                  <a:pt x="456" y="276"/>
                </a:cubicBezTo>
                <a:cubicBezTo>
                  <a:pt x="464" y="277"/>
                  <a:pt x="480" y="284"/>
                  <a:pt x="480" y="284"/>
                </a:cubicBezTo>
                <a:cubicBezTo>
                  <a:pt x="485" y="269"/>
                  <a:pt x="481" y="242"/>
                  <a:pt x="496" y="232"/>
                </a:cubicBezTo>
                <a:cubicBezTo>
                  <a:pt x="503" y="228"/>
                  <a:pt x="520" y="224"/>
                  <a:pt x="520" y="224"/>
                </a:cubicBezTo>
                <a:cubicBezTo>
                  <a:pt x="514" y="192"/>
                  <a:pt x="515" y="210"/>
                  <a:pt x="556" y="204"/>
                </a:cubicBezTo>
                <a:cubicBezTo>
                  <a:pt x="564" y="172"/>
                  <a:pt x="572" y="192"/>
                  <a:pt x="596" y="200"/>
                </a:cubicBezTo>
                <a:cubicBezTo>
                  <a:pt x="605" y="203"/>
                  <a:pt x="620" y="216"/>
                  <a:pt x="620" y="216"/>
                </a:cubicBezTo>
                <a:cubicBezTo>
                  <a:pt x="631" y="233"/>
                  <a:pt x="626" y="242"/>
                  <a:pt x="620" y="260"/>
                </a:cubicBezTo>
                <a:cubicBezTo>
                  <a:pt x="621" y="264"/>
                  <a:pt x="620" y="272"/>
                  <a:pt x="624" y="272"/>
                </a:cubicBezTo>
                <a:cubicBezTo>
                  <a:pt x="628" y="272"/>
                  <a:pt x="626" y="264"/>
                  <a:pt x="628" y="260"/>
                </a:cubicBezTo>
                <a:cubicBezTo>
                  <a:pt x="634" y="251"/>
                  <a:pt x="642" y="245"/>
                  <a:pt x="648" y="236"/>
                </a:cubicBezTo>
                <a:cubicBezTo>
                  <a:pt x="669" y="240"/>
                  <a:pt x="679" y="236"/>
                  <a:pt x="700" y="240"/>
                </a:cubicBezTo>
                <a:cubicBezTo>
                  <a:pt x="710" y="269"/>
                  <a:pt x="716" y="240"/>
                  <a:pt x="720" y="228"/>
                </a:cubicBezTo>
                <a:cubicBezTo>
                  <a:pt x="704" y="223"/>
                  <a:pt x="701" y="216"/>
                  <a:pt x="696" y="200"/>
                </a:cubicBezTo>
                <a:cubicBezTo>
                  <a:pt x="700" y="177"/>
                  <a:pt x="698" y="168"/>
                  <a:pt x="716" y="156"/>
                </a:cubicBezTo>
                <a:cubicBezTo>
                  <a:pt x="729" y="136"/>
                  <a:pt x="711" y="132"/>
                  <a:pt x="724" y="116"/>
                </a:cubicBezTo>
                <a:cubicBezTo>
                  <a:pt x="732" y="106"/>
                  <a:pt x="748" y="110"/>
                  <a:pt x="760" y="108"/>
                </a:cubicBezTo>
                <a:cubicBezTo>
                  <a:pt x="783" y="93"/>
                  <a:pt x="813" y="96"/>
                  <a:pt x="840" y="92"/>
                </a:cubicBezTo>
                <a:cubicBezTo>
                  <a:pt x="852" y="55"/>
                  <a:pt x="827" y="51"/>
                  <a:pt x="796" y="48"/>
                </a:cubicBezTo>
                <a:cubicBezTo>
                  <a:pt x="768" y="39"/>
                  <a:pt x="801" y="42"/>
                  <a:pt x="816" y="32"/>
                </a:cubicBezTo>
                <a:cubicBezTo>
                  <a:pt x="827" y="39"/>
                  <a:pt x="852" y="48"/>
                  <a:pt x="852" y="48"/>
                </a:cubicBezTo>
                <a:cubicBezTo>
                  <a:pt x="865" y="67"/>
                  <a:pt x="883" y="65"/>
                  <a:pt x="904" y="72"/>
                </a:cubicBezTo>
                <a:cubicBezTo>
                  <a:pt x="905" y="76"/>
                  <a:pt x="904" y="83"/>
                  <a:pt x="908" y="84"/>
                </a:cubicBezTo>
                <a:cubicBezTo>
                  <a:pt x="916" y="85"/>
                  <a:pt x="932" y="76"/>
                  <a:pt x="932" y="76"/>
                </a:cubicBezTo>
                <a:cubicBezTo>
                  <a:pt x="957" y="84"/>
                  <a:pt x="939" y="95"/>
                  <a:pt x="968" y="88"/>
                </a:cubicBezTo>
                <a:cubicBezTo>
                  <a:pt x="969" y="86"/>
                  <a:pt x="976" y="59"/>
                  <a:pt x="984" y="64"/>
                </a:cubicBezTo>
                <a:cubicBezTo>
                  <a:pt x="991" y="68"/>
                  <a:pt x="992" y="88"/>
                  <a:pt x="992" y="88"/>
                </a:cubicBezTo>
                <a:cubicBezTo>
                  <a:pt x="1005" y="84"/>
                  <a:pt x="1028" y="68"/>
                  <a:pt x="1028" y="68"/>
                </a:cubicBezTo>
                <a:cubicBezTo>
                  <a:pt x="1052" y="84"/>
                  <a:pt x="1044" y="88"/>
                  <a:pt x="1028" y="112"/>
                </a:cubicBezTo>
                <a:cubicBezTo>
                  <a:pt x="1018" y="126"/>
                  <a:pt x="1014" y="135"/>
                  <a:pt x="1000" y="144"/>
                </a:cubicBezTo>
                <a:cubicBezTo>
                  <a:pt x="995" y="159"/>
                  <a:pt x="998" y="177"/>
                  <a:pt x="992" y="192"/>
                </a:cubicBezTo>
                <a:cubicBezTo>
                  <a:pt x="989" y="200"/>
                  <a:pt x="975" y="199"/>
                  <a:pt x="968" y="204"/>
                </a:cubicBezTo>
                <a:cubicBezTo>
                  <a:pt x="977" y="231"/>
                  <a:pt x="981" y="205"/>
                  <a:pt x="988" y="240"/>
                </a:cubicBezTo>
                <a:cubicBezTo>
                  <a:pt x="1005" y="234"/>
                  <a:pt x="1010" y="238"/>
                  <a:pt x="1024" y="248"/>
                </a:cubicBezTo>
                <a:cubicBezTo>
                  <a:pt x="1032" y="245"/>
                  <a:pt x="1040" y="243"/>
                  <a:pt x="1048" y="240"/>
                </a:cubicBezTo>
                <a:cubicBezTo>
                  <a:pt x="1053" y="238"/>
                  <a:pt x="1054" y="248"/>
                  <a:pt x="1056" y="252"/>
                </a:cubicBezTo>
                <a:cubicBezTo>
                  <a:pt x="1066" y="271"/>
                  <a:pt x="1052" y="259"/>
                  <a:pt x="1072" y="272"/>
                </a:cubicBezTo>
                <a:cubicBezTo>
                  <a:pt x="1097" y="309"/>
                  <a:pt x="1101" y="298"/>
                  <a:pt x="1144" y="312"/>
                </a:cubicBezTo>
                <a:cubicBezTo>
                  <a:pt x="1157" y="316"/>
                  <a:pt x="1180" y="332"/>
                  <a:pt x="1180" y="332"/>
                </a:cubicBezTo>
                <a:cubicBezTo>
                  <a:pt x="1190" y="346"/>
                  <a:pt x="1198" y="347"/>
                  <a:pt x="1212" y="356"/>
                </a:cubicBezTo>
                <a:cubicBezTo>
                  <a:pt x="1231" y="352"/>
                  <a:pt x="1247" y="354"/>
                  <a:pt x="1240" y="332"/>
                </a:cubicBezTo>
                <a:cubicBezTo>
                  <a:pt x="1249" y="305"/>
                  <a:pt x="1265" y="285"/>
                  <a:pt x="1272" y="256"/>
                </a:cubicBezTo>
                <a:cubicBezTo>
                  <a:pt x="1274" y="248"/>
                  <a:pt x="1274" y="240"/>
                  <a:pt x="1276" y="232"/>
                </a:cubicBezTo>
                <a:cubicBezTo>
                  <a:pt x="1278" y="224"/>
                  <a:pt x="1284" y="208"/>
                  <a:pt x="1284" y="208"/>
                </a:cubicBezTo>
                <a:cubicBezTo>
                  <a:pt x="1274" y="179"/>
                  <a:pt x="1274" y="192"/>
                  <a:pt x="1280" y="168"/>
                </a:cubicBezTo>
                <a:cubicBezTo>
                  <a:pt x="1284" y="123"/>
                  <a:pt x="1290" y="39"/>
                  <a:pt x="1316" y="0"/>
                </a:cubicBezTo>
                <a:cubicBezTo>
                  <a:pt x="1346" y="10"/>
                  <a:pt x="1333" y="58"/>
                  <a:pt x="1364" y="68"/>
                </a:cubicBezTo>
                <a:cubicBezTo>
                  <a:pt x="1358" y="87"/>
                  <a:pt x="1360" y="109"/>
                  <a:pt x="1380" y="116"/>
                </a:cubicBezTo>
                <a:cubicBezTo>
                  <a:pt x="1382" y="138"/>
                  <a:pt x="1391" y="166"/>
                  <a:pt x="1384" y="188"/>
                </a:cubicBezTo>
                <a:cubicBezTo>
                  <a:pt x="1383" y="184"/>
                  <a:pt x="1380" y="180"/>
                  <a:pt x="1380" y="176"/>
                </a:cubicBezTo>
                <a:cubicBezTo>
                  <a:pt x="1380" y="172"/>
                  <a:pt x="1383" y="160"/>
                  <a:pt x="1384" y="164"/>
                </a:cubicBezTo>
                <a:cubicBezTo>
                  <a:pt x="1388" y="177"/>
                  <a:pt x="1387" y="191"/>
                  <a:pt x="1388" y="204"/>
                </a:cubicBezTo>
                <a:cubicBezTo>
                  <a:pt x="1416" y="186"/>
                  <a:pt x="1403" y="191"/>
                  <a:pt x="1424" y="184"/>
                </a:cubicBezTo>
                <a:cubicBezTo>
                  <a:pt x="1429" y="191"/>
                  <a:pt x="1430" y="202"/>
                  <a:pt x="1436" y="208"/>
                </a:cubicBezTo>
                <a:cubicBezTo>
                  <a:pt x="1442" y="214"/>
                  <a:pt x="1453" y="215"/>
                  <a:pt x="1460" y="220"/>
                </a:cubicBezTo>
                <a:cubicBezTo>
                  <a:pt x="1473" y="240"/>
                  <a:pt x="1460" y="243"/>
                  <a:pt x="1476" y="268"/>
                </a:cubicBezTo>
                <a:cubicBezTo>
                  <a:pt x="1481" y="312"/>
                  <a:pt x="1476" y="293"/>
                  <a:pt x="1488" y="328"/>
                </a:cubicBezTo>
                <a:cubicBezTo>
                  <a:pt x="1491" y="336"/>
                  <a:pt x="1493" y="344"/>
                  <a:pt x="1496" y="352"/>
                </a:cubicBezTo>
                <a:cubicBezTo>
                  <a:pt x="1497" y="356"/>
                  <a:pt x="1500" y="364"/>
                  <a:pt x="1500" y="364"/>
                </a:cubicBezTo>
                <a:cubicBezTo>
                  <a:pt x="1501" y="374"/>
                  <a:pt x="1501" y="419"/>
                  <a:pt x="1512" y="432"/>
                </a:cubicBezTo>
                <a:cubicBezTo>
                  <a:pt x="1520" y="441"/>
                  <a:pt x="1538" y="445"/>
                  <a:pt x="1548" y="452"/>
                </a:cubicBezTo>
                <a:cubicBezTo>
                  <a:pt x="1558" y="467"/>
                  <a:pt x="1562" y="470"/>
                  <a:pt x="1580" y="464"/>
                </a:cubicBezTo>
                <a:cubicBezTo>
                  <a:pt x="1584" y="477"/>
                  <a:pt x="1608" y="492"/>
                  <a:pt x="1608" y="492"/>
                </a:cubicBezTo>
                <a:cubicBezTo>
                  <a:pt x="1635" y="483"/>
                  <a:pt x="1622" y="518"/>
                  <a:pt x="1620" y="536"/>
                </a:cubicBezTo>
                <a:cubicBezTo>
                  <a:pt x="1627" y="565"/>
                  <a:pt x="1633" y="544"/>
                  <a:pt x="1644" y="568"/>
                </a:cubicBezTo>
                <a:cubicBezTo>
                  <a:pt x="1654" y="591"/>
                  <a:pt x="1649" y="599"/>
                  <a:pt x="1668" y="612"/>
                </a:cubicBezTo>
                <a:cubicBezTo>
                  <a:pt x="1677" y="626"/>
                  <a:pt x="1685" y="637"/>
                  <a:pt x="1692" y="616"/>
                </a:cubicBezTo>
                <a:cubicBezTo>
                  <a:pt x="1708" y="640"/>
                  <a:pt x="1701" y="654"/>
                  <a:pt x="1692" y="680"/>
                </a:cubicBezTo>
                <a:cubicBezTo>
                  <a:pt x="1695" y="684"/>
                  <a:pt x="1696" y="689"/>
                  <a:pt x="1700" y="692"/>
                </a:cubicBezTo>
                <a:cubicBezTo>
                  <a:pt x="1703" y="695"/>
                  <a:pt x="1709" y="693"/>
                  <a:pt x="1712" y="696"/>
                </a:cubicBezTo>
                <a:cubicBezTo>
                  <a:pt x="1726" y="710"/>
                  <a:pt x="1727" y="717"/>
                  <a:pt x="1732" y="732"/>
                </a:cubicBezTo>
                <a:cubicBezTo>
                  <a:pt x="1734" y="726"/>
                  <a:pt x="1735" y="711"/>
                  <a:pt x="1748" y="716"/>
                </a:cubicBezTo>
                <a:cubicBezTo>
                  <a:pt x="1756" y="719"/>
                  <a:pt x="1757" y="734"/>
                  <a:pt x="1760" y="740"/>
                </a:cubicBezTo>
                <a:cubicBezTo>
                  <a:pt x="1765" y="748"/>
                  <a:pt x="1773" y="755"/>
                  <a:pt x="1776" y="764"/>
                </a:cubicBezTo>
                <a:cubicBezTo>
                  <a:pt x="1779" y="772"/>
                  <a:pt x="1784" y="788"/>
                  <a:pt x="1784" y="788"/>
                </a:cubicBezTo>
                <a:cubicBezTo>
                  <a:pt x="1801" y="771"/>
                  <a:pt x="1801" y="754"/>
                  <a:pt x="1808" y="732"/>
                </a:cubicBezTo>
                <a:cubicBezTo>
                  <a:pt x="1807" y="753"/>
                  <a:pt x="1809" y="775"/>
                  <a:pt x="1804" y="796"/>
                </a:cubicBezTo>
                <a:cubicBezTo>
                  <a:pt x="1793" y="843"/>
                  <a:pt x="1781" y="749"/>
                  <a:pt x="1796" y="824"/>
                </a:cubicBezTo>
                <a:cubicBezTo>
                  <a:pt x="1794" y="865"/>
                  <a:pt x="1787" y="904"/>
                  <a:pt x="1800" y="944"/>
                </a:cubicBezTo>
                <a:cubicBezTo>
                  <a:pt x="1799" y="961"/>
                  <a:pt x="1799" y="979"/>
                  <a:pt x="1796" y="996"/>
                </a:cubicBezTo>
                <a:cubicBezTo>
                  <a:pt x="1790" y="1034"/>
                  <a:pt x="1768" y="1070"/>
                  <a:pt x="1760" y="1108"/>
                </a:cubicBezTo>
                <a:cubicBezTo>
                  <a:pt x="1759" y="1113"/>
                  <a:pt x="1752" y="1151"/>
                  <a:pt x="1748" y="1152"/>
                </a:cubicBezTo>
                <a:cubicBezTo>
                  <a:pt x="1731" y="1158"/>
                  <a:pt x="1740" y="1154"/>
                  <a:pt x="1724" y="1164"/>
                </a:cubicBezTo>
                <a:cubicBezTo>
                  <a:pt x="1710" y="1184"/>
                  <a:pt x="1696" y="1206"/>
                  <a:pt x="1676" y="1220"/>
                </a:cubicBezTo>
                <a:cubicBezTo>
                  <a:pt x="1659" y="1270"/>
                  <a:pt x="1633" y="1314"/>
                  <a:pt x="1616" y="1364"/>
                </a:cubicBezTo>
                <a:cubicBezTo>
                  <a:pt x="1613" y="1373"/>
                  <a:pt x="1599" y="1419"/>
                  <a:pt x="1592" y="1424"/>
                </a:cubicBezTo>
                <a:cubicBezTo>
                  <a:pt x="1569" y="1441"/>
                  <a:pt x="1532" y="1432"/>
                  <a:pt x="1508" y="1448"/>
                </a:cubicBezTo>
                <a:cubicBezTo>
                  <a:pt x="1497" y="1455"/>
                  <a:pt x="1472" y="1464"/>
                  <a:pt x="1472" y="1464"/>
                </a:cubicBezTo>
                <a:cubicBezTo>
                  <a:pt x="1471" y="1473"/>
                  <a:pt x="1476" y="1487"/>
                  <a:pt x="1468" y="1492"/>
                </a:cubicBezTo>
                <a:cubicBezTo>
                  <a:pt x="1458" y="1499"/>
                  <a:pt x="1432" y="1480"/>
                  <a:pt x="1432" y="1480"/>
                </a:cubicBezTo>
                <a:cubicBezTo>
                  <a:pt x="1423" y="1452"/>
                  <a:pt x="1432" y="1459"/>
                  <a:pt x="1412" y="1452"/>
                </a:cubicBezTo>
                <a:cubicBezTo>
                  <a:pt x="1415" y="1444"/>
                  <a:pt x="1428" y="1425"/>
                  <a:pt x="1420" y="1428"/>
                </a:cubicBezTo>
                <a:cubicBezTo>
                  <a:pt x="1412" y="1431"/>
                  <a:pt x="1396" y="1436"/>
                  <a:pt x="1396" y="1436"/>
                </a:cubicBezTo>
                <a:cubicBezTo>
                  <a:pt x="1388" y="1461"/>
                  <a:pt x="1363" y="1466"/>
                  <a:pt x="1340" y="1472"/>
                </a:cubicBezTo>
                <a:cubicBezTo>
                  <a:pt x="1333" y="1467"/>
                  <a:pt x="1322" y="1466"/>
                  <a:pt x="1316" y="1460"/>
                </a:cubicBezTo>
                <a:cubicBezTo>
                  <a:pt x="1309" y="1453"/>
                  <a:pt x="1300" y="1436"/>
                  <a:pt x="1300" y="1436"/>
                </a:cubicBezTo>
                <a:cubicBezTo>
                  <a:pt x="1292" y="1437"/>
                  <a:pt x="1282" y="1434"/>
                  <a:pt x="1276" y="1440"/>
                </a:cubicBezTo>
                <a:cubicBezTo>
                  <a:pt x="1272" y="1444"/>
                  <a:pt x="1284" y="1452"/>
                  <a:pt x="1280" y="1456"/>
                </a:cubicBezTo>
                <a:cubicBezTo>
                  <a:pt x="1274" y="1462"/>
                  <a:pt x="1264" y="1447"/>
                  <a:pt x="1256" y="1444"/>
                </a:cubicBezTo>
                <a:cubicBezTo>
                  <a:pt x="1250" y="1426"/>
                  <a:pt x="1242" y="1428"/>
                  <a:pt x="1224" y="1424"/>
                </a:cubicBezTo>
                <a:cubicBezTo>
                  <a:pt x="1213" y="1391"/>
                  <a:pt x="1195" y="1361"/>
                  <a:pt x="1184" y="1328"/>
                </a:cubicBezTo>
                <a:cubicBezTo>
                  <a:pt x="1174" y="1298"/>
                  <a:pt x="1190" y="1307"/>
                  <a:pt x="1168" y="1300"/>
                </a:cubicBezTo>
                <a:cubicBezTo>
                  <a:pt x="1139" y="1310"/>
                  <a:pt x="1149" y="1315"/>
                  <a:pt x="1136" y="1296"/>
                </a:cubicBezTo>
                <a:cubicBezTo>
                  <a:pt x="1143" y="1274"/>
                  <a:pt x="1139" y="1253"/>
                  <a:pt x="1132" y="1232"/>
                </a:cubicBezTo>
                <a:cubicBezTo>
                  <a:pt x="1124" y="1244"/>
                  <a:pt x="1124" y="1262"/>
                  <a:pt x="1116" y="1272"/>
                </a:cubicBezTo>
                <a:cubicBezTo>
                  <a:pt x="1108" y="1282"/>
                  <a:pt x="1080" y="1288"/>
                  <a:pt x="1080" y="1288"/>
                </a:cubicBezTo>
                <a:cubicBezTo>
                  <a:pt x="1073" y="1268"/>
                  <a:pt x="1095" y="1247"/>
                  <a:pt x="1104" y="1228"/>
                </a:cubicBezTo>
                <a:cubicBezTo>
                  <a:pt x="1106" y="1224"/>
                  <a:pt x="1110" y="1220"/>
                  <a:pt x="1112" y="1216"/>
                </a:cubicBezTo>
                <a:cubicBezTo>
                  <a:pt x="1114" y="1212"/>
                  <a:pt x="1120" y="1204"/>
                  <a:pt x="1116" y="1204"/>
                </a:cubicBezTo>
                <a:cubicBezTo>
                  <a:pt x="1111" y="1204"/>
                  <a:pt x="1105" y="1213"/>
                  <a:pt x="1108" y="1216"/>
                </a:cubicBezTo>
                <a:cubicBezTo>
                  <a:pt x="1111" y="1219"/>
                  <a:pt x="1116" y="1211"/>
                  <a:pt x="1120" y="1208"/>
                </a:cubicBezTo>
                <a:cubicBezTo>
                  <a:pt x="1117" y="1204"/>
                  <a:pt x="1117" y="1196"/>
                  <a:pt x="1112" y="1196"/>
                </a:cubicBezTo>
                <a:cubicBezTo>
                  <a:pt x="1108" y="1196"/>
                  <a:pt x="1116" y="1204"/>
                  <a:pt x="1116" y="1208"/>
                </a:cubicBezTo>
                <a:cubicBezTo>
                  <a:pt x="1115" y="1216"/>
                  <a:pt x="1108" y="1232"/>
                  <a:pt x="1108" y="1232"/>
                </a:cubicBezTo>
                <a:cubicBezTo>
                  <a:pt x="1101" y="1212"/>
                  <a:pt x="1109" y="1196"/>
                  <a:pt x="1120" y="1180"/>
                </a:cubicBezTo>
                <a:cubicBezTo>
                  <a:pt x="1117" y="1171"/>
                  <a:pt x="1108" y="1147"/>
                  <a:pt x="1108" y="1136"/>
                </a:cubicBezTo>
                <a:cubicBezTo>
                  <a:pt x="1108" y="1132"/>
                  <a:pt x="1111" y="1144"/>
                  <a:pt x="1112" y="1148"/>
                </a:cubicBezTo>
                <a:cubicBezTo>
                  <a:pt x="1104" y="1171"/>
                  <a:pt x="1092" y="1191"/>
                  <a:pt x="1072" y="1204"/>
                </a:cubicBezTo>
                <a:cubicBezTo>
                  <a:pt x="1064" y="1227"/>
                  <a:pt x="1073" y="1206"/>
                  <a:pt x="1056" y="1228"/>
                </a:cubicBezTo>
                <a:cubicBezTo>
                  <a:pt x="1050" y="1236"/>
                  <a:pt x="1040" y="1252"/>
                  <a:pt x="1040" y="1252"/>
                </a:cubicBezTo>
                <a:cubicBezTo>
                  <a:pt x="1041" y="1259"/>
                  <a:pt x="1046" y="1266"/>
                  <a:pt x="1044" y="1272"/>
                </a:cubicBezTo>
                <a:cubicBezTo>
                  <a:pt x="1039" y="1286"/>
                  <a:pt x="1012" y="1267"/>
                  <a:pt x="1008" y="1264"/>
                </a:cubicBezTo>
                <a:cubicBezTo>
                  <a:pt x="1011" y="1250"/>
                  <a:pt x="1020" y="1224"/>
                  <a:pt x="1020" y="1224"/>
                </a:cubicBezTo>
                <a:cubicBezTo>
                  <a:pt x="994" y="1185"/>
                  <a:pt x="999" y="1186"/>
                  <a:pt x="956" y="1172"/>
                </a:cubicBezTo>
                <a:cubicBezTo>
                  <a:pt x="949" y="1161"/>
                  <a:pt x="947" y="1139"/>
                  <a:pt x="936" y="1132"/>
                </a:cubicBezTo>
                <a:cubicBezTo>
                  <a:pt x="924" y="1124"/>
                  <a:pt x="907" y="1126"/>
                  <a:pt x="892" y="1124"/>
                </a:cubicBezTo>
                <a:cubicBezTo>
                  <a:pt x="871" y="1117"/>
                  <a:pt x="852" y="1107"/>
                  <a:pt x="832" y="1100"/>
                </a:cubicBezTo>
                <a:cubicBezTo>
                  <a:pt x="799" y="1103"/>
                  <a:pt x="784" y="1110"/>
                  <a:pt x="756" y="1120"/>
                </a:cubicBezTo>
                <a:cubicBezTo>
                  <a:pt x="718" y="1134"/>
                  <a:pt x="678" y="1139"/>
                  <a:pt x="640" y="1152"/>
                </a:cubicBezTo>
                <a:cubicBezTo>
                  <a:pt x="626" y="1166"/>
                  <a:pt x="610" y="1172"/>
                  <a:pt x="592" y="1184"/>
                </a:cubicBezTo>
                <a:cubicBezTo>
                  <a:pt x="584" y="1189"/>
                  <a:pt x="568" y="1200"/>
                  <a:pt x="568" y="1200"/>
                </a:cubicBezTo>
                <a:cubicBezTo>
                  <a:pt x="551" y="1225"/>
                  <a:pt x="550" y="1250"/>
                  <a:pt x="520" y="1260"/>
                </a:cubicBezTo>
                <a:cubicBezTo>
                  <a:pt x="492" y="1251"/>
                  <a:pt x="449" y="1268"/>
                  <a:pt x="420" y="1272"/>
                </a:cubicBezTo>
                <a:cubicBezTo>
                  <a:pt x="412" y="1275"/>
                  <a:pt x="404" y="1277"/>
                  <a:pt x="396" y="1280"/>
                </a:cubicBezTo>
                <a:cubicBezTo>
                  <a:pt x="392" y="1281"/>
                  <a:pt x="384" y="1284"/>
                  <a:pt x="384" y="1284"/>
                </a:cubicBezTo>
                <a:cubicBezTo>
                  <a:pt x="373" y="1316"/>
                  <a:pt x="389" y="1279"/>
                  <a:pt x="368" y="1300"/>
                </a:cubicBezTo>
                <a:cubicBezTo>
                  <a:pt x="358" y="1310"/>
                  <a:pt x="364" y="1319"/>
                  <a:pt x="344" y="1332"/>
                </a:cubicBezTo>
                <a:cubicBezTo>
                  <a:pt x="333" y="1364"/>
                  <a:pt x="310" y="1361"/>
                  <a:pt x="280" y="1364"/>
                </a:cubicBezTo>
                <a:cubicBezTo>
                  <a:pt x="277" y="1368"/>
                  <a:pt x="277" y="1374"/>
                  <a:pt x="272" y="1376"/>
                </a:cubicBezTo>
                <a:cubicBezTo>
                  <a:pt x="267" y="1378"/>
                  <a:pt x="261" y="1374"/>
                  <a:pt x="256" y="1372"/>
                </a:cubicBezTo>
                <a:cubicBezTo>
                  <a:pt x="229" y="1364"/>
                  <a:pt x="204" y="1352"/>
                  <a:pt x="184" y="1332"/>
                </a:cubicBezTo>
                <a:cubicBezTo>
                  <a:pt x="178" y="1313"/>
                  <a:pt x="185" y="1313"/>
                  <a:pt x="192" y="1296"/>
                </a:cubicBezTo>
                <a:cubicBezTo>
                  <a:pt x="195" y="1288"/>
                  <a:pt x="197" y="1280"/>
                  <a:pt x="200" y="1272"/>
                </a:cubicBezTo>
                <a:cubicBezTo>
                  <a:pt x="201" y="1268"/>
                  <a:pt x="204" y="1260"/>
                  <a:pt x="204" y="1260"/>
                </a:cubicBezTo>
                <a:cubicBezTo>
                  <a:pt x="201" y="1231"/>
                  <a:pt x="205" y="1205"/>
                  <a:pt x="180" y="1188"/>
                </a:cubicBezTo>
                <a:cubicBezTo>
                  <a:pt x="179" y="1184"/>
                  <a:pt x="178" y="1180"/>
                  <a:pt x="176" y="1176"/>
                </a:cubicBezTo>
                <a:cubicBezTo>
                  <a:pt x="174" y="1172"/>
                  <a:pt x="170" y="1168"/>
                  <a:pt x="168" y="1164"/>
                </a:cubicBezTo>
                <a:cubicBezTo>
                  <a:pt x="155" y="1135"/>
                  <a:pt x="170" y="1143"/>
                  <a:pt x="148" y="1136"/>
                </a:cubicBezTo>
                <a:cubicBezTo>
                  <a:pt x="141" y="1116"/>
                  <a:pt x="133" y="1103"/>
                  <a:pt x="116" y="1092"/>
                </a:cubicBezTo>
                <a:cubicBezTo>
                  <a:pt x="101" y="1046"/>
                  <a:pt x="87" y="1005"/>
                  <a:pt x="60" y="964"/>
                </a:cubicBezTo>
                <a:cubicBezTo>
                  <a:pt x="53" y="953"/>
                  <a:pt x="35" y="955"/>
                  <a:pt x="24" y="948"/>
                </a:cubicBezTo>
                <a:cubicBezTo>
                  <a:pt x="28" y="945"/>
                  <a:pt x="31" y="941"/>
                  <a:pt x="36" y="940"/>
                </a:cubicBezTo>
                <a:cubicBezTo>
                  <a:pt x="40" y="939"/>
                  <a:pt x="51" y="947"/>
                  <a:pt x="48" y="944"/>
                </a:cubicBezTo>
                <a:cubicBezTo>
                  <a:pt x="33" y="929"/>
                  <a:pt x="16" y="927"/>
                  <a:pt x="0" y="916"/>
                </a:cubicBezTo>
                <a:cubicBezTo>
                  <a:pt x="3" y="907"/>
                  <a:pt x="2" y="898"/>
                  <a:pt x="16" y="900"/>
                </a:cubicBezTo>
                <a:cubicBezTo>
                  <a:pt x="24" y="901"/>
                  <a:pt x="32" y="905"/>
                  <a:pt x="40" y="908"/>
                </a:cubicBezTo>
                <a:cubicBezTo>
                  <a:pt x="44" y="909"/>
                  <a:pt x="52" y="912"/>
                  <a:pt x="52" y="912"/>
                </a:cubicBezTo>
                <a:cubicBezTo>
                  <a:pt x="61" y="926"/>
                  <a:pt x="60" y="919"/>
                  <a:pt x="60" y="932"/>
                </a:cubicBez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4248150" y="4921251"/>
            <a:ext cx="122238" cy="66675"/>
          </a:xfrm>
          <a:custGeom>
            <a:avLst/>
            <a:gdLst>
              <a:gd name="T0" fmla="*/ 2147483646 w 77"/>
              <a:gd name="T1" fmla="*/ 2147483646 h 42"/>
              <a:gd name="T2" fmla="*/ 0 w 77"/>
              <a:gd name="T3" fmla="*/ 2147483646 h 42"/>
              <a:gd name="T4" fmla="*/ 2147483646 w 77"/>
              <a:gd name="T5" fmla="*/ 2147483646 h 42"/>
              <a:gd name="T6" fmla="*/ 2147483646 w 77"/>
              <a:gd name="T7" fmla="*/ 0 h 42"/>
              <a:gd name="T8" fmla="*/ 2147483646 w 77"/>
              <a:gd name="T9" fmla="*/ 2147483646 h 42"/>
              <a:gd name="T10" fmla="*/ 2147483646 w 77"/>
              <a:gd name="T11" fmla="*/ 2147483646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"/>
              <a:gd name="T19" fmla="*/ 0 h 42"/>
              <a:gd name="T20" fmla="*/ 77 w 77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" h="42">
                <a:moveTo>
                  <a:pt x="40" y="32"/>
                </a:moveTo>
                <a:cubicBezTo>
                  <a:pt x="20" y="37"/>
                  <a:pt x="12" y="38"/>
                  <a:pt x="0" y="20"/>
                </a:cubicBezTo>
                <a:cubicBezTo>
                  <a:pt x="1" y="16"/>
                  <a:pt x="1" y="10"/>
                  <a:pt x="4" y="8"/>
                </a:cubicBezTo>
                <a:cubicBezTo>
                  <a:pt x="11" y="3"/>
                  <a:pt x="28" y="0"/>
                  <a:pt x="28" y="0"/>
                </a:cubicBezTo>
                <a:cubicBezTo>
                  <a:pt x="40" y="1"/>
                  <a:pt x="53" y="0"/>
                  <a:pt x="64" y="4"/>
                </a:cubicBezTo>
                <a:cubicBezTo>
                  <a:pt x="77" y="9"/>
                  <a:pt x="60" y="42"/>
                  <a:pt x="40" y="32"/>
                </a:cubicBez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>
            <a:off x="7543800" y="37909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9386888" y="3081338"/>
            <a:ext cx="152400" cy="533400"/>
          </a:xfrm>
          <a:prstGeom prst="up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9144000" y="5486400"/>
            <a:ext cx="152400" cy="533400"/>
          </a:xfrm>
          <a:prstGeom prst="up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752600" y="304801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biết lục địa Ô-xtrây-li-a nằm ở bán cầu Nam hay bán cầu Bắc?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752600" y="304801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tên và chỉ vị trí một số đảo, quần đảo thuộc châu Đại Dương.</a:t>
            </a:r>
          </a:p>
        </p:txBody>
      </p:sp>
    </p:spTree>
    <p:extLst>
      <p:ext uri="{BB962C8B-B14F-4D97-AF65-F5344CB8AC3E}">
        <p14:creationId xmlns:p14="http://schemas.microsoft.com/office/powerpoint/2010/main" val="2412902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repeatCount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repeatCount="7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81925" grpId="0" animBg="1"/>
      <p:bldP spid="81925" grpId="1" animBg="1"/>
      <p:bldP spid="81926" grpId="0" animBg="1"/>
      <p:bldP spid="81926" grpId="1" animBg="1"/>
      <p:bldP spid="81927" grpId="0" animBg="1"/>
      <p:bldP spid="81927" grpId="1" animBg="1"/>
      <p:bldP spid="81928" grpId="0" animBg="1"/>
      <p:bldP spid="81928" grpId="1" animBg="1"/>
      <p:bldP spid="81929" grpId="0" animBg="1"/>
      <p:bldP spid="81929" grpId="1" animBg="1"/>
      <p:bldP spid="81930" grpId="0" animBg="1"/>
      <p:bldP spid="81930" grpId="1" animBg="1"/>
      <p:bldP spid="81931" grpId="0" animBg="1"/>
      <p:bldP spid="81931" grpId="1" animBg="1"/>
      <p:bldP spid="81932" grpId="0" animBg="1"/>
      <p:bldP spid="81932" grpId="1" animBg="1"/>
      <p:bldP spid="81933" grpId="0" animBg="1"/>
      <p:bldP spid="81933" grpId="1" animBg="1"/>
      <p:bldP spid="81934" grpId="0" animBg="1"/>
      <p:bldP spid="81934" grpId="1" animBg="1"/>
      <p:bldP spid="81935" grpId="0" animBg="1"/>
      <p:bldP spid="81935" grpId="1" animBg="1"/>
      <p:bldP spid="81936" grpId="0" animBg="1"/>
      <p:bldP spid="81936" grpId="1" animBg="1"/>
      <p:bldP spid="81937" grpId="0" animBg="1"/>
      <p:bldP spid="81937" grpId="1" animBg="1"/>
      <p:bldP spid="81940" grpId="0" animBg="1"/>
      <p:bldP spid="81940" grpId="1" animBg="1"/>
      <p:bldP spid="81941" grpId="0" animBg="1"/>
      <p:bldP spid="81942" grpId="0" animBg="1"/>
      <p:bldP spid="81944" grpId="0"/>
      <p:bldP spid="81944" grpId="1"/>
      <p:bldP spid="81945" grpId="0"/>
      <p:bldP spid="819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4" name="Group 8"/>
          <p:cNvGraphicFramePr>
            <a:graphicFrameLocks noGrp="1"/>
          </p:cNvGraphicFramePr>
          <p:nvPr/>
        </p:nvGraphicFramePr>
        <p:xfrm>
          <a:off x="1671638" y="3790951"/>
          <a:ext cx="8839200" cy="28987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Đại Dương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Lục địa Ô-xtrây-li-a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đảo và quần đảo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 và Động vật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657600" y="4667251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 hạn, phần lớn diện tích là hoang mạc và xa-van.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3657600" y="5410201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vật: bạch đàn và cây keo.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vật: thú có túi Căng-gu-ru,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Cô-a-la,…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7696200" y="48006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nóng ẩm.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7696200" y="54102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hoặc rừng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 bao phủ</a:t>
            </a:r>
            <a:r>
              <a:rPr lang="en-US" altLang="en-US" sz="20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54" name="Text Box 32"/>
          <p:cNvSpPr txBox="1">
            <a:spLocks noChangeArrowheads="1"/>
          </p:cNvSpPr>
          <p:nvPr/>
        </p:nvSpPr>
        <p:spPr bwMode="auto">
          <a:xfrm>
            <a:off x="1595438" y="1752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Vị trí địa lí, giới hạn</a:t>
            </a:r>
          </a:p>
        </p:txBody>
      </p:sp>
      <p:sp>
        <p:nvSpPr>
          <p:cNvPr id="22555" name="Text Box 33"/>
          <p:cNvSpPr txBox="1">
            <a:spLocks noChangeArrowheads="1"/>
          </p:cNvSpPr>
          <p:nvPr/>
        </p:nvSpPr>
        <p:spPr bwMode="auto">
          <a:xfrm>
            <a:off x="9906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Châu Đại Dương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1524000" y="2133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Đặc điểm tự nhiên</a:t>
            </a:r>
          </a:p>
        </p:txBody>
      </p:sp>
      <p:pic>
        <p:nvPicPr>
          <p:cNvPr id="39971" name="Picture 35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1"/>
            <a:ext cx="2209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52800" y="8382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Text Box 13"/>
          <p:cNvSpPr txBox="1">
            <a:spLocks noChangeArrowheads="1"/>
          </p:cNvSpPr>
          <p:nvPr/>
        </p:nvSpPr>
        <p:spPr bwMode="auto">
          <a:xfrm>
            <a:off x="152400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/>
      <p:bldP spid="39966" grpId="0"/>
      <p:bldP spid="39967" grpId="0"/>
      <p:bldP spid="399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8305800" cy="456723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4995863" y="622935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mạc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914400"/>
            <a:ext cx="5562600" cy="5334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ĐẠI DƯƠNG VÀ CHÂU NAM CỰC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152400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2578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van</a:t>
            </a:r>
          </a:p>
        </p:txBody>
      </p:sp>
    </p:spTree>
    <p:extLst>
      <p:ext uri="{BB962C8B-B14F-4D97-AF65-F5344CB8AC3E}">
        <p14:creationId xmlns:p14="http://schemas.microsoft.com/office/powerpoint/2010/main" val="22292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1113</Words>
  <Application>Microsoft Office PowerPoint</Application>
  <PresentationFormat>Widescreen</PresentationFormat>
  <Paragraphs>216</Paragraphs>
  <Slides>35</Slides>
  <Notes>12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2022-04-05T02:10:43Z</dcterms:created>
  <dcterms:modified xsi:type="dcterms:W3CDTF">2022-04-05T02:54:49Z</dcterms:modified>
</cp:coreProperties>
</file>