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89" r:id="rId4"/>
  </p:sldMasterIdLst>
  <p:notesMasterIdLst>
    <p:notesMasterId r:id="rId27"/>
  </p:notesMasterIdLst>
  <p:sldIdLst>
    <p:sldId id="280" r:id="rId5"/>
    <p:sldId id="344" r:id="rId6"/>
    <p:sldId id="399" r:id="rId7"/>
    <p:sldId id="355" r:id="rId8"/>
    <p:sldId id="259" r:id="rId9"/>
    <p:sldId id="400" r:id="rId10"/>
    <p:sldId id="393" r:id="rId11"/>
    <p:sldId id="401" r:id="rId12"/>
    <p:sldId id="263" r:id="rId13"/>
    <p:sldId id="363" r:id="rId14"/>
    <p:sldId id="395" r:id="rId15"/>
    <p:sldId id="403" r:id="rId16"/>
    <p:sldId id="402" r:id="rId17"/>
    <p:sldId id="270" r:id="rId18"/>
    <p:sldId id="271" r:id="rId19"/>
    <p:sldId id="397" r:id="rId20"/>
    <p:sldId id="396" r:id="rId21"/>
    <p:sldId id="273" r:id="rId22"/>
    <p:sldId id="272" r:id="rId23"/>
    <p:sldId id="404" r:id="rId24"/>
    <p:sldId id="398"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60093"/>
    <a:srgbClr val="00FF00"/>
    <a:srgbClr val="0033CC"/>
    <a:srgbClr val="C93B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sorterViewPr>
    <p:cViewPr>
      <p:scale>
        <a:sx n="100" d="100"/>
        <a:sy n="100" d="100"/>
      </p:scale>
      <p:origin x="0" y="-32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2266D-8184-41E1-B1CF-E26143403365}" type="datetimeFigureOut">
              <a:rPr lang="en-US" smtClean="0"/>
              <a:pPr/>
              <a:t>3/3/2022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3298B1-05B4-44F4-BECB-9C73AB5D4FCE}" type="slidenum">
              <a:rPr lang="en-US" smtClean="0"/>
              <a:pPr/>
              <a:t>‹#›</a:t>
            </a:fld>
            <a:endParaRPr lang="en-US"/>
          </a:p>
        </p:txBody>
      </p:sp>
    </p:spTree>
    <p:extLst>
      <p:ext uri="{BB962C8B-B14F-4D97-AF65-F5344CB8AC3E}">
        <p14:creationId xmlns:p14="http://schemas.microsoft.com/office/powerpoint/2010/main" val="347711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11A7C2-E298-4F1F-ABAB-EDAF868D8A56}"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5737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fld id="{4111A7C2-E298-4F1F-ABAB-EDAF868D8A56}" type="slidenum">
              <a:rPr lang="en-US" baseline="0">
                <a:latin typeface="Arial" charset="0"/>
              </a:rPr>
              <a:pPr eaLnBrk="1" hangingPunct="1"/>
              <a:t>14</a:t>
            </a:fld>
            <a:endParaRPr lang="en-US" baseline="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633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fld id="{4111A7C2-E298-4F1F-ABAB-EDAF868D8A56}" type="slidenum">
              <a:rPr lang="en-US" baseline="0">
                <a:latin typeface="Arial" charset="0"/>
              </a:rPr>
              <a:pPr eaLnBrk="1" hangingPunct="1"/>
              <a:t>15</a:t>
            </a:fld>
            <a:endParaRPr lang="en-US" baseline="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2143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11A7C2-E298-4F1F-ABAB-EDAF868D8A56}"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019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0564-7110-467A-A848-07ED4DC6F20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92480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48365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414749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59BE7F-B5DA-4BAE-99D9-8638E78B0DB7}" type="slidenum">
              <a:rPr lang="en-US" smtClean="0"/>
              <a:pPr>
                <a:defRPr/>
              </a:pPr>
              <a:t>‹#›</a:t>
            </a:fld>
            <a:endParaRPr lang="en-US"/>
          </a:p>
        </p:txBody>
      </p:sp>
    </p:spTree>
    <p:extLst>
      <p:ext uri="{BB962C8B-B14F-4D97-AF65-F5344CB8AC3E}">
        <p14:creationId xmlns:p14="http://schemas.microsoft.com/office/powerpoint/2010/main" val="1529969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A9962-6FEB-4463-BC83-DC05E1405D44}" type="slidenum">
              <a:rPr lang="en-US" smtClean="0"/>
              <a:pPr>
                <a:defRPr/>
              </a:pPr>
              <a:t>‹#›</a:t>
            </a:fld>
            <a:endParaRPr lang="en-US"/>
          </a:p>
        </p:txBody>
      </p:sp>
    </p:spTree>
    <p:extLst>
      <p:ext uri="{BB962C8B-B14F-4D97-AF65-F5344CB8AC3E}">
        <p14:creationId xmlns:p14="http://schemas.microsoft.com/office/powerpoint/2010/main" val="3190898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41F2DA-B117-4882-8894-F64A974B8746}" type="slidenum">
              <a:rPr lang="en-US" smtClean="0"/>
              <a:pPr>
                <a:defRPr/>
              </a:pPr>
              <a:t>‹#›</a:t>
            </a:fld>
            <a:endParaRPr lang="en-US"/>
          </a:p>
        </p:txBody>
      </p:sp>
    </p:spTree>
    <p:extLst>
      <p:ext uri="{BB962C8B-B14F-4D97-AF65-F5344CB8AC3E}">
        <p14:creationId xmlns:p14="http://schemas.microsoft.com/office/powerpoint/2010/main" val="1153400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CBEF357-D59A-41F7-B00B-80A8203A96EB}" type="slidenum">
              <a:rPr lang="en-US" smtClean="0"/>
              <a:pPr>
                <a:defRPr/>
              </a:pPr>
              <a:t>‹#›</a:t>
            </a:fld>
            <a:endParaRPr lang="en-US"/>
          </a:p>
        </p:txBody>
      </p:sp>
    </p:spTree>
    <p:extLst>
      <p:ext uri="{BB962C8B-B14F-4D97-AF65-F5344CB8AC3E}">
        <p14:creationId xmlns:p14="http://schemas.microsoft.com/office/powerpoint/2010/main" val="1347948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DF14120-8F45-449A-844A-A92878F42CE8}" type="slidenum">
              <a:rPr lang="en-US" smtClean="0"/>
              <a:pPr>
                <a:defRPr/>
              </a:pPr>
              <a:t>‹#›</a:t>
            </a:fld>
            <a:endParaRPr lang="en-US"/>
          </a:p>
        </p:txBody>
      </p:sp>
    </p:spTree>
    <p:extLst>
      <p:ext uri="{BB962C8B-B14F-4D97-AF65-F5344CB8AC3E}">
        <p14:creationId xmlns:p14="http://schemas.microsoft.com/office/powerpoint/2010/main" val="115877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1461FAA-012B-45B7-A743-6E0B575F2B09}" type="slidenum">
              <a:rPr lang="en-US" smtClean="0"/>
              <a:pPr>
                <a:defRPr/>
              </a:pPr>
              <a:t>‹#›</a:t>
            </a:fld>
            <a:endParaRPr lang="en-US"/>
          </a:p>
        </p:txBody>
      </p:sp>
    </p:spTree>
    <p:extLst>
      <p:ext uri="{BB962C8B-B14F-4D97-AF65-F5344CB8AC3E}">
        <p14:creationId xmlns:p14="http://schemas.microsoft.com/office/powerpoint/2010/main" val="149183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30A98B8-E3B5-487D-9C4C-CF0CD9339702}" type="slidenum">
              <a:rPr lang="en-US" smtClean="0"/>
              <a:pPr>
                <a:defRPr/>
              </a:pPr>
              <a:t>‹#›</a:t>
            </a:fld>
            <a:endParaRPr lang="en-US"/>
          </a:p>
        </p:txBody>
      </p:sp>
    </p:spTree>
    <p:extLst>
      <p:ext uri="{BB962C8B-B14F-4D97-AF65-F5344CB8AC3E}">
        <p14:creationId xmlns:p14="http://schemas.microsoft.com/office/powerpoint/2010/main" val="1510457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230DC0-32E1-43D2-ABD1-DE57DF07E8CF}" type="slidenum">
              <a:rPr lang="en-US" smtClean="0"/>
              <a:pPr>
                <a:defRPr/>
              </a:pPr>
              <a:t>‹#›</a:t>
            </a:fld>
            <a:endParaRPr lang="en-US"/>
          </a:p>
        </p:txBody>
      </p:sp>
    </p:spTree>
    <p:extLst>
      <p:ext uri="{BB962C8B-B14F-4D97-AF65-F5344CB8AC3E}">
        <p14:creationId xmlns:p14="http://schemas.microsoft.com/office/powerpoint/2010/main" val="190013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61495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B6DE7B7-8414-4AE5-A0B0-CEBB83F764A6}" type="slidenum">
              <a:rPr lang="en-US" smtClean="0"/>
              <a:pPr>
                <a:defRPr/>
              </a:pPr>
              <a:t>‹#›</a:t>
            </a:fld>
            <a:endParaRPr lang="en-US"/>
          </a:p>
        </p:txBody>
      </p:sp>
    </p:spTree>
    <p:extLst>
      <p:ext uri="{BB962C8B-B14F-4D97-AF65-F5344CB8AC3E}">
        <p14:creationId xmlns:p14="http://schemas.microsoft.com/office/powerpoint/2010/main" val="139778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A4AC56-A1B8-413B-BF79-C6DCF8542CD0}" type="slidenum">
              <a:rPr lang="en-US" smtClean="0"/>
              <a:pPr>
                <a:defRPr/>
              </a:pPr>
              <a:t>‹#›</a:t>
            </a:fld>
            <a:endParaRPr lang="en-US"/>
          </a:p>
        </p:txBody>
      </p:sp>
    </p:spTree>
    <p:extLst>
      <p:ext uri="{BB962C8B-B14F-4D97-AF65-F5344CB8AC3E}">
        <p14:creationId xmlns:p14="http://schemas.microsoft.com/office/powerpoint/2010/main" val="668625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A4AC56-A1B8-413B-BF79-C6DCF8542CD0}" type="slidenum">
              <a:rPr lang="en-US" smtClean="0"/>
              <a:pPr>
                <a:defRPr/>
              </a:pPr>
              <a:t>‹#›</a:t>
            </a:fld>
            <a:endParaRPr lang="en-US"/>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2789375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A4AC56-A1B8-413B-BF79-C6DCF8542CD0}" type="slidenum">
              <a:rPr lang="en-US" smtClean="0"/>
              <a:pPr>
                <a:defRPr/>
              </a:pPr>
              <a:t>‹#›</a:t>
            </a:fld>
            <a:endParaRPr lang="en-US"/>
          </a:p>
        </p:txBody>
      </p:sp>
    </p:spTree>
    <p:extLst>
      <p:ext uri="{BB962C8B-B14F-4D97-AF65-F5344CB8AC3E}">
        <p14:creationId xmlns:p14="http://schemas.microsoft.com/office/powerpoint/2010/main" val="143610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A4AC56-A1B8-413B-BF79-C6DCF8542CD0}" type="slidenum">
              <a:rPr lang="en-US" smtClean="0"/>
              <a:pPr>
                <a:defRPr/>
              </a:pPr>
              <a:t>‹#›</a:t>
            </a:fld>
            <a:endParaRPr lang="en-US"/>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69373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A4AC56-A1B8-413B-BF79-C6DCF8542CD0}" type="slidenum">
              <a:rPr lang="en-US" smtClean="0"/>
              <a:pPr>
                <a:defRPr/>
              </a:pPr>
              <a:t>‹#›</a:t>
            </a:fld>
            <a:endParaRPr lang="en-US"/>
          </a:p>
        </p:txBody>
      </p:sp>
    </p:spTree>
    <p:extLst>
      <p:ext uri="{BB962C8B-B14F-4D97-AF65-F5344CB8AC3E}">
        <p14:creationId xmlns:p14="http://schemas.microsoft.com/office/powerpoint/2010/main" val="4166743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8059CA-1C4B-4FFB-9C33-F5162F77CF13}" type="slidenum">
              <a:rPr lang="en-US" smtClean="0"/>
              <a:pPr>
                <a:defRPr/>
              </a:pPr>
              <a:t>‹#›</a:t>
            </a:fld>
            <a:endParaRPr lang="en-US"/>
          </a:p>
        </p:txBody>
      </p:sp>
    </p:spTree>
    <p:extLst>
      <p:ext uri="{BB962C8B-B14F-4D97-AF65-F5344CB8AC3E}">
        <p14:creationId xmlns:p14="http://schemas.microsoft.com/office/powerpoint/2010/main" val="1558976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75EDF6-BB55-40F7-A039-51B444933689}" type="slidenum">
              <a:rPr lang="en-US" smtClean="0"/>
              <a:pPr>
                <a:defRPr/>
              </a:pPr>
              <a:t>‹#›</a:t>
            </a:fld>
            <a:endParaRPr lang="en-US"/>
          </a:p>
        </p:txBody>
      </p:sp>
    </p:spTree>
    <p:extLst>
      <p:ext uri="{BB962C8B-B14F-4D97-AF65-F5344CB8AC3E}">
        <p14:creationId xmlns:p14="http://schemas.microsoft.com/office/powerpoint/2010/main" val="3324119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4D667E8C-2B59-4456-8068-F75EC38BD5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BEB181A4-E6F6-4457-B351-511F9B2B32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pPr>
                <a:defRPr/>
              </a:pPr>
              <a:t>‹#›</a:t>
            </a:fld>
            <a:endParaRPr lang="en-US"/>
          </a:p>
        </p:txBody>
      </p:sp>
    </p:spTree>
    <p:extLst>
      <p:ext uri="{BB962C8B-B14F-4D97-AF65-F5344CB8AC3E}">
        <p14:creationId xmlns:p14="http://schemas.microsoft.com/office/powerpoint/2010/main" val="2036286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9D13BCF-75F4-4922-8073-64895790EBB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DE47B7B7-22AA-47CA-AEC3-DFB8A923CE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pPr>
                <a:defRPr/>
              </a:pPr>
              <a:t>‹#›</a:t>
            </a:fld>
            <a:endParaRPr lang="en-US"/>
          </a:p>
        </p:txBody>
      </p:sp>
    </p:spTree>
    <p:extLst>
      <p:ext uri="{BB962C8B-B14F-4D97-AF65-F5344CB8AC3E}">
        <p14:creationId xmlns:p14="http://schemas.microsoft.com/office/powerpoint/2010/main" val="193058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0564-7110-467A-A848-07ED4DC6F20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148416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B507D6-DE9C-441C-98FE-33AA8A46B47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30B3978-E64A-480B-BE12-A494910AC62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FD6D5B8F-8874-4AD5-9840-2FF879BB2C6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6B3AB5E3-8073-41E1-A531-E90F92580FF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pPr>
                <a:defRPr/>
              </a:pPr>
              <a:t>‹#›</a:t>
            </a:fld>
            <a:endParaRPr lang="en-US"/>
          </a:p>
        </p:txBody>
      </p:sp>
    </p:spTree>
    <p:extLst>
      <p:ext uri="{BB962C8B-B14F-4D97-AF65-F5344CB8AC3E}">
        <p14:creationId xmlns:p14="http://schemas.microsoft.com/office/powerpoint/2010/main" val="4154514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84BC28BB-BE0B-4A9C-A3BD-38A3E14D12FE}"/>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AEDB5461-8449-41B6-95BE-0E8A6685D08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pPr>
                <a:defRPr/>
              </a:pPr>
              <a:t>‹#›</a:t>
            </a:fld>
            <a:endParaRPr lang="en-US"/>
          </a:p>
        </p:txBody>
      </p:sp>
    </p:spTree>
    <p:extLst>
      <p:ext uri="{BB962C8B-B14F-4D97-AF65-F5344CB8AC3E}">
        <p14:creationId xmlns:p14="http://schemas.microsoft.com/office/powerpoint/2010/main" val="1331600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7116D6-B38D-4DCD-B93A-4B15773CD10A}"/>
              </a:ext>
            </a:extLst>
          </p:cNvPr>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0B05999-BB70-430A-8B80-481AD15E9AE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65B53A25-995A-4402-8474-18682B6BBCD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52434C21-F312-4D30-99FE-C0E8E20986F6}"/>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 xmlns:a16="http://schemas.microsoft.com/office/drawing/2014/main" id="{21514011-05E3-4566-BC51-782B7D77215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pPr>
                <a:defRPr/>
              </a:pPr>
              <a:t>‹#›</a:t>
            </a:fld>
            <a:endParaRPr lang="en-US"/>
          </a:p>
        </p:txBody>
      </p:sp>
    </p:spTree>
    <p:extLst>
      <p:ext uri="{BB962C8B-B14F-4D97-AF65-F5344CB8AC3E}">
        <p14:creationId xmlns:p14="http://schemas.microsoft.com/office/powerpoint/2010/main" val="3274825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A81F9645-3812-4EDF-AB19-16305725D50F}"/>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 xmlns:a16="http://schemas.microsoft.com/office/drawing/2014/main" id="{F7DA55A9-9B2F-4E07-B5C6-C0BE20CF710C}"/>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pPr>
                <a:defRPr/>
              </a:pPr>
              <a:t>‹#›</a:t>
            </a:fld>
            <a:endParaRPr lang="en-US"/>
          </a:p>
        </p:txBody>
      </p:sp>
    </p:spTree>
    <p:extLst>
      <p:ext uri="{BB962C8B-B14F-4D97-AF65-F5344CB8AC3E}">
        <p14:creationId xmlns:p14="http://schemas.microsoft.com/office/powerpoint/2010/main" val="1639086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E131DFF-0689-428B-A7F7-B85F74C09D52}"/>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 xmlns:a16="http://schemas.microsoft.com/office/drawing/2014/main" id="{E6E31136-88E7-4E54-B1B4-0CC6218B956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pPr>
                <a:defRPr/>
              </a:pPr>
              <a:t>‹#›</a:t>
            </a:fld>
            <a:endParaRPr lang="en-US"/>
          </a:p>
        </p:txBody>
      </p:sp>
    </p:spTree>
    <p:extLst>
      <p:ext uri="{BB962C8B-B14F-4D97-AF65-F5344CB8AC3E}">
        <p14:creationId xmlns:p14="http://schemas.microsoft.com/office/powerpoint/2010/main" val="714778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F9840B6F-3D74-49EF-AEDB-2185E45ED04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3315DF3E-39C7-4C0B-A73A-22535A8B855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862790D4-8F0E-4B93-B2C4-8918988976E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pPr>
                <a:defRPr/>
              </a:pPr>
              <a:t>‹#›</a:t>
            </a:fld>
            <a:endParaRPr lang="en-US"/>
          </a:p>
        </p:txBody>
      </p:sp>
    </p:spTree>
    <p:extLst>
      <p:ext uri="{BB962C8B-B14F-4D97-AF65-F5344CB8AC3E}">
        <p14:creationId xmlns:p14="http://schemas.microsoft.com/office/powerpoint/2010/main" val="2277775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E70064C6-B9A1-42AC-9B07-1480DBC0FB2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7AB7251D-E9F1-4229-8826-B67824AFCA84}"/>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55A72C74-E42C-4C0F-8E42-60A13A535E1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pPr>
                <a:defRPr/>
              </a:pPr>
              <a:t>‹#›</a:t>
            </a:fld>
            <a:endParaRPr lang="en-US"/>
          </a:p>
        </p:txBody>
      </p:sp>
    </p:spTree>
    <p:extLst>
      <p:ext uri="{BB962C8B-B14F-4D97-AF65-F5344CB8AC3E}">
        <p14:creationId xmlns:p14="http://schemas.microsoft.com/office/powerpoint/2010/main" val="1591801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0A25AD85-A9B8-4999-BD3C-A7219773D19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83A2805B-F16D-4492-AE5C-4B61EBCFF72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pPr>
                <a:defRPr/>
              </a:pPr>
              <a:t>‹#›</a:t>
            </a:fld>
            <a:endParaRPr lang="en-US"/>
          </a:p>
        </p:txBody>
      </p:sp>
    </p:spTree>
    <p:extLst>
      <p:ext uri="{BB962C8B-B14F-4D97-AF65-F5344CB8AC3E}">
        <p14:creationId xmlns:p14="http://schemas.microsoft.com/office/powerpoint/2010/main" val="3279519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85E66D8-AA27-4974-A72F-696B11757E4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3F6079AF-687C-4577-9550-805CDA22DB1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562C332-9839-4358-9FC4-E937D9743F3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BADF0F99-2957-467B-A9CE-330C8257A37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pPr>
                <a:defRPr/>
              </a:pPr>
              <a:t>‹#›</a:t>
            </a:fld>
            <a:endParaRPr lang="en-US"/>
          </a:p>
        </p:txBody>
      </p:sp>
    </p:spTree>
    <p:extLst>
      <p:ext uri="{BB962C8B-B14F-4D97-AF65-F5344CB8AC3E}">
        <p14:creationId xmlns:p14="http://schemas.microsoft.com/office/powerpoint/2010/main" val="2197115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59BE7F-B5DA-4BAE-99D9-8638E78B0DB7}" type="slidenum">
              <a:rPr lang="en-US" smtClean="0"/>
              <a:pPr>
                <a:defRPr/>
              </a:pPr>
              <a:t>‹#›</a:t>
            </a:fld>
            <a:endParaRPr lang="en-US"/>
          </a:p>
        </p:txBody>
      </p:sp>
    </p:spTree>
    <p:extLst>
      <p:ext uri="{BB962C8B-B14F-4D97-AF65-F5344CB8AC3E}">
        <p14:creationId xmlns:p14="http://schemas.microsoft.com/office/powerpoint/2010/main" val="205674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0564-7110-467A-A848-07ED4DC6F20B}"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164822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A9962-6FEB-4463-BC83-DC05E1405D44}" type="slidenum">
              <a:rPr lang="en-US" smtClean="0"/>
              <a:pPr>
                <a:defRPr/>
              </a:pPr>
              <a:t>‹#›</a:t>
            </a:fld>
            <a:endParaRPr lang="en-US"/>
          </a:p>
        </p:txBody>
      </p:sp>
    </p:spTree>
    <p:extLst>
      <p:ext uri="{BB962C8B-B14F-4D97-AF65-F5344CB8AC3E}">
        <p14:creationId xmlns:p14="http://schemas.microsoft.com/office/powerpoint/2010/main" val="2846902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41F2DA-B117-4882-8894-F64A974B8746}" type="slidenum">
              <a:rPr lang="en-US" smtClean="0"/>
              <a:pPr>
                <a:defRPr/>
              </a:pPr>
              <a:t>‹#›</a:t>
            </a:fld>
            <a:endParaRPr lang="en-US"/>
          </a:p>
        </p:txBody>
      </p:sp>
    </p:spTree>
    <p:extLst>
      <p:ext uri="{BB962C8B-B14F-4D97-AF65-F5344CB8AC3E}">
        <p14:creationId xmlns:p14="http://schemas.microsoft.com/office/powerpoint/2010/main" val="508944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CBEF357-D59A-41F7-B00B-80A8203A96EB}" type="slidenum">
              <a:rPr lang="en-US" smtClean="0"/>
              <a:pPr>
                <a:defRPr/>
              </a:pPr>
              <a:t>‹#›</a:t>
            </a:fld>
            <a:endParaRPr lang="en-US"/>
          </a:p>
        </p:txBody>
      </p:sp>
    </p:spTree>
    <p:extLst>
      <p:ext uri="{BB962C8B-B14F-4D97-AF65-F5344CB8AC3E}">
        <p14:creationId xmlns:p14="http://schemas.microsoft.com/office/powerpoint/2010/main" val="2265242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DF14120-8F45-449A-844A-A92878F42CE8}" type="slidenum">
              <a:rPr lang="en-US" smtClean="0"/>
              <a:pPr>
                <a:defRPr/>
              </a:pPr>
              <a:t>‹#›</a:t>
            </a:fld>
            <a:endParaRPr lang="en-US"/>
          </a:p>
        </p:txBody>
      </p:sp>
    </p:spTree>
    <p:extLst>
      <p:ext uri="{BB962C8B-B14F-4D97-AF65-F5344CB8AC3E}">
        <p14:creationId xmlns:p14="http://schemas.microsoft.com/office/powerpoint/2010/main" val="546911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1461FAA-012B-45B7-A743-6E0B575F2B09}" type="slidenum">
              <a:rPr lang="en-US" smtClean="0"/>
              <a:pPr>
                <a:defRPr/>
              </a:pPr>
              <a:t>‹#›</a:t>
            </a:fld>
            <a:endParaRPr lang="en-US"/>
          </a:p>
        </p:txBody>
      </p:sp>
    </p:spTree>
    <p:extLst>
      <p:ext uri="{BB962C8B-B14F-4D97-AF65-F5344CB8AC3E}">
        <p14:creationId xmlns:p14="http://schemas.microsoft.com/office/powerpoint/2010/main" val="926315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30A98B8-E3B5-487D-9C4C-CF0CD9339702}" type="slidenum">
              <a:rPr lang="en-US" smtClean="0"/>
              <a:pPr>
                <a:defRPr/>
              </a:pPr>
              <a:t>‹#›</a:t>
            </a:fld>
            <a:endParaRPr lang="en-US"/>
          </a:p>
        </p:txBody>
      </p:sp>
    </p:spTree>
    <p:extLst>
      <p:ext uri="{BB962C8B-B14F-4D97-AF65-F5344CB8AC3E}">
        <p14:creationId xmlns:p14="http://schemas.microsoft.com/office/powerpoint/2010/main" val="3021641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230DC0-32E1-43D2-ABD1-DE57DF07E8CF}" type="slidenum">
              <a:rPr lang="en-US" smtClean="0"/>
              <a:pPr>
                <a:defRPr/>
              </a:pPr>
              <a:t>‹#›</a:t>
            </a:fld>
            <a:endParaRPr lang="en-US"/>
          </a:p>
        </p:txBody>
      </p:sp>
    </p:spTree>
    <p:extLst>
      <p:ext uri="{BB962C8B-B14F-4D97-AF65-F5344CB8AC3E}">
        <p14:creationId xmlns:p14="http://schemas.microsoft.com/office/powerpoint/2010/main" val="402837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B6DE7B7-8414-4AE5-A0B0-CEBB83F764A6}" type="slidenum">
              <a:rPr lang="en-US" smtClean="0"/>
              <a:pPr>
                <a:defRPr/>
              </a:pPr>
              <a:t>‹#›</a:t>
            </a:fld>
            <a:endParaRPr lang="en-US"/>
          </a:p>
        </p:txBody>
      </p:sp>
    </p:spTree>
    <p:extLst>
      <p:ext uri="{BB962C8B-B14F-4D97-AF65-F5344CB8AC3E}">
        <p14:creationId xmlns:p14="http://schemas.microsoft.com/office/powerpoint/2010/main" val="4034128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8059CA-1C4B-4FFB-9C33-F5162F77CF13}" type="slidenum">
              <a:rPr lang="en-US" smtClean="0"/>
              <a:pPr>
                <a:defRPr/>
              </a:pPr>
              <a:t>‹#›</a:t>
            </a:fld>
            <a:endParaRPr lang="en-US"/>
          </a:p>
        </p:txBody>
      </p:sp>
    </p:spTree>
    <p:extLst>
      <p:ext uri="{BB962C8B-B14F-4D97-AF65-F5344CB8AC3E}">
        <p14:creationId xmlns:p14="http://schemas.microsoft.com/office/powerpoint/2010/main" val="31089467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75EDF6-BB55-40F7-A039-51B444933689}" type="slidenum">
              <a:rPr lang="en-US" smtClean="0"/>
              <a:pPr>
                <a:defRPr/>
              </a:pPr>
              <a:t>‹#›</a:t>
            </a:fld>
            <a:endParaRPr lang="en-US"/>
          </a:p>
        </p:txBody>
      </p:sp>
    </p:spTree>
    <p:extLst>
      <p:ext uri="{BB962C8B-B14F-4D97-AF65-F5344CB8AC3E}">
        <p14:creationId xmlns:p14="http://schemas.microsoft.com/office/powerpoint/2010/main" val="89119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0564-7110-467A-A848-07ED4DC6F20B}" type="datetimeFigureOut">
              <a:rPr lang="en-US" smtClean="0"/>
              <a:pPr/>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6173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0564-7110-467A-A848-07ED4DC6F20B}" type="datetimeFigureOut">
              <a:rPr lang="en-US" smtClean="0"/>
              <a:pPr/>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20648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0564-7110-467A-A848-07ED4DC6F20B}" type="datetimeFigureOut">
              <a:rPr lang="en-US" smtClean="0"/>
              <a:pPr/>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241310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47738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67677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0564-7110-467A-A848-07ED4DC6F20B}" type="datetimeFigureOut">
              <a:rPr lang="en-US" smtClean="0"/>
              <a:pPr/>
              <a:t>3/3/2022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6F40F-0F68-45D6-9F8D-03FA881F481D}" type="slidenum">
              <a:rPr lang="en-US" smtClean="0"/>
              <a:pPr/>
              <a:t>‹#›</a:t>
            </a:fld>
            <a:endParaRPr lang="en-US"/>
          </a:p>
        </p:txBody>
      </p:sp>
    </p:spTree>
    <p:extLst>
      <p:ext uri="{BB962C8B-B14F-4D97-AF65-F5344CB8AC3E}">
        <p14:creationId xmlns:p14="http://schemas.microsoft.com/office/powerpoint/2010/main" val="348238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7146309E-2DD3-490C-B6FC-924C5283CE7F}" type="datetimeFigureOut">
              <a:rPr lang="vi-VN" smtClean="0"/>
              <a:t>03/03/2022</a:t>
            </a:fld>
            <a:endParaRPr lang="vi-VN"/>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34A5D794-8FE4-4226-86E3-8E20DB642AEF}" type="slidenum">
              <a:rPr lang="vi-VN" smtClean="0"/>
              <a:t>‹#›</a:t>
            </a:fld>
            <a:endParaRPr lang="vi-VN"/>
          </a:p>
        </p:txBody>
      </p:sp>
    </p:spTree>
    <p:extLst>
      <p:ext uri="{BB962C8B-B14F-4D97-AF65-F5344CB8AC3E}">
        <p14:creationId xmlns:p14="http://schemas.microsoft.com/office/powerpoint/2010/main" val="1512349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790910E-29ED-4B14-8449-9459DEB7E04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74FD9A5-462F-4BFE-BA5D-D48FF223B34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645606C1-9BB5-4620-899D-2E0EBFB27FC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EDBD8412-9358-4C48-9212-01A3386E27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pPr>
                <a:defRPr/>
              </a:pPr>
              <a:t>‹#›</a:t>
            </a:fld>
            <a:endParaRPr lang="en-US"/>
          </a:p>
        </p:txBody>
      </p:sp>
    </p:spTree>
    <p:extLst>
      <p:ext uri="{BB962C8B-B14F-4D97-AF65-F5344CB8AC3E}">
        <p14:creationId xmlns:p14="http://schemas.microsoft.com/office/powerpoint/2010/main" val="20693351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46309E-2DD3-490C-B6FC-924C5283CE7F}" type="datetimeFigureOut">
              <a:rPr lang="vi-VN" smtClean="0"/>
              <a:t>03/03/2022</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A5D794-8FE4-4226-86E3-8E20DB642AEF}" type="slidenum">
              <a:rPr lang="vi-VN" smtClean="0"/>
              <a:t>‹#›</a:t>
            </a:fld>
            <a:endParaRPr lang="vi-VN"/>
          </a:p>
        </p:txBody>
      </p:sp>
    </p:spTree>
    <p:extLst>
      <p:ext uri="{BB962C8B-B14F-4D97-AF65-F5344CB8AC3E}">
        <p14:creationId xmlns:p14="http://schemas.microsoft.com/office/powerpoint/2010/main" val="21330482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666F5F0A-D64C-42E7-ACF6-919BD9299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1781"/>
            <a:ext cx="9144000" cy="6858000"/>
          </a:xfrm>
          <a:prstGeom prst="rect">
            <a:avLst/>
          </a:prstGeom>
        </p:spPr>
      </p:pic>
      <p:sp>
        <p:nvSpPr>
          <p:cNvPr id="19" name="Title 5">
            <a:extLst>
              <a:ext uri="{FF2B5EF4-FFF2-40B4-BE49-F238E27FC236}">
                <a16:creationId xmlns="" xmlns:a16="http://schemas.microsoft.com/office/drawing/2014/main" id="{E1C07342-1204-46A3-A95E-C02894EF16B1}"/>
              </a:ext>
            </a:extLst>
          </p:cNvPr>
          <p:cNvSpPr txBox="1">
            <a:spLocks/>
          </p:cNvSpPr>
          <p:nvPr/>
        </p:nvSpPr>
        <p:spPr>
          <a:xfrm>
            <a:off x="2355420" y="1642924"/>
            <a:ext cx="4768912" cy="367670"/>
          </a:xfrm>
          <a:prstGeom prst="rect">
            <a:avLst/>
          </a:prstGeom>
        </p:spPr>
        <p:txBody>
          <a:bodyPr vert="horz" lIns="68580" tIns="34290" rIns="68580" bIns="3429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342900"/>
            <a:endParaRPr lang="vi-VN" sz="4050" dirty="0">
              <a:solidFill>
                <a:srgbClr val="90C226"/>
              </a:solidFill>
              <a:latin typeface="Tahoma" panose="020B0604030504040204" pitchFamily="34" charset="0"/>
            </a:endParaRPr>
          </a:p>
        </p:txBody>
      </p:sp>
      <p:sp>
        <p:nvSpPr>
          <p:cNvPr id="20" name="Rectangle 19">
            <a:extLst>
              <a:ext uri="{FF2B5EF4-FFF2-40B4-BE49-F238E27FC236}">
                <a16:creationId xmlns="" xmlns:a16="http://schemas.microsoft.com/office/drawing/2014/main" id="{9BF1B655-01C2-4AAF-A7EC-64F2F8F1B564}"/>
              </a:ext>
            </a:extLst>
          </p:cNvPr>
          <p:cNvSpPr/>
          <p:nvPr/>
        </p:nvSpPr>
        <p:spPr>
          <a:xfrm>
            <a:off x="1447474" y="631416"/>
            <a:ext cx="6982732" cy="377026"/>
          </a:xfrm>
          <a:prstGeom prst="rect">
            <a:avLst/>
          </a:prstGeom>
          <a:noFill/>
        </p:spPr>
        <p:txBody>
          <a:bodyPr wrap="square" lIns="68580" tIns="34290" rIns="68580" bIns="34290">
            <a:spAutoFit/>
          </a:bodyPr>
          <a:lstStyle/>
          <a:p>
            <a:pPr algn="ctr" defTabSz="685800"/>
            <a:r>
              <a:rPr lang="vi-VN" sz="2000" b="1" dirty="0" smtClean="0">
                <a:ln w="9525">
                  <a:solidFill>
                    <a:srgbClr val="90C226">
                      <a:lumMod val="60000"/>
                      <a:lumOff val="40000"/>
                    </a:srgbClr>
                  </a:solidFill>
                  <a:prstDash val="solid"/>
                </a:ln>
                <a:solidFill>
                  <a:srgbClr val="7030A0"/>
                </a:solidFill>
                <a:effectLst>
                  <a:outerShdw blurRad="60007" dist="310007" dir="7680000" sy="30000" kx="1300200" algn="ctr" rotWithShape="0">
                    <a:prstClr val="black">
                      <a:alpha val="32000"/>
                    </a:prstClr>
                  </a:outerShdw>
                </a:effectLst>
                <a:latin typeface="Tahoma" panose="020B0604030504040204" pitchFamily="34" charset="0"/>
              </a:rPr>
              <a:t> </a:t>
            </a:r>
            <a:endParaRPr lang="en-US" sz="2000" b="1" dirty="0">
              <a:ln w="9525">
                <a:solidFill>
                  <a:srgbClr val="90C226">
                    <a:lumMod val="60000"/>
                    <a:lumOff val="40000"/>
                  </a:srgbClr>
                </a:solidFill>
                <a:prstDash val="solid"/>
              </a:ln>
              <a:solidFill>
                <a:srgbClr val="7030A0"/>
              </a:solidFill>
              <a:effectLst>
                <a:outerShdw blurRad="60007" dist="310007" dir="7680000" sy="30000" kx="1300200" algn="ctr" rotWithShape="0">
                  <a:prstClr val="black">
                    <a:alpha val="32000"/>
                  </a:prstClr>
                </a:outerShdw>
              </a:effectLst>
              <a:latin typeface="Trebuchet MS" panose="020B0603020202020204"/>
            </a:endParaRPr>
          </a:p>
        </p:txBody>
      </p:sp>
      <p:sp>
        <p:nvSpPr>
          <p:cNvPr id="2" name="TextBox 1">
            <a:extLst>
              <a:ext uri="{FF2B5EF4-FFF2-40B4-BE49-F238E27FC236}">
                <a16:creationId xmlns="" xmlns:a16="http://schemas.microsoft.com/office/drawing/2014/main" id="{DB0DB09A-D2D5-49D2-BBA3-0354A8AE441A}"/>
              </a:ext>
            </a:extLst>
          </p:cNvPr>
          <p:cNvSpPr txBox="1"/>
          <p:nvPr/>
        </p:nvSpPr>
        <p:spPr>
          <a:xfrm>
            <a:off x="2590800" y="1220450"/>
            <a:ext cx="3305007" cy="769441"/>
          </a:xfrm>
          <a:prstGeom prst="rect">
            <a:avLst/>
          </a:prstGeom>
          <a:noFill/>
        </p:spPr>
        <p:txBody>
          <a:bodyPr wrap="none" rtlCol="0">
            <a:spAutoFit/>
          </a:bodyPr>
          <a:lstStyle/>
          <a:p>
            <a:r>
              <a:rPr lang="vi-VN" sz="44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KHOA </a:t>
            </a:r>
            <a:r>
              <a:rPr lang="vi-VN"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p>
        </p:txBody>
      </p:sp>
    </p:spTree>
    <p:extLst>
      <p:ext uri="{BB962C8B-B14F-4D97-AF65-F5344CB8AC3E}">
        <p14:creationId xmlns:p14="http://schemas.microsoft.com/office/powerpoint/2010/main" val="1550734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Picture2">
            <a:extLst>
              <a:ext uri="{FF2B5EF4-FFF2-40B4-BE49-F238E27FC236}">
                <a16:creationId xmlns="" xmlns:a16="http://schemas.microsoft.com/office/drawing/2014/main" id="{6057C304-CD57-4E02-B237-4A2110AB7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40"/>
            <a:ext cx="4572000" cy="3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10">
            <a:extLst>
              <a:ext uri="{FF2B5EF4-FFF2-40B4-BE49-F238E27FC236}">
                <a16:creationId xmlns="" xmlns:a16="http://schemas.microsoft.com/office/drawing/2014/main" id="{8B469D99-21D1-464C-A4F7-0607AF2E200D}"/>
              </a:ext>
            </a:extLst>
          </p:cNvPr>
          <p:cNvSpPr/>
          <p:nvPr/>
        </p:nvSpPr>
        <p:spPr>
          <a:xfrm>
            <a:off x="4648200" y="138400"/>
            <a:ext cx="4114799" cy="1128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Để</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bảo</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vệ</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đôi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mắt</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khi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trời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nắng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cần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phải</a:t>
            </a:r>
            <a:r>
              <a:rPr lang="en-US" sz="2800" b="1" dirty="0">
                <a:solidFill>
                  <a:prstClr val="white"/>
                </a:solidFill>
                <a:latin typeface="Times New Roman" pitchFamily="18" charset="0"/>
                <a:cs typeface="Times New Roman" pitchFamily="18" charset="0"/>
              </a:rPr>
              <a:t>: </a:t>
            </a:r>
          </a:p>
        </p:txBody>
      </p:sp>
      <p:sp>
        <p:nvSpPr>
          <p:cNvPr id="13" name="Rectangle 12">
            <a:extLst>
              <a:ext uri="{FF2B5EF4-FFF2-40B4-BE49-F238E27FC236}">
                <a16:creationId xmlns="" xmlns:a16="http://schemas.microsoft.com/office/drawing/2014/main" id="{4BA3FAB0-1399-44EF-B4F1-201BED264389}"/>
              </a:ext>
            </a:extLst>
          </p:cNvPr>
          <p:cNvSpPr/>
          <p:nvPr/>
        </p:nvSpPr>
        <p:spPr>
          <a:xfrm>
            <a:off x="4953000" y="1451452"/>
            <a:ext cx="3657600" cy="1384995"/>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latin typeface="Times New Roman" panose="02020603050405020304" pitchFamily="18" charset="0"/>
                <a:cs typeface="Times New Roman" panose="02020603050405020304" pitchFamily="18" charset="0"/>
              </a:rPr>
              <a:t>+ Che ô</a:t>
            </a:r>
          </a:p>
          <a:p>
            <a:pPr marR="0" lvl="0" defTabSz="914400" eaLnBrk="1" fontAlgn="auto" latinLnBrk="0" hangingPunct="1">
              <a:lnSpc>
                <a:spcPct val="100000"/>
              </a:lnSpc>
              <a:spcBef>
                <a:spcPts val="0"/>
              </a:spcBef>
              <a:spcAft>
                <a:spcPts val="0"/>
              </a:spcAft>
              <a:buClrTx/>
              <a:buSzTx/>
              <a:tabLst/>
              <a:defRPr/>
            </a:pP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Đội</a:t>
            </a:r>
            <a:r>
              <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mũ</a:t>
            </a:r>
            <a:endPar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r>
              <a:rPr lang="en-US" sz="2800" b="1" kern="0" baseline="0" dirty="0">
                <a:latin typeface="Times New Roman" panose="02020603050405020304" pitchFamily="18" charset="0"/>
                <a:cs typeface="Times New Roman" panose="02020603050405020304" pitchFamily="18" charset="0"/>
              </a:rPr>
              <a:t>+</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Đeo</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kính</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râm</a:t>
            </a:r>
            <a:endParaRPr kumimoji="0" lang="vi-VN"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188F6E54-821D-4E0F-B0C6-025566C8DF30}"/>
              </a:ext>
            </a:extLst>
          </p:cNvPr>
          <p:cNvSpPr/>
          <p:nvPr/>
        </p:nvSpPr>
        <p:spPr>
          <a:xfrm>
            <a:off x="304800" y="4190999"/>
            <a:ext cx="2590800" cy="990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mặt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mạnh</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4" name="Arrow: Right 13">
            <a:extLst>
              <a:ext uri="{FF2B5EF4-FFF2-40B4-BE49-F238E27FC236}">
                <a16:creationId xmlns="" xmlns:a16="http://schemas.microsoft.com/office/drawing/2014/main" id="{C57E0A97-D5C5-45B2-9C8D-DB4F9A87F5F8}"/>
              </a:ext>
            </a:extLst>
          </p:cNvPr>
          <p:cNvSpPr/>
          <p:nvPr/>
        </p:nvSpPr>
        <p:spPr>
          <a:xfrm>
            <a:off x="3047999" y="3948400"/>
            <a:ext cx="2895599" cy="1461800"/>
          </a:xfrm>
          <a:prstGeom prst="rightArrow">
            <a:avLst>
              <a:gd name="adj1" fmla="val 65838"/>
              <a:gd name="adj2" fmla="val 3687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Nếu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chiếu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trực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tiếp</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lên</a:t>
            </a:r>
            <a:r>
              <a:rPr lang="en-US" sz="2200" b="1" dirty="0">
                <a:solidFill>
                  <a:schemeClr val="tx1"/>
                </a:solidFill>
                <a:latin typeface="Times New Roman" panose="02020603050405020304" pitchFamily="18" charset="0"/>
                <a:cs typeface="Times New Roman" panose="02020603050405020304" pitchFamily="18" charset="0"/>
              </a:rPr>
              <a:t> c</a:t>
            </a:r>
            <a:r>
              <a:rPr lang="vi-VN" sz="2200" b="1" dirty="0">
                <a:solidFill>
                  <a:schemeClr val="tx1"/>
                </a:solidFill>
                <a:latin typeface="Times New Roman" panose="02020603050405020304" pitchFamily="18" charset="0"/>
                <a:cs typeface="Times New Roman" panose="02020603050405020304" pitchFamily="18" charset="0"/>
              </a:rPr>
              <a:t>ơ</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thể</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của</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chúng</a:t>
            </a:r>
            <a:r>
              <a:rPr lang="en-US" sz="2200" b="1" dirty="0">
                <a:solidFill>
                  <a:schemeClr val="tx1"/>
                </a:solidFill>
                <a:latin typeface="Times New Roman" panose="02020603050405020304" pitchFamily="18" charset="0"/>
                <a:cs typeface="Times New Roman" panose="02020603050405020304" pitchFamily="18" charset="0"/>
              </a:rPr>
              <a:t> ta</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 xmlns:a16="http://schemas.microsoft.com/office/drawing/2014/main" id="{9267C77F-827C-4420-80CB-8C4E851215C7}"/>
              </a:ext>
            </a:extLst>
          </p:cNvPr>
          <p:cNvSpPr/>
          <p:nvPr/>
        </p:nvSpPr>
        <p:spPr>
          <a:xfrm>
            <a:off x="5943600" y="3976392"/>
            <a:ext cx="2971800" cy="12419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Dễ</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bị</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nhức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đầu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sổ</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mũi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và</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rất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có</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hại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mắt</a:t>
            </a:r>
            <a:r>
              <a:rPr lang="en-US" sz="2200" b="1" dirty="0">
                <a:solidFill>
                  <a:schemeClr val="tx1"/>
                </a:solidFill>
                <a:latin typeface="Times New Roman" panose="02020603050405020304" pitchFamily="18" charset="0"/>
                <a:cs typeface="Times New Roman" panose="02020603050405020304" pitchFamily="18" charset="0"/>
              </a:rPr>
              <a:t>.</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548F7911-E642-4FFE-A6FA-5277A9406A43}"/>
              </a:ext>
            </a:extLst>
          </p:cNvPr>
          <p:cNvSpPr/>
          <p:nvPr/>
        </p:nvSpPr>
        <p:spPr>
          <a:xfrm>
            <a:off x="334347" y="5486400"/>
            <a:ext cx="2590800" cy="9906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Đeo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râm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mũ</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hoặc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a:t>
            </a:r>
            <a:r>
              <a:rPr lang="en-US" sz="2400" b="1" dirty="0">
                <a:solidFill>
                  <a:schemeClr val="tx1"/>
                </a:solidFill>
                <a:latin typeface="Times New Roman" panose="02020603050405020304" pitchFamily="18" charset="0"/>
                <a:cs typeface="Times New Roman" panose="02020603050405020304" pitchFamily="18" charset="0"/>
              </a:rPr>
              <a:t> ô</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7" name="Arrow: Right 16">
            <a:extLst>
              <a:ext uri="{FF2B5EF4-FFF2-40B4-BE49-F238E27FC236}">
                <a16:creationId xmlns="" xmlns:a16="http://schemas.microsoft.com/office/drawing/2014/main" id="{FA875B75-9825-44FB-B980-FCF84C56ED9F}"/>
              </a:ext>
            </a:extLst>
          </p:cNvPr>
          <p:cNvSpPr/>
          <p:nvPr/>
        </p:nvSpPr>
        <p:spPr>
          <a:xfrm>
            <a:off x="3048000" y="5257800"/>
            <a:ext cx="2895599" cy="1461800"/>
          </a:xfrm>
          <a:prstGeom prst="rightArrow">
            <a:avLst>
              <a:gd name="adj1" fmla="val 65838"/>
              <a:gd name="adj2" fmla="val 36873"/>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Ngăn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ánh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sáng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Mặt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trời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chiếu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trực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tiếp</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vào</a:t>
            </a:r>
            <a:r>
              <a:rPr lang="en-US" sz="2200" b="1" dirty="0">
                <a:solidFill>
                  <a:schemeClr val="tx1"/>
                </a:solidFill>
                <a:latin typeface="Times New Roman" panose="02020603050405020304" pitchFamily="18" charset="0"/>
                <a:cs typeface="Times New Roman" panose="02020603050405020304" pitchFamily="18" charset="0"/>
              </a:rPr>
              <a:t> c</a:t>
            </a:r>
            <a:r>
              <a:rPr lang="vi-VN" sz="2200" b="1" dirty="0">
                <a:solidFill>
                  <a:schemeClr val="tx1"/>
                </a:solidFill>
                <a:latin typeface="Times New Roman" panose="02020603050405020304" pitchFamily="18" charset="0"/>
                <a:cs typeface="Times New Roman" panose="02020603050405020304" pitchFamily="18" charset="0"/>
              </a:rPr>
              <a:t>ơ</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thể</a:t>
            </a:r>
            <a:r>
              <a:rPr lang="en-US" sz="2200" b="1" dirty="0">
                <a:solidFill>
                  <a:schemeClr val="tx1"/>
                </a:solidFill>
                <a:latin typeface="Times New Roman" panose="02020603050405020304" pitchFamily="18" charset="0"/>
                <a:cs typeface="Times New Roman" panose="02020603050405020304" pitchFamily="18" charset="0"/>
              </a:rPr>
              <a:t>.</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 xmlns:a16="http://schemas.microsoft.com/office/drawing/2014/main" id="{EE900489-BFE6-4AA2-96B7-FD0A8C2EA429}"/>
              </a:ext>
            </a:extLst>
          </p:cNvPr>
          <p:cNvSpPr/>
          <p:nvPr/>
        </p:nvSpPr>
        <p:spPr>
          <a:xfrm>
            <a:off x="5943600" y="5367739"/>
            <a:ext cx="2971800" cy="1241922"/>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Bảo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vệ</a:t>
            </a:r>
            <a:r>
              <a:rPr lang="en-US" sz="2200" b="1" dirty="0">
                <a:solidFill>
                  <a:schemeClr val="tx1"/>
                </a:solidFill>
                <a:latin typeface="Times New Roman" panose="02020603050405020304" pitchFamily="18" charset="0"/>
                <a:cs typeface="Times New Roman" panose="02020603050405020304" pitchFamily="18" charset="0"/>
              </a:rPr>
              <a:t> đ</a:t>
            </a:r>
            <a:r>
              <a:rPr lang="vi-VN" sz="2200" b="1" dirty="0">
                <a:solidFill>
                  <a:schemeClr val="tx1"/>
                </a:solidFill>
                <a:latin typeface="Times New Roman" panose="02020603050405020304" pitchFamily="18" charset="0"/>
                <a:cs typeface="Times New Roman" panose="02020603050405020304" pitchFamily="18" charset="0"/>
              </a:rPr>
              <a:t>ược sức khỏe và mắt.</a:t>
            </a:r>
          </a:p>
        </p:txBody>
      </p:sp>
    </p:spTree>
    <p:extLst>
      <p:ext uri="{BB962C8B-B14F-4D97-AF65-F5344CB8AC3E}">
        <p14:creationId xmlns:p14="http://schemas.microsoft.com/office/powerpoint/2010/main" val="2916647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4"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8B469D99-21D1-464C-A4F7-0607AF2E200D}"/>
              </a:ext>
            </a:extLst>
          </p:cNvPr>
          <p:cNvSpPr/>
          <p:nvPr/>
        </p:nvSpPr>
        <p:spPr>
          <a:xfrm>
            <a:off x="4717594" y="384602"/>
            <a:ext cx="4201496"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Không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nên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dùng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đèn</a:t>
            </a:r>
            <a:r>
              <a:rPr lang="en-US" sz="2800" b="1" dirty="0">
                <a:solidFill>
                  <a:prstClr val="white"/>
                </a:solidFill>
                <a:latin typeface="Times New Roman" pitchFamily="18" charset="0"/>
                <a:cs typeface="Times New Roman" pitchFamily="18" charset="0"/>
              </a:rPr>
              <a:t> pin </a:t>
            </a:r>
            <a:r>
              <a:rPr lang="en-US" sz="2800" b="1" dirty="0" err="1">
                <a:solidFill>
                  <a:prstClr val="white"/>
                </a:solidFill>
                <a:latin typeface="Times New Roman" pitchFamily="18" charset="0"/>
                <a:cs typeface="Times New Roman" pitchFamily="18" charset="0"/>
              </a:rPr>
              <a:t>chiếu</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thẳng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vào</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mắt</a:t>
            </a:r>
            <a:r>
              <a:rPr lang="en-US" sz="2800" b="1" dirty="0">
                <a:solidFill>
                  <a:prstClr val="white"/>
                </a:solidFill>
                <a:latin typeface="Times New Roman" pitchFamily="18" charset="0"/>
                <a:cs typeface="Times New Roman" pitchFamily="18" charset="0"/>
              </a:rPr>
              <a:t>: </a:t>
            </a:r>
          </a:p>
        </p:txBody>
      </p:sp>
      <p:sp>
        <p:nvSpPr>
          <p:cNvPr id="13" name="Rectangle 12">
            <a:extLst>
              <a:ext uri="{FF2B5EF4-FFF2-40B4-BE49-F238E27FC236}">
                <a16:creationId xmlns="" xmlns:a16="http://schemas.microsoft.com/office/drawing/2014/main" id="{4BA3FAB0-1399-44EF-B4F1-201BED264389}"/>
              </a:ext>
            </a:extLst>
          </p:cNvPr>
          <p:cNvSpPr/>
          <p:nvPr/>
        </p:nvSpPr>
        <p:spPr>
          <a:xfrm>
            <a:off x="4785049" y="1787637"/>
            <a:ext cx="3986114"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Vì</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ánh</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sáng</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đèn</a:t>
            </a:r>
            <a:r>
              <a:rPr lang="en-US" sz="2800" b="1" kern="0" dirty="0">
                <a:solidFill>
                  <a:srgbClr val="FF0000"/>
                </a:solidFill>
                <a:latin typeface="Times New Roman" panose="02020603050405020304" pitchFamily="18" charset="0"/>
                <a:cs typeface="Times New Roman" panose="02020603050405020304" pitchFamily="18" charset="0"/>
              </a:rPr>
              <a:t> pin </a:t>
            </a:r>
            <a:r>
              <a:rPr lang="en-US" sz="2800" b="1" kern="0" dirty="0" err="1">
                <a:solidFill>
                  <a:srgbClr val="FF0000"/>
                </a:solidFill>
                <a:latin typeface="Times New Roman" panose="02020603050405020304" pitchFamily="18" charset="0"/>
                <a:cs typeface="Times New Roman" panose="02020603050405020304" pitchFamily="18" charset="0"/>
              </a:rPr>
              <a:t>sẽ</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làm</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chói</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mắt</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hoa</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mắt</a:t>
            </a:r>
            <a:r>
              <a:rPr lang="en-US" sz="2800" b="1" kern="0" dirty="0">
                <a:solidFill>
                  <a:srgbClr val="FF0000"/>
                </a:solidFill>
                <a:latin typeface="Times New Roman" panose="02020603050405020304" pitchFamily="18" charset="0"/>
                <a:cs typeface="Times New Roman" panose="02020603050405020304" pitchFamily="18" charset="0"/>
              </a:rPr>
              <a:t>.</a:t>
            </a:r>
            <a:endPar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548F7911-E642-4FFE-A6FA-5277A9406A43}"/>
              </a:ext>
            </a:extLst>
          </p:cNvPr>
          <p:cNvSpPr/>
          <p:nvPr/>
        </p:nvSpPr>
        <p:spPr>
          <a:xfrm>
            <a:off x="4748696" y="3962400"/>
            <a:ext cx="4201497" cy="2438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đèn</a:t>
            </a:r>
            <a:r>
              <a:rPr lang="en-US" sz="2800" b="1" dirty="0">
                <a:solidFill>
                  <a:srgbClr val="FF0000"/>
                </a:solidFill>
                <a:latin typeface="Times New Roman" panose="02020603050405020304" pitchFamily="18" charset="0"/>
                <a:cs typeface="Times New Roman" panose="02020603050405020304" pitchFamily="18" charset="0"/>
              </a:rPr>
              <a:t> pin </a:t>
            </a:r>
            <a:r>
              <a:rPr lang="en-US" sz="2800" b="1" dirty="0" err="1">
                <a:solidFill>
                  <a:srgbClr val="FF0000"/>
                </a:solidFill>
                <a:latin typeface="Times New Roman" panose="02020603050405020304" pitchFamily="18" charset="0"/>
                <a:cs typeface="Times New Roman" panose="02020603050405020304" pitchFamily="18" charset="0"/>
              </a:rPr>
              <a:t>quá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vậy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mắt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tổn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mắt</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12" name="Picture 5" descr="Picture3">
            <a:extLst>
              <a:ext uri="{FF2B5EF4-FFF2-40B4-BE49-F238E27FC236}">
                <a16:creationId xmlns="" xmlns:a16="http://schemas.microsoft.com/office/drawing/2014/main" id="{D6834314-D866-48E2-A559-09FCA5A46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 y="148798"/>
            <a:ext cx="4648199"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19">
            <a:extLst>
              <a:ext uri="{FF2B5EF4-FFF2-40B4-BE49-F238E27FC236}">
                <a16:creationId xmlns="" xmlns:a16="http://schemas.microsoft.com/office/drawing/2014/main" id="{3A803C7E-1780-4B54-80C0-87CFB71D4BBE}"/>
              </a:ext>
            </a:extLst>
          </p:cNvPr>
          <p:cNvSpPr/>
          <p:nvPr/>
        </p:nvSpPr>
        <p:spPr>
          <a:xfrm>
            <a:off x="4791269" y="2891998"/>
            <a:ext cx="4201496"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Dùng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đèn</a:t>
            </a:r>
            <a:r>
              <a:rPr lang="en-US" sz="2800" b="1" dirty="0">
                <a:solidFill>
                  <a:prstClr val="white"/>
                </a:solidFill>
                <a:latin typeface="Times New Roman" pitchFamily="18" charset="0"/>
                <a:cs typeface="Times New Roman" pitchFamily="18" charset="0"/>
              </a:rPr>
              <a:t> pin </a:t>
            </a:r>
            <a:r>
              <a:rPr lang="en-US" sz="2800" b="1" dirty="0" err="1">
                <a:solidFill>
                  <a:prstClr val="white"/>
                </a:solidFill>
                <a:latin typeface="Times New Roman" pitchFamily="18" charset="0"/>
                <a:cs typeface="Times New Roman" pitchFamily="18" charset="0"/>
              </a:rPr>
              <a:t>có</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tác</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hại</a:t>
            </a:r>
            <a:r>
              <a:rPr lang="en-US" sz="2800" b="1" dirty="0">
                <a:solidFill>
                  <a:prstClr val="white"/>
                </a:solidFill>
                <a:latin typeface="Times New Roman" pitchFamily="18" charset="0"/>
                <a:cs typeface="Times New Roman" pitchFamily="18" charset="0"/>
              </a:rPr>
              <a:t>: </a:t>
            </a:r>
          </a:p>
        </p:txBody>
      </p:sp>
    </p:spTree>
    <p:extLst>
      <p:ext uri="{BB962C8B-B14F-4D97-AF65-F5344CB8AC3E}">
        <p14:creationId xmlns:p14="http://schemas.microsoft.com/office/powerpoint/2010/main" val="35522923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1890011-C4C8-4BC3-A46B-7531FACA3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croll: Horizontal 1">
            <a:extLst>
              <a:ext uri="{FF2B5EF4-FFF2-40B4-BE49-F238E27FC236}">
                <a16:creationId xmlns="" xmlns:a16="http://schemas.microsoft.com/office/drawing/2014/main" id="{6630B7D1-95F2-4C50-8C1C-79A523E5BF99}"/>
              </a:ext>
            </a:extLst>
          </p:cNvPr>
          <p:cNvSpPr/>
          <p:nvPr/>
        </p:nvSpPr>
        <p:spPr>
          <a:xfrm>
            <a:off x="23327" y="533400"/>
            <a:ext cx="7672873" cy="56388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KẾT LUẬN</a:t>
            </a:r>
          </a:p>
          <a:p>
            <a:pPr marR="0" lvl="0" defTabSz="914400" rtl="0" eaLnBrk="1" fontAlgn="auto" latinLnBrk="0" hangingPunct="1">
              <a:lnSpc>
                <a:spcPct val="100000"/>
              </a:lnSpc>
              <a:spcBef>
                <a:spcPts val="0"/>
              </a:spcBef>
              <a:spcAft>
                <a:spcPts val="0"/>
              </a:spcAft>
              <a:buClrTx/>
              <a:buSzTx/>
              <a:tabLst/>
              <a:defRPr/>
            </a:pP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a:solidFill>
                  <a:srgbClr val="0033CC"/>
                </a:solidFill>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Khi</a:t>
            </a:r>
            <a:r>
              <a:rPr kumimoji="0" lang="en-US" sz="36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đi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dưới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trời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nắng</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chúng</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ta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cần</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đeo</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kính</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râm</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đội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mũ</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rộng</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vành</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và</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che</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ô.</a:t>
            </a:r>
          </a:p>
          <a:p>
            <a:pPr marR="0" lvl="0" defTabSz="914400" rtl="0" eaLnBrk="1" fontAlgn="auto" latinLnBrk="0" hangingPunct="1">
              <a:lnSpc>
                <a:spcPct val="100000"/>
              </a:lnSpc>
              <a:spcBef>
                <a:spcPts val="0"/>
              </a:spcBef>
              <a:spcAft>
                <a:spcPts val="0"/>
              </a:spcAft>
              <a:buClrTx/>
              <a:buSzTx/>
              <a:tabLst/>
              <a:defRPr/>
            </a:pP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Không</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được</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nhìn</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trực</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tiếp</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hoặc</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chiếu</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vào</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mắt</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ánh</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sáng</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quá</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mạnh</a:t>
            </a:r>
            <a:r>
              <a:rPr lang="en-US" sz="3600" b="1" noProof="0" dirty="0">
                <a:solidFill>
                  <a:srgbClr val="0033CC"/>
                </a:solidFill>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4139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706" y="1429265"/>
            <a:ext cx="4004387" cy="2520121"/>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39" name="Picture 3" desc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4210996"/>
            <a:ext cx="4191001" cy="2520121"/>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pic>
        <p:nvPicPr>
          <p:cNvPr id="14340" name="Picture 4" desc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1429265"/>
            <a:ext cx="4267201" cy="2520121"/>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41" name="Picture 5" desc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210995"/>
            <a:ext cx="4038601" cy="2520121"/>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3048000"/>
            <a:ext cx="45719"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p:cNvSpPr txBox="1"/>
          <p:nvPr/>
        </p:nvSpPr>
        <p:spPr>
          <a:xfrm>
            <a:off x="3152193" y="350011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p>
        </p:txBody>
      </p:sp>
      <p:sp>
        <p:nvSpPr>
          <p:cNvPr id="9" name="TextBox 8"/>
          <p:cNvSpPr txBox="1"/>
          <p:nvPr/>
        </p:nvSpPr>
        <p:spPr>
          <a:xfrm>
            <a:off x="4973217" y="3429000"/>
            <a:ext cx="13187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a:t>
            </a:r>
          </a:p>
        </p:txBody>
      </p:sp>
      <p:sp>
        <p:nvSpPr>
          <p:cNvPr id="10" name="TextBox 9"/>
          <p:cNvSpPr txBox="1"/>
          <p:nvPr/>
        </p:nvSpPr>
        <p:spPr>
          <a:xfrm>
            <a:off x="3068217" y="6207896"/>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p>
        </p:txBody>
      </p:sp>
      <p:sp>
        <p:nvSpPr>
          <p:cNvPr id="11" name="TextBox 10"/>
          <p:cNvSpPr txBox="1"/>
          <p:nvPr/>
        </p:nvSpPr>
        <p:spPr>
          <a:xfrm>
            <a:off x="4973217" y="6207896"/>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a:t>
            </a:r>
          </a:p>
        </p:txBody>
      </p:sp>
      <p:sp>
        <p:nvSpPr>
          <p:cNvPr id="12" name="Rectangle: Rounded Corners 11">
            <a:extLst>
              <a:ext uri="{FF2B5EF4-FFF2-40B4-BE49-F238E27FC236}">
                <a16:creationId xmlns="" xmlns:a16="http://schemas.microsoft.com/office/drawing/2014/main" id="{83E33405-B83E-4A24-9921-6E7CDB9C5E59}"/>
              </a:ext>
            </a:extLst>
          </p:cNvPr>
          <p:cNvSpPr/>
          <p:nvPr/>
        </p:nvSpPr>
        <p:spPr>
          <a:xfrm>
            <a:off x="152400" y="213886"/>
            <a:ext cx="8839200" cy="105678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Hoạt</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động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3: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Những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trường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hợp</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nên</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tránh</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để</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không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gây</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hại</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cho</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mắt</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a:t>
            </a:r>
            <a:endParaRPr kumimoji="0" lang="en-US" sz="36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92032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arn(inVertical)">
                                      <p:cBhvr>
                                        <p:cTn id="12" dur="500"/>
                                        <p:tgtEl>
                                          <p:spTgt spid="14340"/>
                                        </p:tgtEl>
                                      </p:cBhvr>
                                    </p:animEffect>
                                  </p:childTnLst>
                                </p:cTn>
                              </p:par>
                              <p:par>
                                <p:cTn id="13" presetID="16" presetClass="entr" presetSubtype="21" fill="hold" nodeType="with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barn(inVertical)">
                                      <p:cBhvr>
                                        <p:cTn id="15" dur="500"/>
                                        <p:tgtEl>
                                          <p:spTgt spid="14339"/>
                                        </p:tgtEl>
                                      </p:cBhvr>
                                    </p:animEffect>
                                  </p:childTnLst>
                                </p:cTn>
                              </p:par>
                              <p:par>
                                <p:cTn id="16" presetID="16" presetClass="entr" presetSubtype="21" fill="hold" nodeType="with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barn(inVertical)">
                                      <p:cBhvr>
                                        <p:cTn id="18" dur="500"/>
                                        <p:tgtEl>
                                          <p:spTgt spid="14338"/>
                                        </p:tgtEl>
                                      </p:cBhvr>
                                    </p:animEffect>
                                  </p:childTnLst>
                                </p:cTn>
                              </p:par>
                              <p:par>
                                <p:cTn id="19" presetID="16" presetClass="entr" presetSubtype="21" fill="hold" nodeType="with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barn(inVertical)">
                                      <p:cBhvr>
                                        <p:cTn id="21" dur="500"/>
                                        <p:tgtEl>
                                          <p:spTgt spid="143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706" y="1429265"/>
            <a:ext cx="4004387" cy="2520121"/>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39" name="Picture 3" desc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4210996"/>
            <a:ext cx="4191001" cy="2520121"/>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pic>
        <p:nvPicPr>
          <p:cNvPr id="14340" name="Picture 4" desc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1429265"/>
            <a:ext cx="4267201" cy="2520121"/>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41" name="Picture 5" desc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210995"/>
            <a:ext cx="4038601" cy="2520121"/>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3048000"/>
            <a:ext cx="45719" cy="381000"/>
          </a:xfrm>
          <a:prstGeom prst="rect">
            <a:avLst/>
          </a:prstGeom>
          <a:noFill/>
        </p:spPr>
        <p:txBody>
          <a:bodyPr wrap="square" rtlCol="0">
            <a:spAutoFit/>
          </a:bodyPr>
          <a:lstStyle/>
          <a:p>
            <a:endParaRPr lang="en-US"/>
          </a:p>
        </p:txBody>
      </p:sp>
      <p:sp>
        <p:nvSpPr>
          <p:cNvPr id="3" name="TextBox 2"/>
          <p:cNvSpPr txBox="1"/>
          <p:nvPr/>
        </p:nvSpPr>
        <p:spPr>
          <a:xfrm>
            <a:off x="3152193" y="3500110"/>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5</a:t>
            </a:r>
          </a:p>
        </p:txBody>
      </p:sp>
      <p:sp>
        <p:nvSpPr>
          <p:cNvPr id="9" name="TextBox 8"/>
          <p:cNvSpPr txBox="1"/>
          <p:nvPr/>
        </p:nvSpPr>
        <p:spPr>
          <a:xfrm>
            <a:off x="4973217" y="3429000"/>
            <a:ext cx="1318726"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6</a:t>
            </a:r>
          </a:p>
        </p:txBody>
      </p:sp>
      <p:sp>
        <p:nvSpPr>
          <p:cNvPr id="10" name="TextBox 9"/>
          <p:cNvSpPr txBox="1"/>
          <p:nvPr/>
        </p:nvSpPr>
        <p:spPr>
          <a:xfrm>
            <a:off x="3068217" y="6207896"/>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7</a:t>
            </a:r>
          </a:p>
        </p:txBody>
      </p:sp>
      <p:sp>
        <p:nvSpPr>
          <p:cNvPr id="11" name="TextBox 10"/>
          <p:cNvSpPr txBox="1"/>
          <p:nvPr/>
        </p:nvSpPr>
        <p:spPr>
          <a:xfrm>
            <a:off x="4973217" y="6207896"/>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8</a:t>
            </a:r>
          </a:p>
        </p:txBody>
      </p:sp>
      <p:sp>
        <p:nvSpPr>
          <p:cNvPr id="12" name="Rectangle: Rounded Corners 11">
            <a:extLst>
              <a:ext uri="{FF2B5EF4-FFF2-40B4-BE49-F238E27FC236}">
                <a16:creationId xmlns="" xmlns:a16="http://schemas.microsoft.com/office/drawing/2014/main" id="{83E33405-B83E-4A24-9921-6E7CDB9C5E59}"/>
              </a:ext>
            </a:extLst>
          </p:cNvPr>
          <p:cNvSpPr/>
          <p:nvPr/>
        </p:nvSpPr>
        <p:spPr>
          <a:xfrm>
            <a:off x="152400" y="213886"/>
            <a:ext cx="8839200" cy="105678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Tr</a:t>
            </a:r>
            <a:r>
              <a:rPr kumimoji="0" lang="vi-VN"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ường hợp nào dưới đây cần tránh để không gây hại cho mắt?</a:t>
            </a:r>
            <a:endParaRPr kumimoji="0" lang="en-US"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2447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arn(inVertical)">
                                      <p:cBhvr>
                                        <p:cTn id="12" dur="500"/>
                                        <p:tgtEl>
                                          <p:spTgt spid="14340"/>
                                        </p:tgtEl>
                                      </p:cBhvr>
                                    </p:animEffect>
                                  </p:childTnLst>
                                </p:cTn>
                              </p:par>
                              <p:par>
                                <p:cTn id="13" presetID="16" presetClass="entr" presetSubtype="21" fill="hold" nodeType="with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barn(inVertical)">
                                      <p:cBhvr>
                                        <p:cTn id="15" dur="500"/>
                                        <p:tgtEl>
                                          <p:spTgt spid="14339"/>
                                        </p:tgtEl>
                                      </p:cBhvr>
                                    </p:animEffect>
                                  </p:childTnLst>
                                </p:cTn>
                              </p:par>
                              <p:par>
                                <p:cTn id="16" presetID="16" presetClass="entr" presetSubtype="21" fill="hold" nodeType="with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barn(inVertical)">
                                      <p:cBhvr>
                                        <p:cTn id="18" dur="500"/>
                                        <p:tgtEl>
                                          <p:spTgt spid="14338"/>
                                        </p:tgtEl>
                                      </p:cBhvr>
                                    </p:animEffect>
                                  </p:childTnLst>
                                </p:cTn>
                              </p:par>
                              <p:par>
                                <p:cTn id="19" presetID="16" presetClass="entr" presetSubtype="21" fill="hold" nodeType="with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barn(inVertical)">
                                      <p:cBhvr>
                                        <p:cTn id="21" dur="500"/>
                                        <p:tgtEl>
                                          <p:spTgt spid="143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91" name="Text Box 11"/>
          <p:cNvSpPr txBox="1">
            <a:spLocks noChangeArrowheads="1"/>
          </p:cNvSpPr>
          <p:nvPr/>
        </p:nvSpPr>
        <p:spPr bwMode="auto">
          <a:xfrm>
            <a:off x="1295400" y="228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spcBef>
                <a:spcPct val="50000"/>
              </a:spcBef>
            </a:pPr>
            <a:r>
              <a:rPr lang="en-US" sz="3600" b="1" dirty="0">
                <a:solidFill>
                  <a:srgbClr val="FF0000"/>
                </a:solidFill>
              </a:rPr>
              <a:t>NÊN</a:t>
            </a:r>
          </a:p>
        </p:txBody>
      </p:sp>
      <p:sp>
        <p:nvSpPr>
          <p:cNvPr id="46093" name="Text Box 13"/>
          <p:cNvSpPr txBox="1">
            <a:spLocks noChangeArrowheads="1"/>
          </p:cNvSpPr>
          <p:nvPr/>
        </p:nvSpPr>
        <p:spPr bwMode="auto">
          <a:xfrm>
            <a:off x="228600" y="3733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spcBef>
                <a:spcPct val="50000"/>
              </a:spcBef>
            </a:pPr>
            <a:r>
              <a:rPr lang="en-US" sz="3600" b="1">
                <a:solidFill>
                  <a:srgbClr val="FF0000"/>
                </a:solidFill>
              </a:rPr>
              <a:t>KHÔNG NÊN</a:t>
            </a:r>
          </a:p>
        </p:txBody>
      </p:sp>
      <p:sp>
        <p:nvSpPr>
          <p:cNvPr id="10" name="TextBox 9"/>
          <p:cNvSpPr txBox="1"/>
          <p:nvPr/>
        </p:nvSpPr>
        <p:spPr>
          <a:xfrm>
            <a:off x="1520877" y="3058180"/>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5</a:t>
            </a:r>
          </a:p>
        </p:txBody>
      </p:sp>
      <p:sp>
        <p:nvSpPr>
          <p:cNvPr id="11" name="TextBox 10"/>
          <p:cNvSpPr txBox="1"/>
          <p:nvPr/>
        </p:nvSpPr>
        <p:spPr>
          <a:xfrm>
            <a:off x="6191865" y="6366735"/>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8</a:t>
            </a:r>
          </a:p>
        </p:txBody>
      </p:sp>
      <p:sp>
        <p:nvSpPr>
          <p:cNvPr id="12" name="TextBox 11"/>
          <p:cNvSpPr txBox="1"/>
          <p:nvPr/>
        </p:nvSpPr>
        <p:spPr>
          <a:xfrm>
            <a:off x="1295400" y="6400800"/>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7</a:t>
            </a:r>
          </a:p>
        </p:txBody>
      </p:sp>
      <p:pic>
        <p:nvPicPr>
          <p:cNvPr id="14" name="Picture 13">
            <a:extLst>
              <a:ext uri="{FF2B5EF4-FFF2-40B4-BE49-F238E27FC236}">
                <a16:creationId xmlns="" xmlns:a16="http://schemas.microsoft.com/office/drawing/2014/main" id="{68B8529D-E52A-42B4-93F5-A39AEA02D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4" descr="a">
            <a:extLst>
              <a:ext uri="{FF2B5EF4-FFF2-40B4-BE49-F238E27FC236}">
                <a16:creationId xmlns="" xmlns:a16="http://schemas.microsoft.com/office/drawing/2014/main" id="{E37468A9-D863-460D-B4F2-B4B0F30DA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68"/>
            <a:ext cx="4305300" cy="3474822"/>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6" name="Picture 2" descr="s">
            <a:extLst>
              <a:ext uri="{FF2B5EF4-FFF2-40B4-BE49-F238E27FC236}">
                <a16:creationId xmlns="" xmlns:a16="http://schemas.microsoft.com/office/drawing/2014/main" id="{EAF35DE0-45A7-4194-BC96-5DD953D67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469" y="3429000"/>
            <a:ext cx="4581331" cy="3352800"/>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AE763678-6CED-497B-9D1F-6D3088FF5DD2}"/>
              </a:ext>
            </a:extLst>
          </p:cNvPr>
          <p:cNvSpPr txBox="1"/>
          <p:nvPr/>
        </p:nvSpPr>
        <p:spPr>
          <a:xfrm>
            <a:off x="3121077" y="2918727"/>
            <a:ext cx="122542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5</a:t>
            </a:r>
          </a:p>
        </p:txBody>
      </p:sp>
      <p:sp>
        <p:nvSpPr>
          <p:cNvPr id="18" name="TextBox 17">
            <a:extLst>
              <a:ext uri="{FF2B5EF4-FFF2-40B4-BE49-F238E27FC236}">
                <a16:creationId xmlns="" xmlns:a16="http://schemas.microsoft.com/office/drawing/2014/main" id="{8AD6ADAD-385E-4792-90E5-1083D1AF3469}"/>
              </a:ext>
            </a:extLst>
          </p:cNvPr>
          <p:cNvSpPr txBox="1"/>
          <p:nvPr/>
        </p:nvSpPr>
        <p:spPr>
          <a:xfrm>
            <a:off x="5096069" y="6171847"/>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6</a:t>
            </a:r>
          </a:p>
        </p:txBody>
      </p:sp>
      <p:sp>
        <p:nvSpPr>
          <p:cNvPr id="2" name="Rectangle 1">
            <a:extLst>
              <a:ext uri="{FF2B5EF4-FFF2-40B4-BE49-F238E27FC236}">
                <a16:creationId xmlns="" xmlns:a16="http://schemas.microsoft.com/office/drawing/2014/main" id="{884814B7-F8DD-49F0-93D2-8E29979E11C5}"/>
              </a:ext>
            </a:extLst>
          </p:cNvPr>
          <p:cNvSpPr/>
          <p:nvPr/>
        </p:nvSpPr>
        <p:spPr>
          <a:xfrm>
            <a:off x="4414019" y="685800"/>
            <a:ext cx="4564500" cy="2062103"/>
          </a:xfrm>
          <a:prstGeom prst="rect">
            <a:avLst/>
          </a:prstGeom>
        </p:spPr>
        <p:txBody>
          <a:bodyPr wrap="square">
            <a:spAutoFit/>
          </a:bodyPr>
          <a:lstStyle/>
          <a:p>
            <a:r>
              <a:rPr lang="en-US" sz="2800" b="1" dirty="0">
                <a:solidFill>
                  <a:srgbClr val="002060"/>
                </a:solidFill>
                <a:latin typeface="Times New Roman" panose="02020603050405020304" pitchFamily="18" charset="0"/>
                <a:cs typeface="Times New Roman" pitchFamily="18" charset="0"/>
              </a:rPr>
              <a:t>   </a:t>
            </a:r>
            <a:r>
              <a:rPr lang="en-US" sz="3200" b="1" dirty="0">
                <a:solidFill>
                  <a:srgbClr val="002060"/>
                </a:solidFill>
                <a:latin typeface="Times New Roman" panose="02020603050405020304" pitchFamily="18" charset="0"/>
                <a:cs typeface="Times New Roman" pitchFamily="18" charset="0"/>
              </a:rPr>
              <a:t>- </a:t>
            </a:r>
            <a:r>
              <a:rPr lang="vi-VN" sz="3200" b="1" dirty="0">
                <a:solidFill>
                  <a:srgbClr val="002060"/>
                </a:solidFill>
                <a:latin typeface="Times New Roman" panose="02020603050405020304" pitchFamily="18" charset="0"/>
                <a:cs typeface="Times New Roman" panose="02020603050405020304" pitchFamily="18" charset="0"/>
              </a:rPr>
              <a:t> </a:t>
            </a:r>
            <a:r>
              <a:rPr lang="vi-VN" sz="3200" b="1" dirty="0">
                <a:solidFill>
                  <a:srgbClr val="0033CC"/>
                </a:solidFill>
                <a:latin typeface="Times New Roman" panose="02020603050405020304" pitchFamily="18" charset="0"/>
                <a:cs typeface="Times New Roman" panose="02020603050405020304" pitchFamily="18" charset="0"/>
              </a:rPr>
              <a:t>Việc nên làm vì bàn học của bạn trong hình được đặt cạnh cửa sổ có đủ ánh sáng, để học tập.</a:t>
            </a:r>
          </a:p>
        </p:txBody>
      </p:sp>
      <p:sp>
        <p:nvSpPr>
          <p:cNvPr id="20" name="Rectangle 19">
            <a:extLst>
              <a:ext uri="{FF2B5EF4-FFF2-40B4-BE49-F238E27FC236}">
                <a16:creationId xmlns="" xmlns:a16="http://schemas.microsoft.com/office/drawing/2014/main" id="{FA0E90A2-3089-495D-9F0A-F9660DE2B108}"/>
              </a:ext>
            </a:extLst>
          </p:cNvPr>
          <p:cNvSpPr/>
          <p:nvPr/>
        </p:nvSpPr>
        <p:spPr>
          <a:xfrm>
            <a:off x="76200" y="4137898"/>
            <a:ext cx="4229100" cy="2400657"/>
          </a:xfrm>
          <a:prstGeom prst="rect">
            <a:avLst/>
          </a:prstGeom>
        </p:spPr>
        <p:txBody>
          <a:bodyPr wrap="square">
            <a:spAutoFit/>
          </a:bodyPr>
          <a:lstStyle/>
          <a:p>
            <a:r>
              <a:rPr lang="en-US" sz="3000" b="1" dirty="0">
                <a:solidFill>
                  <a:srgbClr val="FF0000"/>
                </a:solidFill>
                <a:latin typeface="Times New Roman" panose="02020603050405020304" pitchFamily="18" charset="0"/>
                <a:cs typeface="Times New Roman" pitchFamily="18" charset="0"/>
              </a:rPr>
              <a:t>   - </a:t>
            </a:r>
            <a:r>
              <a:rPr lang="vi-VN" sz="3000" b="1" dirty="0">
                <a:solidFill>
                  <a:srgbClr val="FF0000"/>
                </a:solidFill>
                <a:latin typeface="Times New Roman" panose="02020603050405020304" pitchFamily="18" charset="0"/>
                <a:cs typeface="Times New Roman" panose="02020603050405020304" pitchFamily="18" charset="0"/>
              </a:rPr>
              <a:t> Đây là việc không nên làm vì bạn sử dụng máy tính quá khuya sẽ làm hại cho sức khỏe và ảnh hưởng tới mắt.</a:t>
            </a:r>
          </a:p>
        </p:txBody>
      </p:sp>
    </p:spTree>
    <p:extLst>
      <p:ext uri="{BB962C8B-B14F-4D97-AF65-F5344CB8AC3E}">
        <p14:creationId xmlns:p14="http://schemas.microsoft.com/office/powerpoint/2010/main" val="26255411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6093"/>
                                        </p:tgtEl>
                                        <p:attrNameLst>
                                          <p:attrName>style.visibility</p:attrName>
                                        </p:attrNameLst>
                                      </p:cBhvr>
                                      <p:to>
                                        <p:strVal val="visible"/>
                                      </p:to>
                                    </p:set>
                                    <p:animEffect transition="in" filter="wheel(4)">
                                      <p:cBhvr>
                                        <p:cTn id="7" dur="2000"/>
                                        <p:tgtEl>
                                          <p:spTgt spid="460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P spid="17" grpId="0"/>
      <p:bldP spid="18" grpId="0"/>
      <p:bldP spid="2"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91" name="Text Box 11"/>
          <p:cNvSpPr txBox="1">
            <a:spLocks noChangeArrowheads="1"/>
          </p:cNvSpPr>
          <p:nvPr/>
        </p:nvSpPr>
        <p:spPr bwMode="auto">
          <a:xfrm>
            <a:off x="1295400" y="228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25000" noProof="0" dirty="0">
                <a:ln>
                  <a:noFill/>
                </a:ln>
                <a:solidFill>
                  <a:srgbClr val="FF0000"/>
                </a:solidFill>
                <a:effectLst/>
                <a:uLnTx/>
                <a:uFillTx/>
                <a:latin typeface="Times New Roman" pitchFamily="18" charset="0"/>
                <a:ea typeface="+mn-ea"/>
                <a:cs typeface="+mn-cs"/>
              </a:rPr>
              <a:t>NÊN</a:t>
            </a:r>
          </a:p>
        </p:txBody>
      </p:sp>
      <p:sp>
        <p:nvSpPr>
          <p:cNvPr id="46093" name="Text Box 13"/>
          <p:cNvSpPr txBox="1">
            <a:spLocks noChangeArrowheads="1"/>
          </p:cNvSpPr>
          <p:nvPr/>
        </p:nvSpPr>
        <p:spPr bwMode="auto">
          <a:xfrm>
            <a:off x="228600" y="3733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25000" noProof="0">
                <a:ln>
                  <a:noFill/>
                </a:ln>
                <a:solidFill>
                  <a:srgbClr val="FF0000"/>
                </a:solidFill>
                <a:effectLst/>
                <a:uLnTx/>
                <a:uFillTx/>
                <a:latin typeface="Times New Roman" pitchFamily="18" charset="0"/>
                <a:ea typeface="+mn-ea"/>
                <a:cs typeface="+mn-cs"/>
              </a:rPr>
              <a:t>KHÔNG NÊN</a:t>
            </a:r>
          </a:p>
        </p:txBody>
      </p:sp>
      <p:sp>
        <p:nvSpPr>
          <p:cNvPr id="10" name="TextBox 9"/>
          <p:cNvSpPr txBox="1"/>
          <p:nvPr/>
        </p:nvSpPr>
        <p:spPr>
          <a:xfrm>
            <a:off x="1520877" y="305818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5</a:t>
            </a:r>
          </a:p>
        </p:txBody>
      </p:sp>
      <p:sp>
        <p:nvSpPr>
          <p:cNvPr id="11" name="TextBox 10"/>
          <p:cNvSpPr txBox="1"/>
          <p:nvPr/>
        </p:nvSpPr>
        <p:spPr>
          <a:xfrm>
            <a:off x="6191865" y="6366735"/>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8</a:t>
            </a:r>
          </a:p>
        </p:txBody>
      </p:sp>
      <p:sp>
        <p:nvSpPr>
          <p:cNvPr id="12" name="TextBox 11"/>
          <p:cNvSpPr txBox="1"/>
          <p:nvPr/>
        </p:nvSpPr>
        <p:spPr>
          <a:xfrm>
            <a:off x="1295400" y="640080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7</a:t>
            </a:r>
          </a:p>
        </p:txBody>
      </p:sp>
      <p:pic>
        <p:nvPicPr>
          <p:cNvPr id="14" name="Picture 13">
            <a:extLst>
              <a:ext uri="{FF2B5EF4-FFF2-40B4-BE49-F238E27FC236}">
                <a16:creationId xmlns="" xmlns:a16="http://schemas.microsoft.com/office/drawing/2014/main" id="{68B8529D-E52A-42B4-93F5-A39AEA02D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 xmlns:a16="http://schemas.microsoft.com/office/drawing/2014/main" id="{884814B7-F8DD-49F0-93D2-8E29979E11C5}"/>
              </a:ext>
            </a:extLst>
          </p:cNvPr>
          <p:cNvSpPr/>
          <p:nvPr/>
        </p:nvSpPr>
        <p:spPr>
          <a:xfrm>
            <a:off x="4546813" y="492017"/>
            <a:ext cx="4560545" cy="2400657"/>
          </a:xfrm>
          <a:prstGeom prst="rect">
            <a:avLst/>
          </a:prstGeom>
        </p:spPr>
        <p:txBody>
          <a:bodyPr wrap="square">
            <a:spAutoFit/>
          </a:bodyPr>
          <a:lstStyle/>
          <a:p>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rPr>
              <a:t>   - </a:t>
            </a:r>
            <a:r>
              <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vi-VN" sz="3000" b="1" dirty="0">
                <a:solidFill>
                  <a:srgbClr val="FF0000"/>
                </a:solidFill>
                <a:latin typeface="Times New Roman" panose="02020603050405020304" pitchFamily="18" charset="0"/>
                <a:cs typeface="Times New Roman" panose="02020603050405020304" pitchFamily="18" charset="0"/>
              </a:rPr>
              <a:t>Việc không nên làm vì nằm đọc sách sẽ tạo ra bóng tối khó nhìn thấy chữ trong sách làm mỏi mắt có thể bị cận thị. </a:t>
            </a:r>
            <a:endPar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FA0E90A2-3089-495D-9F0A-F9660DE2B108}"/>
              </a:ext>
            </a:extLst>
          </p:cNvPr>
          <p:cNvSpPr/>
          <p:nvPr/>
        </p:nvSpPr>
        <p:spPr>
          <a:xfrm>
            <a:off x="206427" y="3597534"/>
            <a:ext cx="4229100" cy="2862322"/>
          </a:xfrm>
          <a:prstGeom prst="rect">
            <a:avLst/>
          </a:prstGeom>
        </p:spPr>
        <p:txBody>
          <a:bodyPr wrap="square">
            <a:spAutoFit/>
          </a:bodyPr>
          <a:lstStyle/>
          <a:p>
            <a:pPr lvl="0"/>
            <a:r>
              <a:rPr kumimoji="0" lang="en-US" sz="30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itchFamily="18" charset="0"/>
              </a:rPr>
              <a:t>   - </a:t>
            </a:r>
            <a:r>
              <a:rPr kumimoji="0" lang="vi-VN" sz="30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lang="vi-VN" sz="3000" b="1" dirty="0">
                <a:solidFill>
                  <a:srgbClr val="0033CC"/>
                </a:solidFill>
                <a:latin typeface="Times New Roman" panose="02020603050405020304" pitchFamily="18" charset="0"/>
                <a:cs typeface="Times New Roman" panose="02020603050405020304" pitchFamily="18" charset="0"/>
              </a:rPr>
              <a:t>Việc nên làm vì ta viết tay phải. Nếu để đèn bên trái sẽ không tạo ra bóng tối và ánh đèn thấp hơn đầu không chiếu thẳng vào mắt.</a:t>
            </a:r>
          </a:p>
        </p:txBody>
      </p:sp>
      <p:pic>
        <p:nvPicPr>
          <p:cNvPr id="19" name="Picture 3" descr="v">
            <a:extLst>
              <a:ext uri="{FF2B5EF4-FFF2-40B4-BE49-F238E27FC236}">
                <a16:creationId xmlns="" xmlns:a16="http://schemas.microsoft.com/office/drawing/2014/main" id="{53D551E3-782C-4EB7-96E3-2D867D6E9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4435526" cy="3257208"/>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 xmlns:a16="http://schemas.microsoft.com/office/drawing/2014/main" id="{CD623A6D-116C-497E-BAB3-76565ECFD118}"/>
              </a:ext>
            </a:extLst>
          </p:cNvPr>
          <p:cNvSpPr txBox="1"/>
          <p:nvPr/>
        </p:nvSpPr>
        <p:spPr>
          <a:xfrm>
            <a:off x="2971800" y="2592196"/>
            <a:ext cx="12254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p>
        </p:txBody>
      </p:sp>
      <p:pic>
        <p:nvPicPr>
          <p:cNvPr id="22" name="Picture 5" descr="f">
            <a:extLst>
              <a:ext uri="{FF2B5EF4-FFF2-40B4-BE49-F238E27FC236}">
                <a16:creationId xmlns="" xmlns:a16="http://schemas.microsoft.com/office/drawing/2014/main" id="{93F584CF-5CC6-4C79-A2DA-77E5EB879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94583"/>
            <a:ext cx="4560544" cy="3463417"/>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 xmlns:a16="http://schemas.microsoft.com/office/drawing/2014/main" id="{970A57FD-4918-4950-B89D-219D5AE9E6A3}"/>
              </a:ext>
            </a:extLst>
          </p:cNvPr>
          <p:cNvSpPr txBox="1"/>
          <p:nvPr/>
        </p:nvSpPr>
        <p:spPr>
          <a:xfrm>
            <a:off x="7765778" y="3597534"/>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a:t>
            </a:r>
          </a:p>
        </p:txBody>
      </p:sp>
    </p:spTree>
    <p:extLst>
      <p:ext uri="{BB962C8B-B14F-4D97-AF65-F5344CB8AC3E}">
        <p14:creationId xmlns:p14="http://schemas.microsoft.com/office/powerpoint/2010/main" val="10215919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C81306B3-2B16-4E20-AB2E-EDCEEE7EF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82"/>
            <a:ext cx="9144000" cy="6382512"/>
          </a:xfrm>
          <a:prstGeom prst="rect">
            <a:avLst/>
          </a:prstGeom>
        </p:spPr>
      </p:pic>
      <p:sp>
        <p:nvSpPr>
          <p:cNvPr id="12" name="Rectangle: Rounded Corners 11">
            <a:extLst>
              <a:ext uri="{FF2B5EF4-FFF2-40B4-BE49-F238E27FC236}">
                <a16:creationId xmlns="" xmlns:a16="http://schemas.microsoft.com/office/drawing/2014/main" id="{74D2FAC2-36DB-4DCF-B45F-1897DEA69C95}"/>
              </a:ext>
            </a:extLst>
          </p:cNvPr>
          <p:cNvSpPr/>
          <p:nvPr/>
        </p:nvSpPr>
        <p:spPr>
          <a:xfrm>
            <a:off x="114300" y="347180"/>
            <a:ext cx="8915400" cy="17518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Hoạt</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động</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4: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Liên</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hệ</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thực</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tế</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a:t>
            </a:r>
          </a:p>
        </p:txBody>
      </p:sp>
      <p:sp>
        <p:nvSpPr>
          <p:cNvPr id="13" name="Rectangle 12">
            <a:extLst>
              <a:ext uri="{FF2B5EF4-FFF2-40B4-BE49-F238E27FC236}">
                <a16:creationId xmlns="" xmlns:a16="http://schemas.microsoft.com/office/drawing/2014/main" id="{9D099CCA-A770-4864-AEF4-87DC5E4C5EE5}"/>
              </a:ext>
            </a:extLst>
          </p:cNvPr>
          <p:cNvSpPr/>
          <p:nvPr/>
        </p:nvSpPr>
        <p:spPr>
          <a:xfrm>
            <a:off x="1143000" y="2667000"/>
            <a:ext cx="7467600"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itchFamily="18" charset="0"/>
              </a:rPr>
              <a:t>   </a:t>
            </a:r>
            <a:r>
              <a:rPr kumimoji="0" lang="vi-VN" sz="4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Hãy kể chia sẻ</a:t>
            </a:r>
            <a:r>
              <a:rPr kumimoji="0" lang="vi-VN" sz="4400" b="1"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hoạt động ở nhà của em khi</a:t>
            </a:r>
            <a:r>
              <a:rPr kumimoji="0" lang="vi-VN" sz="4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anose="02020603050405020304" pitchFamily="18" charset="0"/>
              </a:rPr>
              <a:t>	+ Xem tivi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anose="02020603050405020304" pitchFamily="18" charset="0"/>
              </a:rPr>
              <a:t>	+ Học bài</a:t>
            </a:r>
          </a:p>
        </p:txBody>
      </p:sp>
    </p:spTree>
    <p:extLst>
      <p:ext uri="{BB962C8B-B14F-4D97-AF65-F5344CB8AC3E}">
        <p14:creationId xmlns:p14="http://schemas.microsoft.com/office/powerpoint/2010/main" val="49109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04800"/>
            <a:ext cx="5229225" cy="5562600"/>
          </a:xfrm>
          <a:prstGeom prst="rect">
            <a:avLst/>
          </a:prstGeom>
        </p:spPr>
      </p:pic>
      <p:sp>
        <p:nvSpPr>
          <p:cNvPr id="5" name="Rectangle 4"/>
          <p:cNvSpPr/>
          <p:nvPr/>
        </p:nvSpPr>
        <p:spPr>
          <a:xfrm>
            <a:off x="257175" y="306355"/>
            <a:ext cx="3400425" cy="5632311"/>
          </a:xfrm>
          <a:prstGeom prst="rect">
            <a:avLst/>
          </a:prstGeom>
        </p:spPr>
        <p:txBody>
          <a:bodyPr wrap="square">
            <a:spAutoFit/>
          </a:bodyPr>
          <a:lstStyle/>
          <a:p>
            <a:pPr>
              <a:defRPr/>
            </a:pPr>
            <a:r>
              <a:rPr lang="en-US" sz="3000" b="1" dirty="0">
                <a:solidFill>
                  <a:srgbClr val="FF0000"/>
                </a:solidFill>
                <a:latin typeface="Times New Roman" pitchFamily="18" charset="0"/>
                <a:cs typeface="Times New Roman" pitchFamily="18" charset="0"/>
              </a:rPr>
              <a:t>KHI XEM TIVI:</a:t>
            </a:r>
          </a:p>
          <a:p>
            <a:pPr>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lâu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tivi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đổi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mắt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nghỉ</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phút</a:t>
            </a:r>
            <a:r>
              <a:rPr lang="en-US" sz="3000" dirty="0">
                <a:latin typeface="Times New Roman" pitchFamily="18" charset="0"/>
                <a:cs typeface="Times New Roman" pitchFamily="18" charset="0"/>
              </a:rPr>
              <a:t>. </a:t>
            </a:r>
          </a:p>
          <a:p>
            <a:pPr>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hoặc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xa</a:t>
            </a:r>
            <a:r>
              <a:rPr lang="en-US" sz="3000" dirty="0">
                <a:latin typeface="Times New Roman" pitchFamily="18" charset="0"/>
                <a:cs typeface="Times New Roman" pitchFamily="18" charset="0"/>
              </a:rPr>
              <a:t>. </a:t>
            </a:r>
          </a:p>
          <a:p>
            <a:pPr>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ngồi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lệch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45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so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hình</a:t>
            </a:r>
            <a:r>
              <a:rPr lang="en-US" sz="3000" dirty="0">
                <a:latin typeface="Times New Roman" pitchFamily="18" charset="0"/>
                <a:cs typeface="Times New Roman" pitchFamily="18" charset="0"/>
              </a:rPr>
              <a:t>. </a:t>
            </a:r>
          </a:p>
        </p:txBody>
      </p:sp>
    </p:spTree>
    <p:extLst>
      <p:ext uri="{BB962C8B-B14F-4D97-AF65-F5344CB8AC3E}">
        <p14:creationId xmlns:p14="http://schemas.microsoft.com/office/powerpoint/2010/main" val="163334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Kết quả hình ảnh cho ngoi hoc b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ết quả hình ảnh cho ngoi hoc b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09600"/>
            <a:ext cx="4191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8871" y="680621"/>
            <a:ext cx="4539329" cy="5262979"/>
          </a:xfrm>
          <a:prstGeom prst="rect">
            <a:avLst/>
          </a:prstGeom>
        </p:spPr>
        <p:txBody>
          <a:bodyPr wrap="square">
            <a:spAutoFit/>
          </a:bodyPr>
          <a:lstStyle/>
          <a:p>
            <a:pPr>
              <a:defRPr/>
            </a:pPr>
            <a:r>
              <a:rPr lang="en-US" sz="2400" b="1" dirty="0">
                <a:solidFill>
                  <a:srgbClr val="FF0000"/>
                </a:solidFill>
                <a:latin typeface="Times New Roman" pitchFamily="18" charset="0"/>
                <a:cs typeface="Times New Roman" pitchFamily="18" charset="0"/>
              </a:rPr>
              <a:t>KHI NGỒI HỌC:</a:t>
            </a:r>
          </a:p>
          <a:p>
            <a:pPr>
              <a:defRPr/>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    - Sau 45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a:t>
            </a:r>
            <a:r>
              <a:rPr lang="en-US" sz="2400" dirty="0">
                <a:latin typeface="Times New Roman" pitchFamily="18" charset="0"/>
                <a:cs typeface="Times New Roman" pitchFamily="18" charset="0"/>
              </a:rPr>
              <a:t> li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30cm.</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7725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inVertic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 xmlns:a16="http://schemas.microsoft.com/office/drawing/2014/main" id="{A3FE937C-01BB-4D86-8529-42E3DD0A0D03}"/>
              </a:ext>
            </a:extLst>
          </p:cNvPr>
          <p:cNvSpPr txBox="1">
            <a:spLocks noChangeArrowheads="1"/>
          </p:cNvSpPr>
          <p:nvPr/>
        </p:nvSpPr>
        <p:spPr bwMode="auto">
          <a:xfrm>
            <a:off x="457200" y="2473281"/>
            <a:ext cx="81534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lang="en-US" sz="3800" b="1" dirty="0" err="1">
                <a:solidFill>
                  <a:srgbClr val="0033CC"/>
                </a:solidFill>
                <a:latin typeface="Times New Roman" pitchFamily="18" charset="0"/>
                <a:cs typeface="Times New Roman" pitchFamily="18" charset="0"/>
              </a:rPr>
              <a:t>Câu</a:t>
            </a:r>
            <a:r>
              <a:rPr lang="en-US" sz="3800" b="1" dirty="0">
                <a:solidFill>
                  <a:srgbClr val="0033CC"/>
                </a:solidFill>
                <a:latin typeface="Times New Roman" pitchFamily="18" charset="0"/>
                <a:cs typeface="Times New Roman" pitchFamily="18" charset="0"/>
              </a:rPr>
              <a:t> 1: </a:t>
            </a:r>
            <a:r>
              <a:rPr lang="en-US" sz="3800" b="1" dirty="0" err="1">
                <a:solidFill>
                  <a:srgbClr val="0033CC"/>
                </a:solidFill>
                <a:latin typeface="Times New Roman" pitchFamily="18" charset="0"/>
                <a:cs typeface="Times New Roman" pitchFamily="18" charset="0"/>
              </a:rPr>
              <a:t>Hãy</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nêu</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vai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trò</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của</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ánh</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sáng</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đối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với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đời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sống</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của</a:t>
            </a:r>
            <a:r>
              <a:rPr lang="en-US" sz="3800" b="1" dirty="0">
                <a:solidFill>
                  <a:srgbClr val="0033CC"/>
                </a:solidFill>
                <a:latin typeface="Times New Roman" pitchFamily="18" charset="0"/>
                <a:cs typeface="Times New Roman" pitchFamily="18" charset="0"/>
              </a:rPr>
              <a:t> con </a:t>
            </a:r>
            <a:r>
              <a:rPr lang="en-US" sz="3800" b="1" dirty="0" err="1">
                <a:solidFill>
                  <a:srgbClr val="0033CC"/>
                </a:solidFill>
                <a:latin typeface="Times New Roman" pitchFamily="18" charset="0"/>
                <a:cs typeface="Times New Roman" pitchFamily="18" charset="0"/>
              </a:rPr>
              <a:t>người</a:t>
            </a:r>
            <a:r>
              <a:rPr lang="en-US" sz="3800" b="1" dirty="0" smtClean="0">
                <a:solidFill>
                  <a:srgbClr val="0033CC"/>
                </a:solidFill>
                <a:latin typeface="Times New Roman" pitchFamily="18" charset="0"/>
                <a:cs typeface="Times New Roman" pitchFamily="18" charset="0"/>
              </a:rPr>
              <a:t>?</a:t>
            </a:r>
            <a:endParaRPr lang="vi-VN" sz="3800" b="1" dirty="0" smtClean="0">
              <a:solidFill>
                <a:srgbClr val="0033CC"/>
              </a:solidFill>
              <a:latin typeface="Times New Roman" pitchFamily="18" charset="0"/>
              <a:cs typeface="Times New Roman" pitchFamily="18" charset="0"/>
            </a:endParaRPr>
          </a:p>
          <a:p>
            <a:pPr lvl="0" eaLnBrk="1" hangingPunct="1"/>
            <a:endParaRPr lang="en-US" sz="3800" dirty="0">
              <a:solidFill>
                <a:srgbClr val="0033CC"/>
              </a:solidFill>
              <a:latin typeface="Calibri"/>
            </a:endParaRPr>
          </a:p>
          <a:p>
            <a:pPr defTabSz="685800">
              <a:defRPr/>
            </a:pPr>
            <a:endParaRPr lang="en-US" sz="2800" dirty="0">
              <a:solidFill>
                <a:srgbClr val="0033CC"/>
              </a:solidFill>
              <a:latin typeface="Times New Roman" pitchFamily="18" charset="0"/>
              <a:cs typeface="Times New Roman" pitchFamily="18" charset="0"/>
            </a:endParaRPr>
          </a:p>
        </p:txBody>
      </p:sp>
      <p:pic>
        <p:nvPicPr>
          <p:cNvPr id="8" name="Picture 13" descr="10">
            <a:extLst>
              <a:ext uri="{FF2B5EF4-FFF2-40B4-BE49-F238E27FC236}">
                <a16:creationId xmlns=""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75"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233AD00C-0021-4E52-A3D5-806651D7BC7B}"/>
              </a:ext>
            </a:extLst>
          </p:cNvPr>
          <p:cNvSpPr/>
          <p:nvPr/>
        </p:nvSpPr>
        <p:spPr>
          <a:xfrm>
            <a:off x="489857" y="3833869"/>
            <a:ext cx="8458200" cy="3908762"/>
          </a:xfrm>
          <a:prstGeom prst="rect">
            <a:avLst/>
          </a:prstGeom>
        </p:spPr>
        <p:txBody>
          <a:bodyPr wrap="square">
            <a:spAutoFit/>
          </a:bodyPr>
          <a:lstStyle/>
          <a:p>
            <a:r>
              <a:rPr lang="vi-VN" sz="2800" dirty="0" smtClean="0">
                <a:solidFill>
                  <a:srgbClr val="D60093"/>
                </a:solidFill>
                <a:latin typeface="Times New Roman" panose="02020603050405020304" pitchFamily="18" charset="0"/>
              </a:rPr>
              <a:t> - Ánh sáng tác động lên mỗi chúng ta trong suốt cả cuộc đời.</a:t>
            </a:r>
          </a:p>
          <a:p>
            <a:r>
              <a:rPr lang="vi-VN" sz="2800" dirty="0" smtClean="0">
                <a:solidFill>
                  <a:srgbClr val="D60093"/>
                </a:solidFill>
                <a:latin typeface="Times New Roman" panose="02020603050405020304" pitchFamily="18" charset="0"/>
              </a:rPr>
              <a:t>- Ánh sáng giúp chúng ta có thức ăn, sưởi ấm và cho ta sức khỏe.</a:t>
            </a:r>
            <a:endParaRPr lang="vi-VN" sz="2800" dirty="0" smtClean="0">
              <a:solidFill>
                <a:srgbClr val="D60093"/>
              </a:solidFill>
              <a:latin typeface="Times New Roman" panose="02020603050405020304" pitchFamily="18" charset="0"/>
            </a:endParaRPr>
          </a:p>
          <a:p>
            <a:r>
              <a:rPr lang="vi-VN" sz="2800" dirty="0" smtClean="0">
                <a:solidFill>
                  <a:srgbClr val="D60093"/>
                </a:solidFill>
                <a:latin typeface="Times New Roman" panose="02020603050405020304" pitchFamily="18" charset="0"/>
              </a:rPr>
              <a:t>- Ánh </a:t>
            </a:r>
            <a:r>
              <a:rPr lang="vi-VN" sz="2800" dirty="0">
                <a:solidFill>
                  <a:srgbClr val="D60093"/>
                </a:solidFill>
                <a:latin typeface="Times New Roman" panose="02020603050405020304" pitchFamily="18" charset="0"/>
              </a:rPr>
              <a:t>sáng giúp chúng ta cảm nhận được tất cả vẻ đẹp của thiên nhiên</a:t>
            </a:r>
            <a:r>
              <a:rPr lang="vi-VN" sz="3600" dirty="0">
                <a:solidFill>
                  <a:srgbClr val="D60093"/>
                </a:solidFill>
                <a:latin typeface="Times New Roman" panose="02020603050405020304" pitchFamily="18" charset="0"/>
              </a:rPr>
              <a:t>.</a:t>
            </a:r>
          </a:p>
          <a:p>
            <a:r>
              <a:rPr lang="vi-VN" sz="3600" dirty="0">
                <a:solidFill>
                  <a:srgbClr val="D60093"/>
                </a:solidFill>
                <a:latin typeface="Times New Roman" panose="02020603050405020304" pitchFamily="18" charset="0"/>
              </a:rPr>
              <a:t/>
            </a:r>
            <a:br>
              <a:rPr lang="vi-VN" sz="3600" dirty="0">
                <a:solidFill>
                  <a:srgbClr val="D60093"/>
                </a:solidFill>
                <a:latin typeface="Times New Roman" panose="02020603050405020304" pitchFamily="18" charset="0"/>
              </a:rPr>
            </a:br>
            <a:endParaRPr lang="vi-VN" sz="3600" dirty="0">
              <a:solidFill>
                <a:srgbClr val="D60093"/>
              </a:solidFill>
              <a:latin typeface="Times New Roman" panose="02020603050405020304" pitchFamily="18" charset="0"/>
            </a:endParaRPr>
          </a:p>
        </p:txBody>
      </p:sp>
    </p:spTree>
    <p:extLst>
      <p:ext uri="{BB962C8B-B14F-4D97-AF65-F5344CB8AC3E}">
        <p14:creationId xmlns:p14="http://schemas.microsoft.com/office/powerpoint/2010/main" val="32799865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9098A7E-52D2-4912-8C36-62B517D95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 xmlns:a16="http://schemas.microsoft.com/office/drawing/2014/main" id="{91003F36-8AB7-4F85-8A7F-5ED651521347}"/>
              </a:ext>
            </a:extLst>
          </p:cNvPr>
          <p:cNvSpPr/>
          <p:nvPr/>
        </p:nvSpPr>
        <p:spPr>
          <a:xfrm>
            <a:off x="1295400" y="1874728"/>
            <a:ext cx="7543800" cy="2677656"/>
          </a:xfrm>
          <a:prstGeom prst="rect">
            <a:avLst/>
          </a:prstGeom>
        </p:spPr>
        <p:txBody>
          <a:bodyPr wrap="square">
            <a:spAutoFit/>
          </a:bodyPr>
          <a:lstStyle/>
          <a:p>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không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thích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hợp</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sẽ</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a:p>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chiếu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vào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thể</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làm</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hỏng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a:p>
            <a:r>
              <a:rPr lang="en-US" sz="2800" b="1" baseline="0" dirty="0">
                <a:solidFill>
                  <a:srgbClr val="0000FF"/>
                </a:solidFill>
                <a:latin typeface="Times New Roman" pitchFamily="18" charset="0"/>
                <a:cs typeface="Times New Roman" pitchFamily="18" charset="0"/>
              </a:rPr>
              <a:t> -  </a:t>
            </a:r>
            <a:r>
              <a:rPr lang="en-US" sz="2800" b="1" baseline="0" dirty="0" err="1">
                <a:solidFill>
                  <a:srgbClr val="0000FF"/>
                </a:solidFill>
                <a:latin typeface="Times New Roman" pitchFamily="18" charset="0"/>
                <a:cs typeface="Times New Roman" pitchFamily="18" charset="0"/>
              </a:rPr>
              <a:t>Học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đọc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sách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dưới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yếu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hoặc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đều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Nhìn</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lâu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vào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màn</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hình</a:t>
            </a:r>
            <a:r>
              <a:rPr lang="en-US" sz="2800" b="1" baseline="0" dirty="0">
                <a:solidFill>
                  <a:srgbClr val="0000FF"/>
                </a:solidFill>
                <a:latin typeface="Times New Roman" pitchFamily="18" charset="0"/>
                <a:cs typeface="Times New Roman" pitchFamily="18" charset="0"/>
              </a:rPr>
              <a:t> vi </a:t>
            </a:r>
            <a:r>
              <a:rPr lang="en-US" sz="2800" b="1" baseline="0" dirty="0" err="1">
                <a:solidFill>
                  <a:srgbClr val="0000FF"/>
                </a:solidFill>
                <a:latin typeface="Times New Roman" pitchFamily="18" charset="0"/>
                <a:cs typeface="Times New Roman" pitchFamily="18" charset="0"/>
              </a:rPr>
              <a:t>tính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hoặc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ti</a:t>
            </a:r>
            <a:r>
              <a:rPr lang="en-US" sz="2800" b="1" baseline="0" dirty="0">
                <a:solidFill>
                  <a:srgbClr val="0000FF"/>
                </a:solidFill>
                <a:latin typeface="Times New Roman" pitchFamily="18" charset="0"/>
                <a:cs typeface="Times New Roman" pitchFamily="18" charset="0"/>
              </a:rPr>
              <a:t> vi </a:t>
            </a:r>
            <a:r>
              <a:rPr lang="en-US" sz="2800" b="1" baseline="0" dirty="0" err="1">
                <a:solidFill>
                  <a:srgbClr val="0000FF"/>
                </a:solidFill>
                <a:latin typeface="Times New Roman" pitchFamily="18" charset="0"/>
                <a:cs typeface="Times New Roman" pitchFamily="18" charset="0"/>
              </a:rPr>
              <a:t>cũng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làm</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p:txBody>
      </p:sp>
      <p:sp>
        <p:nvSpPr>
          <p:cNvPr id="8" name="Rectangle 7">
            <a:extLst>
              <a:ext uri="{FF2B5EF4-FFF2-40B4-BE49-F238E27FC236}">
                <a16:creationId xmlns="" xmlns:a16="http://schemas.microsoft.com/office/drawing/2014/main" id="{F90EBB32-01CD-44B0-8570-4853BC51764D}"/>
              </a:ext>
            </a:extLst>
          </p:cNvPr>
          <p:cNvSpPr/>
          <p:nvPr/>
        </p:nvSpPr>
        <p:spPr>
          <a:xfrm>
            <a:off x="3483401" y="990600"/>
            <a:ext cx="2177199" cy="769441"/>
          </a:xfrm>
          <a:prstGeom prst="rect">
            <a:avLst/>
          </a:prstGeom>
        </p:spPr>
        <p:txBody>
          <a:bodyPr wrap="none">
            <a:spAutoFit/>
          </a:bodyPr>
          <a:lstStyle/>
          <a:p>
            <a:pPr lvl="0" algn="ctr"/>
            <a:r>
              <a:rPr lang="en-US" sz="4400" b="1" dirty="0" err="1">
                <a:solidFill>
                  <a:srgbClr val="FF0000"/>
                </a:solidFill>
                <a:latin typeface="Times New Roman" pitchFamily="18" charset="0"/>
                <a:cs typeface="Times New Roman" pitchFamily="18" charset="0"/>
              </a:rPr>
              <a:t>Ghi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nhớ</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6424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9A91EAD-7326-485A-AC43-2627B1DC7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10"/>
            <a:ext cx="9144000" cy="6781800"/>
          </a:xfrm>
          <a:prstGeom prst="rect">
            <a:avLst/>
          </a:prstGeom>
        </p:spPr>
      </p:pic>
      <p:sp>
        <p:nvSpPr>
          <p:cNvPr id="7" name="Rectangle 6">
            <a:extLst>
              <a:ext uri="{FF2B5EF4-FFF2-40B4-BE49-F238E27FC236}">
                <a16:creationId xmlns="" xmlns:a16="http://schemas.microsoft.com/office/drawing/2014/main" id="{688E149A-2F95-41ED-9D96-C413EDE0B7FE}"/>
              </a:ext>
            </a:extLst>
          </p:cNvPr>
          <p:cNvSpPr/>
          <p:nvPr/>
        </p:nvSpPr>
        <p:spPr>
          <a:xfrm>
            <a:off x="2895600" y="1295400"/>
            <a:ext cx="35814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CỦNG</a:t>
            </a:r>
            <a:r>
              <a:rPr kumimoji="0" lang="en-US" sz="2600" b="1" i="0" u="none" strike="noStrike" kern="1200" cap="none" spc="0" normalizeH="0" noProof="0" dirty="0">
                <a:ln>
                  <a:noFill/>
                </a:ln>
                <a:solidFill>
                  <a:srgbClr val="FFFF00"/>
                </a:solidFill>
                <a:effectLst/>
                <a:uLnTx/>
                <a:uFillTx/>
                <a:latin typeface="Times New Roman" pitchFamily="18" charset="0"/>
                <a:ea typeface="+mn-ea"/>
                <a:cs typeface="Times New Roman" pitchFamily="18" charset="0"/>
              </a:rPr>
              <a:t> CỐ - DẶN DÒ</a:t>
            </a:r>
            <a:endParaRPr kumimoji="0" lang="en-US" sz="26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8" name="Rectangle 7">
            <a:extLst>
              <a:ext uri="{FF2B5EF4-FFF2-40B4-BE49-F238E27FC236}">
                <a16:creationId xmlns="" xmlns:a16="http://schemas.microsoft.com/office/drawing/2014/main" id="{B5ABC489-F543-41EC-8E99-871A90F24DF0}"/>
              </a:ext>
            </a:extLst>
          </p:cNvPr>
          <p:cNvSpPr/>
          <p:nvPr/>
        </p:nvSpPr>
        <p:spPr>
          <a:xfrm>
            <a:off x="1447800" y="2475451"/>
            <a:ext cx="6858000" cy="3539430"/>
          </a:xfrm>
          <a:prstGeom prst="rect">
            <a:avLst/>
          </a:prstGeom>
        </p:spPr>
        <p:txBody>
          <a:bodyPr wrap="square">
            <a:spAutoFit/>
          </a:bodyPr>
          <a:lstStyle/>
          <a:p>
            <a:r>
              <a:rPr lang="vi-VN" sz="2800" b="1" dirty="0">
                <a:solidFill>
                  <a:srgbClr val="0033CC"/>
                </a:solidFill>
                <a:latin typeface="+mj-lt"/>
              </a:rPr>
              <a:t>   - Về nhà các em phải biết: Khi đi dưới trời nắng cần đội mũ, mặc áo khoác hoặc đeo kính râm, không được nhìn thẳng vào ánh sáng quá mạnh khi xem tivi hay ngồi học bài phải đúng cách để tránh gây hại cho mắt</a:t>
            </a:r>
          </a:p>
          <a:p>
            <a:r>
              <a:rPr lang="vi-VN" sz="2800" b="1" dirty="0">
                <a:solidFill>
                  <a:srgbClr val="0033CC"/>
                </a:solidFill>
                <a:latin typeface="+mj-lt"/>
              </a:rPr>
              <a:t>   - Chuẩn bị bài mới: Nóng lạnh và nhiệt độ.</a:t>
            </a:r>
            <a:endParaRPr kumimoji="0" lang="en-US" sz="2800" b="1" i="0" u="none" strike="noStrike" kern="1200" cap="none" spc="0" normalizeH="0" baseline="0" noProof="0" dirty="0">
              <a:ln>
                <a:noFill/>
              </a:ln>
              <a:solidFill>
                <a:srgbClr val="0033CC"/>
              </a:solidFill>
              <a:effectLst/>
              <a:uLnTx/>
              <a:uFillTx/>
              <a:latin typeface="+mj-lt"/>
              <a:cs typeface="Times New Roman" pitchFamily="18" charset="0"/>
            </a:endParaRPr>
          </a:p>
        </p:txBody>
      </p:sp>
      <p:pic>
        <p:nvPicPr>
          <p:cNvPr id="5" name="Picture 4">
            <a:extLst>
              <a:ext uri="{FF2B5EF4-FFF2-40B4-BE49-F238E27FC236}">
                <a16:creationId xmlns="" xmlns:a16="http://schemas.microsoft.com/office/drawing/2014/main" id="{119865A5-739C-46D5-ACE7-A2818A959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210"/>
            <a:ext cx="9144000" cy="6858000"/>
          </a:xfrm>
          <a:prstGeom prst="rect">
            <a:avLst/>
          </a:prstGeom>
        </p:spPr>
      </p:pic>
      <p:sp>
        <p:nvSpPr>
          <p:cNvPr id="6" name="TextBox 5">
            <a:extLst>
              <a:ext uri="{FF2B5EF4-FFF2-40B4-BE49-F238E27FC236}">
                <a16:creationId xmlns="" xmlns:a16="http://schemas.microsoft.com/office/drawing/2014/main" id="{864B43D1-820B-40FC-AAE5-6F05B1A9EAFC}"/>
              </a:ext>
            </a:extLst>
          </p:cNvPr>
          <p:cNvSpPr txBox="1"/>
          <p:nvPr/>
        </p:nvSpPr>
        <p:spPr>
          <a:xfrm>
            <a:off x="1101012" y="1541621"/>
            <a:ext cx="7620000" cy="2717205"/>
          </a:xfrm>
          <a:prstGeom prst="rect">
            <a:avLst/>
          </a:prstGeom>
          <a:noFill/>
        </p:spPr>
        <p:txBody>
          <a:bodyPr wrap="square" rtlCol="0">
            <a:prstTxWarp prst="textArchUp">
              <a:avLst/>
            </a:prstTxWarp>
            <a:spAutoFit/>
          </a:bodyPr>
          <a:lstStyle/>
          <a:p>
            <a:pPr algn="ctr"/>
            <a:r>
              <a:rPr lang="en-US" sz="6000" b="1" dirty="0">
                <a:solidFill>
                  <a:srgbClr val="00B0F0"/>
                </a:solidFill>
                <a:latin typeface="Times New Roman" pitchFamily="18" charset="0"/>
                <a:cs typeface="Times New Roman" pitchFamily="18" charset="0"/>
              </a:rPr>
              <a:t>TIẾT HỌC KẾT THÚC</a:t>
            </a:r>
          </a:p>
        </p:txBody>
      </p:sp>
      <p:sp>
        <p:nvSpPr>
          <p:cNvPr id="2" name="Rectangle 1">
            <a:extLst>
              <a:ext uri="{FF2B5EF4-FFF2-40B4-BE49-F238E27FC236}">
                <a16:creationId xmlns="" xmlns:a16="http://schemas.microsoft.com/office/drawing/2014/main" id="{313F5DBF-7585-4D1E-8A7F-1699CD6C3BE7}"/>
              </a:ext>
            </a:extLst>
          </p:cNvPr>
          <p:cNvSpPr/>
          <p:nvPr/>
        </p:nvSpPr>
        <p:spPr>
          <a:xfrm>
            <a:off x="647700" y="2967028"/>
            <a:ext cx="8458200" cy="1446550"/>
          </a:xfrm>
          <a:prstGeom prst="rect">
            <a:avLst/>
          </a:prstGeom>
        </p:spPr>
        <p:txBody>
          <a:bodyPr wrap="square">
            <a:spAutoFit/>
          </a:bodyPr>
          <a:lstStyle/>
          <a:p>
            <a:pPr algn="ctr"/>
            <a:r>
              <a:rPr lang="en-US" sz="4400" b="1" dirty="0">
                <a:solidFill>
                  <a:srgbClr val="D60093"/>
                </a:solidFill>
                <a:latin typeface="Times New Roman" pitchFamily="18" charset="0"/>
                <a:cs typeface="Times New Roman" pitchFamily="18" charset="0"/>
              </a:rPr>
              <a:t>CHÚC CÁC EM CHĂM NGOAN HỌC GIỎI!</a:t>
            </a:r>
          </a:p>
        </p:txBody>
      </p:sp>
    </p:spTree>
    <p:extLst>
      <p:ext uri="{BB962C8B-B14F-4D97-AF65-F5344CB8AC3E}">
        <p14:creationId xmlns:p14="http://schemas.microsoft.com/office/powerpoint/2010/main" val="38575666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192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2" y="19806"/>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 xmlns:a16="http://schemas.microsoft.com/office/drawing/2014/main" id="{A3FE937C-01BB-4D86-8529-42E3DD0A0D03}"/>
              </a:ext>
            </a:extLst>
          </p:cNvPr>
          <p:cNvSpPr txBox="1">
            <a:spLocks noChangeArrowheads="1"/>
          </p:cNvSpPr>
          <p:nvPr/>
        </p:nvSpPr>
        <p:spPr bwMode="auto">
          <a:xfrm>
            <a:off x="497922" y="2315522"/>
            <a:ext cx="80364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kumimoji="0" lang="en-US" sz="3600" b="1" i="0" u="none" strike="noStrike" kern="1200" cap="none" spc="0" normalizeH="0" baseline="0" noProof="0" dirty="0" err="1">
                <a:ln>
                  <a:noFill/>
                </a:ln>
                <a:solidFill>
                  <a:srgbClr val="0033CC"/>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srgbClr val="0033CC"/>
                </a:solidFill>
                <a:effectLst/>
                <a:uLnTx/>
                <a:uFillTx/>
                <a:latin typeface="Times New Roman" pitchFamily="18" charset="0"/>
                <a:cs typeface="Times New Roman" pitchFamily="18" charset="0"/>
              </a:rPr>
              <a:t> </a:t>
            </a:r>
            <a:r>
              <a:rPr lang="en-US" sz="3600" b="1" dirty="0">
                <a:solidFill>
                  <a:srgbClr val="0033CC"/>
                </a:solidFill>
                <a:latin typeface="Times New Roman" pitchFamily="18" charset="0"/>
                <a:cs typeface="Times New Roman" pitchFamily="18" charset="0"/>
              </a:rPr>
              <a:t>2</a:t>
            </a:r>
            <a:r>
              <a:rPr kumimoji="0" lang="en-US" sz="3600" b="1" i="0" u="none" strike="noStrike" kern="1200" cap="none" spc="0" normalizeH="0" baseline="0" noProof="0" dirty="0">
                <a:ln>
                  <a:noFill/>
                </a:ln>
                <a:solidFill>
                  <a:srgbClr val="0033CC"/>
                </a:solidFill>
                <a:effectLst/>
                <a:uLnTx/>
                <a:uFillTx/>
                <a:latin typeface="Times New Roman" pitchFamily="18" charset="0"/>
                <a:cs typeface="Times New Roman" pitchFamily="18" charset="0"/>
              </a:rPr>
              <a:t>:</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Hãy</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nêu</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vai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trò</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của</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ánh</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sáng</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đối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với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động</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vật</a:t>
            </a:r>
            <a:r>
              <a:rPr lang="en-US" sz="3600" b="1" kern="0" dirty="0">
                <a:solidFill>
                  <a:srgbClr val="0033CC"/>
                </a:solidFill>
                <a:latin typeface="Times New Roman" pitchFamily="18" charset="0"/>
                <a:cs typeface="Times New Roman" pitchFamily="18" charset="0"/>
              </a:rPr>
              <a:t>?</a:t>
            </a:r>
            <a:endParaRPr kumimoji="0" lang="en-US" sz="3600" b="0" i="0" u="none" strike="noStrike" kern="1200" cap="none" spc="0" normalizeH="0" baseline="0" noProof="0" dirty="0">
              <a:ln>
                <a:noFill/>
              </a:ln>
              <a:solidFill>
                <a:srgbClr val="0033CC"/>
              </a:solidFill>
              <a:effectLst/>
              <a:uLnTx/>
              <a:uFillTx/>
              <a:latin typeface="Times New Roman" pitchFamily="18" charset="0"/>
              <a:cs typeface="Times New Roman" pitchFamily="18" charset="0"/>
            </a:endParaRPr>
          </a:p>
        </p:txBody>
      </p:sp>
      <p:pic>
        <p:nvPicPr>
          <p:cNvPr id="8" name="Picture 13" descr="10">
            <a:extLst>
              <a:ext uri="{FF2B5EF4-FFF2-40B4-BE49-F238E27FC236}">
                <a16:creationId xmlns=""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75"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 xmlns:a16="http://schemas.microsoft.com/office/drawing/2014/main" id="{B9016279-8575-451C-B8E2-4ED4FA452C21}"/>
              </a:ext>
            </a:extLst>
          </p:cNvPr>
          <p:cNvSpPr/>
          <p:nvPr/>
        </p:nvSpPr>
        <p:spPr>
          <a:xfrm>
            <a:off x="294692" y="3515851"/>
            <a:ext cx="8610600" cy="3046988"/>
          </a:xfrm>
          <a:prstGeom prst="rect">
            <a:avLst/>
          </a:prstGeom>
        </p:spPr>
        <p:txBody>
          <a:bodyPr wrap="square">
            <a:spAutoFit/>
          </a:bodyPr>
          <a:lstStyle/>
          <a:p>
            <a:r>
              <a:rPr lang="vi-VN" sz="2800" dirty="0">
                <a:solidFill>
                  <a:srgbClr val="C93B90"/>
                </a:solidFill>
                <a:latin typeface="+mj-lt"/>
              </a:rPr>
              <a:t>     </a:t>
            </a:r>
            <a:r>
              <a:rPr lang="vi-VN" sz="3200" dirty="0">
                <a:solidFill>
                  <a:srgbClr val="C93B90"/>
                </a:solidFill>
                <a:latin typeface="+mj-lt"/>
              </a:rPr>
              <a:t>+ Động vật cần ánh sáng để di chuyển tìm kiếm thức ăn, nước uống.</a:t>
            </a:r>
          </a:p>
          <a:p>
            <a:r>
              <a:rPr lang="vi-VN" sz="3200" dirty="0">
                <a:solidFill>
                  <a:srgbClr val="C93B90"/>
                </a:solidFill>
                <a:latin typeface="+mj-lt"/>
              </a:rPr>
              <a:t>     + Ánh sáng giúp động vật phát hiện ra những nguy hiểm cần tránh.</a:t>
            </a:r>
          </a:p>
          <a:p>
            <a:r>
              <a:rPr lang="vi-VN" sz="3200" dirty="0">
                <a:solidFill>
                  <a:srgbClr val="C93B90"/>
                </a:solidFill>
                <a:latin typeface="+mj-lt"/>
              </a:rPr>
              <a:t>     + Ánh sáng và thời gian chiếu sáng còn ảnh hưởng đến sự sinh sản của một số động vật.</a:t>
            </a:r>
          </a:p>
        </p:txBody>
      </p:sp>
    </p:spTree>
    <p:extLst>
      <p:ext uri="{BB962C8B-B14F-4D97-AF65-F5344CB8AC3E}">
        <p14:creationId xmlns:p14="http://schemas.microsoft.com/office/powerpoint/2010/main" val="3107177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3BC2D78-5519-4EBA-85C7-64E3F3B0D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WordArt 20">
            <a:extLst>
              <a:ext uri="{FF2B5EF4-FFF2-40B4-BE49-F238E27FC236}">
                <a16:creationId xmlns="" xmlns:a16="http://schemas.microsoft.com/office/drawing/2014/main" id="{BAD7254F-AF78-49D2-B091-CF34C79BAD05}"/>
              </a:ext>
            </a:extLst>
          </p:cNvPr>
          <p:cNvSpPr>
            <a:spLocks noChangeArrowheads="1" noChangeShapeType="1" noTextEdit="1"/>
          </p:cNvSpPr>
          <p:nvPr/>
        </p:nvSpPr>
        <p:spPr bwMode="auto">
          <a:xfrm>
            <a:off x="2743200" y="1295169"/>
            <a:ext cx="3657600" cy="870381"/>
          </a:xfrm>
          <a:prstGeom prst="rect">
            <a:avLst/>
          </a:prstGeom>
        </p:spPr>
        <p:txBody>
          <a:bodyPr wrap="none" fromWordArt="1">
            <a:prstTxWarp prst="textPlain">
              <a:avLst>
                <a:gd name="adj" fmla="val 50000"/>
              </a:avLst>
            </a:prstTxWarp>
          </a:bodyPr>
          <a:lstStyle/>
          <a:p>
            <a:pPr defTabSz="685800">
              <a:defRPr/>
            </a:pPr>
            <a:r>
              <a:rPr lang="en-US" sz="3200" u="sng" kern="10" dirty="0" err="1">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a:cs typeface="Times New Roman"/>
              </a:rPr>
              <a:t>Môn</a:t>
            </a:r>
            <a:r>
              <a:rPr lang="en-US" sz="3200" u="sng" kern="10" dirty="0">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Khoa </a:t>
            </a:r>
            <a:r>
              <a:rPr lang="en-US" sz="3200" u="sng" kern="10" dirty="0" err="1">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a:cs typeface="Times New Roman"/>
              </a:rPr>
              <a:t>học</a:t>
            </a:r>
            <a:endParaRPr lang="en-US" sz="3200" u="sng" kern="10" dirty="0">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4" name="WordArt 20">
            <a:extLst>
              <a:ext uri="{FF2B5EF4-FFF2-40B4-BE49-F238E27FC236}">
                <a16:creationId xmlns="" xmlns:a16="http://schemas.microsoft.com/office/drawing/2014/main" id="{72800C13-EE09-4C3E-999C-EF4388D454F6}"/>
              </a:ext>
            </a:extLst>
          </p:cNvPr>
          <p:cNvSpPr>
            <a:spLocks noChangeArrowheads="1" noChangeShapeType="1" noTextEdit="1"/>
          </p:cNvSpPr>
          <p:nvPr/>
        </p:nvSpPr>
        <p:spPr bwMode="auto">
          <a:xfrm>
            <a:off x="457200" y="2895600"/>
            <a:ext cx="8458200" cy="972011"/>
          </a:xfrm>
          <a:prstGeom prst="rect">
            <a:avLst/>
          </a:prstGeom>
        </p:spPr>
        <p:txBody>
          <a:bodyPr wrap="none" fromWordArt="1">
            <a:prstTxWarp prst="textPlain">
              <a:avLst>
                <a:gd name="adj" fmla="val 50000"/>
              </a:avLst>
            </a:prstTxWarp>
          </a:bodyPr>
          <a:lstStyle/>
          <a:p>
            <a:pPr algn="ctr" defTabSz="685800">
              <a:defRPr/>
            </a:pP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Bài</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49: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Ánh</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sáng</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và</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việc</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bảo</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vệ</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đôi</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mắt</a:t>
            </a:r>
            <a:endPar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endParaRPr>
          </a:p>
        </p:txBody>
      </p:sp>
      <p:sp>
        <p:nvSpPr>
          <p:cNvPr id="2" name="Star: 12 Points 1">
            <a:extLst>
              <a:ext uri="{FF2B5EF4-FFF2-40B4-BE49-F238E27FC236}">
                <a16:creationId xmlns="" xmlns:a16="http://schemas.microsoft.com/office/drawing/2014/main" id="{F318C22F-D715-4ED8-AE0B-A09B3E40FA70}"/>
              </a:ext>
            </a:extLst>
          </p:cNvPr>
          <p:cNvSpPr/>
          <p:nvPr/>
        </p:nvSpPr>
        <p:spPr>
          <a:xfrm>
            <a:off x="5943600" y="5637528"/>
            <a:ext cx="1828800" cy="1056998"/>
          </a:xfrm>
          <a:prstGeom prst="star12">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defRPr/>
            </a:pPr>
            <a:r>
              <a:rPr lang="en-US" dirty="0">
                <a:solidFill>
                  <a:prstClr val="white"/>
                </a:solidFill>
                <a:latin typeface="Times New Roman" panose="02020603050405020304" pitchFamily="18" charset="0"/>
                <a:cs typeface="Times New Roman" panose="02020603050405020304" pitchFamily="18" charset="0"/>
              </a:rPr>
              <a:t>SGK </a:t>
            </a:r>
            <a:r>
              <a:rPr lang="en-US" dirty="0" err="1">
                <a:solidFill>
                  <a:prstClr val="white"/>
                </a:solidFill>
                <a:latin typeface="Times New Roman" panose="02020603050405020304" pitchFamily="18" charset="0"/>
                <a:cs typeface="Times New Roman" panose="02020603050405020304" pitchFamily="18" charset="0"/>
              </a:rPr>
              <a:t>trang</a:t>
            </a:r>
            <a:r>
              <a:rPr lang="en-US" dirty="0">
                <a:solidFill>
                  <a:prstClr val="white"/>
                </a:solidFill>
                <a:latin typeface="Times New Roman" panose="02020603050405020304" pitchFamily="18" charset="0"/>
                <a:cs typeface="Times New Roman" panose="02020603050405020304" pitchFamily="18" charset="0"/>
              </a:rPr>
              <a:t> 98</a:t>
            </a:r>
            <a:endParaRPr lang="vi-VN"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327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78"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04539"/>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644859B0-7C89-48C8-977B-2B884AFA18B9}"/>
              </a:ext>
            </a:extLst>
          </p:cNvPr>
          <p:cNvSpPr/>
          <p:nvPr/>
        </p:nvSpPr>
        <p:spPr>
          <a:xfrm>
            <a:off x="1066800" y="1040599"/>
            <a:ext cx="8077200" cy="1569660"/>
          </a:xfrm>
          <a:prstGeom prst="rect">
            <a:avLst/>
          </a:prstGeom>
        </p:spPr>
        <p:txBody>
          <a:bodyPr wrap="square">
            <a:spAutoFit/>
          </a:bodyPr>
          <a:lstStyle/>
          <a:p>
            <a:pPr fontAlgn="base">
              <a:buFont typeface="+mj-lt"/>
              <a:buAutoNum type="arabicPeriod"/>
            </a:pPr>
            <a:r>
              <a:rPr lang="vi-VN" sz="2400" b="1" dirty="0">
                <a:solidFill>
                  <a:srgbClr val="FF0000"/>
                </a:solidFill>
                <a:latin typeface="+mj-lt"/>
              </a:rPr>
              <a:t> Khi nhìn trực tiếp vào mặt trời hoặc ánh lửa hàn em thấy như thế nào?</a:t>
            </a:r>
          </a:p>
          <a:p>
            <a:r>
              <a:rPr lang="vi-VN" sz="2400" b="1" dirty="0">
                <a:solidFill>
                  <a:srgbClr val="FF0000"/>
                </a:solidFill>
                <a:latin typeface="+mj-lt"/>
              </a:rPr>
              <a:t> 2. Tại sao chúng ta không nên nhìn trực tiếp vào mặt trời hoặc ánh lửa hàn?</a:t>
            </a:r>
          </a:p>
        </p:txBody>
      </p:sp>
      <p:pic>
        <p:nvPicPr>
          <p:cNvPr id="9" name="Picture 8">
            <a:extLst>
              <a:ext uri="{FF2B5EF4-FFF2-40B4-BE49-F238E27FC236}">
                <a16:creationId xmlns="" xmlns:a16="http://schemas.microsoft.com/office/drawing/2014/main" id="{F65AEB13-C505-426C-8FFF-DAEE31D0E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26" y="2618839"/>
            <a:ext cx="4191000" cy="3962400"/>
          </a:xfrm>
          <a:prstGeom prst="rect">
            <a:avLst/>
          </a:prstGeom>
        </p:spPr>
      </p:pic>
      <p:pic>
        <p:nvPicPr>
          <p:cNvPr id="11" name="Picture 10">
            <a:extLst>
              <a:ext uri="{FF2B5EF4-FFF2-40B4-BE49-F238E27FC236}">
                <a16:creationId xmlns="" xmlns:a16="http://schemas.microsoft.com/office/drawing/2014/main" id="{2BBEFFE6-0FF4-41CB-8F38-45D5960B83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270" y="1129724"/>
            <a:ext cx="881743" cy="1374815"/>
          </a:xfrm>
          <a:prstGeom prst="rect">
            <a:avLst/>
          </a:prstGeom>
        </p:spPr>
      </p:pic>
      <p:sp>
        <p:nvSpPr>
          <p:cNvPr id="7" name="Rectangle: Rounded Corners 6">
            <a:extLst>
              <a:ext uri="{FF2B5EF4-FFF2-40B4-BE49-F238E27FC236}">
                <a16:creationId xmlns="" xmlns:a16="http://schemas.microsoft.com/office/drawing/2014/main" id="{CA2D0161-428E-4652-8174-E83024D8DBA8}"/>
              </a:ext>
            </a:extLst>
          </p:cNvPr>
          <p:cNvSpPr/>
          <p:nvPr/>
        </p:nvSpPr>
        <p:spPr>
          <a:xfrm>
            <a:off x="297426" y="94239"/>
            <a:ext cx="8541774" cy="92896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Hoạt</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động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1: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Những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nguồn</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ánh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sáng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mạnh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ảnh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h</a:t>
            </a:r>
            <a:r>
              <a:rPr kumimoji="0" lang="vi-VN"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ưởng của chúng với đôi mắt</a:t>
            </a:r>
            <a:endPar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327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78"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389" y="505"/>
            <a:ext cx="4343400" cy="403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7652" y="76200"/>
            <a:ext cx="870154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9" name="Picture 8">
            <a:extLst>
              <a:ext uri="{FF2B5EF4-FFF2-40B4-BE49-F238E27FC236}">
                <a16:creationId xmlns="" xmlns:a16="http://schemas.microsoft.com/office/drawing/2014/main" id="{F65AEB13-C505-426C-8FFF-DAEE31D0E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72" y="76200"/>
            <a:ext cx="4191000" cy="3962400"/>
          </a:xfrm>
          <a:prstGeom prst="rect">
            <a:avLst/>
          </a:prstGeom>
        </p:spPr>
      </p:pic>
      <p:sp>
        <p:nvSpPr>
          <p:cNvPr id="3" name="Rectangle: Rounded Corners 2">
            <a:extLst>
              <a:ext uri="{FF2B5EF4-FFF2-40B4-BE49-F238E27FC236}">
                <a16:creationId xmlns="" xmlns:a16="http://schemas.microsoft.com/office/drawing/2014/main" id="{B8285E6A-FBC4-4530-AE38-3F8F1ADE78B1}"/>
              </a:ext>
            </a:extLst>
          </p:cNvPr>
          <p:cNvSpPr/>
          <p:nvPr/>
        </p:nvSpPr>
        <p:spPr>
          <a:xfrm>
            <a:off x="148538" y="4422575"/>
            <a:ext cx="3966262" cy="2209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00"/>
                </a:solidFill>
                <a:latin typeface="+mj-lt"/>
              </a:rPr>
              <a:t>  Ánh sáng mặt trời rất mạnh và chứa tia tử ngoại gây hại cho mắt. Nếu nhìn trực tiếp sẽ gây hoa mắt chói mắt.</a:t>
            </a:r>
            <a:endParaRPr lang="vi-VN" sz="2800" b="1" dirty="0">
              <a:latin typeface="+mj-lt"/>
            </a:endParaRPr>
          </a:p>
        </p:txBody>
      </p:sp>
      <p:sp>
        <p:nvSpPr>
          <p:cNvPr id="12" name="Rectangle: Rounded Corners 11">
            <a:extLst>
              <a:ext uri="{FF2B5EF4-FFF2-40B4-BE49-F238E27FC236}">
                <a16:creationId xmlns="" xmlns:a16="http://schemas.microsoft.com/office/drawing/2014/main" id="{1A788D6C-50B8-44DC-9FDF-D793560FFC9B}"/>
              </a:ext>
            </a:extLst>
          </p:cNvPr>
          <p:cNvSpPr/>
          <p:nvPr/>
        </p:nvSpPr>
        <p:spPr>
          <a:xfrm>
            <a:off x="4409572" y="4332952"/>
            <a:ext cx="4479095" cy="22098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latin typeface="+mj-lt"/>
            </a:endParaRPr>
          </a:p>
        </p:txBody>
      </p:sp>
      <p:sp>
        <p:nvSpPr>
          <p:cNvPr id="13" name="Rectangle 12">
            <a:extLst>
              <a:ext uri="{FF2B5EF4-FFF2-40B4-BE49-F238E27FC236}">
                <a16:creationId xmlns="" xmlns:a16="http://schemas.microsoft.com/office/drawing/2014/main" id="{C1B487CB-E511-47D4-B803-C11D431CF108}"/>
              </a:ext>
            </a:extLst>
          </p:cNvPr>
          <p:cNvSpPr/>
          <p:nvPr/>
        </p:nvSpPr>
        <p:spPr>
          <a:xfrm>
            <a:off x="4446788" y="4357637"/>
            <a:ext cx="4572001" cy="2092881"/>
          </a:xfrm>
          <a:prstGeom prst="rect">
            <a:avLst/>
          </a:prstGeom>
        </p:spPr>
        <p:txBody>
          <a:bodyPr wrap="square">
            <a:spAutoFit/>
          </a:bodyPr>
          <a:lstStyle/>
          <a:p>
            <a:pPr lvl="0"/>
            <a:r>
              <a:rPr lang="vi-VN" sz="2600" b="1" dirty="0">
                <a:solidFill>
                  <a:srgbClr val="000000"/>
                </a:solidFill>
                <a:latin typeface="+mj-lt"/>
              </a:rPr>
              <a:t> Ánh sáng lửa hàn rất mạnh, chứa nhiều tạp chất độc, như: bụi, gỉ sắt, các chất khí độc do Quá trình nóng chảy kim loại sinh ra có thể làm hỏng mắt.</a:t>
            </a:r>
            <a:endParaRPr lang="vi-VN" sz="2600" b="1" dirty="0">
              <a:solidFill>
                <a:prstClr val="white"/>
              </a:solidFill>
              <a:latin typeface="+mj-lt"/>
            </a:endParaRPr>
          </a:p>
        </p:txBody>
      </p:sp>
      <p:sp>
        <p:nvSpPr>
          <p:cNvPr id="14" name="Rectangle 13">
            <a:extLst>
              <a:ext uri="{FF2B5EF4-FFF2-40B4-BE49-F238E27FC236}">
                <a16:creationId xmlns="" xmlns:a16="http://schemas.microsoft.com/office/drawing/2014/main" id="{4663A917-DC96-4823-927B-943D6A5F3F00}"/>
              </a:ext>
            </a:extLst>
          </p:cNvPr>
          <p:cNvSpPr/>
          <p:nvPr/>
        </p:nvSpPr>
        <p:spPr>
          <a:xfrm>
            <a:off x="4748323" y="3175657"/>
            <a:ext cx="961103" cy="523220"/>
          </a:xfrm>
          <a:prstGeom prst="rect">
            <a:avLst/>
          </a:prstGeom>
        </p:spPr>
        <p:txBody>
          <a:bodyPr wrap="square">
            <a:spAutoFit/>
          </a:bodyPr>
          <a:lstStyle/>
          <a:p>
            <a:r>
              <a:rPr lang="en-US" sz="2800" b="1" dirty="0" err="1">
                <a:solidFill>
                  <a:srgbClr val="FF0000"/>
                </a:solidFill>
                <a:latin typeface="Times New Roman" pitchFamily="18" charset="0"/>
                <a:cs typeface="Times New Roman" pitchFamily="18" charset="0"/>
              </a:rPr>
              <a:t>Bụi</a:t>
            </a:r>
            <a:r>
              <a:rPr lang="en-US" sz="2800" b="1" dirty="0">
                <a:solidFill>
                  <a:srgbClr val="FF0000"/>
                </a:solidFill>
                <a:latin typeface="Times New Roman" pitchFamily="18" charset="0"/>
                <a:cs typeface="Times New Roman" pitchFamily="18" charset="0"/>
              </a:rPr>
              <a:t> </a:t>
            </a:r>
          </a:p>
        </p:txBody>
      </p:sp>
      <p:sp>
        <p:nvSpPr>
          <p:cNvPr id="15" name="Rectangle 14">
            <a:extLst>
              <a:ext uri="{FF2B5EF4-FFF2-40B4-BE49-F238E27FC236}">
                <a16:creationId xmlns="" xmlns:a16="http://schemas.microsoft.com/office/drawing/2014/main" id="{E9B0F039-B816-49B6-A175-E1F5A2C8C60A}"/>
              </a:ext>
            </a:extLst>
          </p:cNvPr>
          <p:cNvSpPr/>
          <p:nvPr/>
        </p:nvSpPr>
        <p:spPr>
          <a:xfrm>
            <a:off x="4876800" y="1180262"/>
            <a:ext cx="961103" cy="830997"/>
          </a:xfrm>
          <a:prstGeom prst="rect">
            <a:avLst/>
          </a:prstGeom>
        </p:spPr>
        <p:txBody>
          <a:bodyPr wrap="square">
            <a:spAutoFit/>
          </a:bodyPr>
          <a:lstStyle/>
          <a:p>
            <a:r>
              <a:rPr lang="en-US" sz="2400" b="1" dirty="0" err="1">
                <a:solidFill>
                  <a:srgbClr val="FF0000"/>
                </a:solidFill>
                <a:latin typeface="Times New Roman" pitchFamily="18" charset="0"/>
                <a:cs typeface="Times New Roman" pitchFamily="18" charset="0"/>
              </a:rPr>
              <a:t>Khí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độc</a:t>
            </a:r>
            <a:endParaRPr lang="en-US" sz="2400" b="1" dirty="0">
              <a:solidFill>
                <a:srgbClr val="FF0000"/>
              </a:solidFill>
              <a:latin typeface="Times New Roman" pitchFamily="18" charset="0"/>
              <a:cs typeface="Times New Roman" pitchFamily="18" charset="0"/>
            </a:endParaRPr>
          </a:p>
        </p:txBody>
      </p:sp>
      <p:sp>
        <p:nvSpPr>
          <p:cNvPr id="16" name="Rectangle 15">
            <a:extLst>
              <a:ext uri="{FF2B5EF4-FFF2-40B4-BE49-F238E27FC236}">
                <a16:creationId xmlns="" xmlns:a16="http://schemas.microsoft.com/office/drawing/2014/main" id="{D608AC44-B172-468C-8FE7-5C459A05F7DF}"/>
              </a:ext>
            </a:extLst>
          </p:cNvPr>
          <p:cNvSpPr/>
          <p:nvPr/>
        </p:nvSpPr>
        <p:spPr>
          <a:xfrm>
            <a:off x="7429194" y="1175590"/>
            <a:ext cx="1317101" cy="523220"/>
          </a:xfrm>
          <a:prstGeom prst="rect">
            <a:avLst/>
          </a:prstGeom>
        </p:spPr>
        <p:txBody>
          <a:bodyPr wrap="square">
            <a:spAutoFit/>
          </a:bodyPr>
          <a:lstStyle/>
          <a:p>
            <a:r>
              <a:rPr lang="en-US" sz="2800" b="1" dirty="0" err="1">
                <a:solidFill>
                  <a:srgbClr val="002060"/>
                </a:solidFill>
                <a:latin typeface="Times New Roman" pitchFamily="18" charset="0"/>
                <a:cs typeface="Times New Roman" pitchFamily="18" charset="0"/>
              </a:rPr>
              <a:t>Gỉ</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sắt</a:t>
            </a:r>
            <a:r>
              <a:rPr lang="en-US" sz="2800" b="1"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235879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 y="0"/>
            <a:ext cx="9144000" cy="7703574"/>
          </a:xfrm>
          <a:prstGeom prst="rect">
            <a:avLst/>
          </a:prstGeom>
        </p:spPr>
      </p:pic>
      <p:pic>
        <p:nvPicPr>
          <p:cNvPr id="3" name="Picture 2">
            <a:extLst>
              <a:ext uri="{FF2B5EF4-FFF2-40B4-BE49-F238E27FC236}">
                <a16:creationId xmlns="" xmlns:a16="http://schemas.microsoft.com/office/drawing/2014/main" id="{2DEE7B2F-7519-4509-8DD1-A4E632BC8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29" y="1404729"/>
            <a:ext cx="4042739" cy="2383703"/>
          </a:xfrm>
          <a:prstGeom prst="rect">
            <a:avLst/>
          </a:prstGeom>
        </p:spPr>
      </p:pic>
      <p:pic>
        <p:nvPicPr>
          <p:cNvPr id="6" name="Picture 5">
            <a:extLst>
              <a:ext uri="{FF2B5EF4-FFF2-40B4-BE49-F238E27FC236}">
                <a16:creationId xmlns="" xmlns:a16="http://schemas.microsoft.com/office/drawing/2014/main" id="{DCABD061-4049-4444-877B-4EA2FE23D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368" y="1404729"/>
            <a:ext cx="4172339" cy="2383703"/>
          </a:xfrm>
          <a:prstGeom prst="rect">
            <a:avLst/>
          </a:prstGeom>
        </p:spPr>
      </p:pic>
      <p:pic>
        <p:nvPicPr>
          <p:cNvPr id="9" name="Picture 8">
            <a:extLst>
              <a:ext uri="{FF2B5EF4-FFF2-40B4-BE49-F238E27FC236}">
                <a16:creationId xmlns="" xmlns:a16="http://schemas.microsoft.com/office/drawing/2014/main" id="{07FDE20E-89E0-4BEE-B722-739BFC7400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94" y="4030208"/>
            <a:ext cx="4042739" cy="2522992"/>
          </a:xfrm>
          <a:prstGeom prst="rect">
            <a:avLst/>
          </a:prstGeom>
        </p:spPr>
      </p:pic>
      <p:pic>
        <p:nvPicPr>
          <p:cNvPr id="11" name="Picture 10">
            <a:extLst>
              <a:ext uri="{FF2B5EF4-FFF2-40B4-BE49-F238E27FC236}">
                <a16:creationId xmlns="" xmlns:a16="http://schemas.microsoft.com/office/drawing/2014/main" id="{E753CB55-B9E5-458D-BA69-7E4AAD1A5C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7369" y="4030208"/>
            <a:ext cx="4097418" cy="2522992"/>
          </a:xfrm>
          <a:prstGeom prst="rect">
            <a:avLst/>
          </a:prstGeom>
        </p:spPr>
      </p:pic>
      <p:sp>
        <p:nvSpPr>
          <p:cNvPr id="7" name="Rectangle 6">
            <a:extLst>
              <a:ext uri="{FF2B5EF4-FFF2-40B4-BE49-F238E27FC236}">
                <a16:creationId xmlns="" xmlns:a16="http://schemas.microsoft.com/office/drawing/2014/main" id="{37637A17-79F7-4CB3-824C-3E770A52E79A}"/>
              </a:ext>
            </a:extLst>
          </p:cNvPr>
          <p:cNvSpPr/>
          <p:nvPr/>
        </p:nvSpPr>
        <p:spPr>
          <a:xfrm>
            <a:off x="730371" y="85735"/>
            <a:ext cx="85344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vi-VN" sz="3200" b="1" dirty="0">
                <a:solidFill>
                  <a:srgbClr val="FF0000"/>
                </a:solidFill>
                <a:latin typeface="+mj-lt"/>
              </a:rPr>
              <a:t>     Em hãy nêu một số trường hợp </a:t>
            </a:r>
            <a:r>
              <a:rPr lang="vi-VN" sz="3200" b="1">
                <a:solidFill>
                  <a:srgbClr val="FF0000"/>
                </a:solidFill>
                <a:latin typeface="+mj-lt"/>
              </a:rPr>
              <a:t>khác </a:t>
            </a:r>
            <a:r>
              <a:rPr lang="vi-VN" sz="3200" b="1" smtClean="0">
                <a:solidFill>
                  <a:srgbClr val="FF0000"/>
                </a:solidFill>
                <a:latin typeface="+mj-lt"/>
              </a:rPr>
              <a:t>về ánh sáng quá </a:t>
            </a:r>
            <a:r>
              <a:rPr lang="vi-VN" sz="3200" b="1" dirty="0">
                <a:solidFill>
                  <a:srgbClr val="FF0000"/>
                </a:solidFill>
                <a:latin typeface="+mj-lt"/>
              </a:rPr>
              <a:t>mạnh cần tránh để không chiếu thẳng vào mắt?</a:t>
            </a:r>
          </a:p>
        </p:txBody>
      </p:sp>
      <p:pic>
        <p:nvPicPr>
          <p:cNvPr id="4" name="Picture 3">
            <a:extLst>
              <a:ext uri="{FF2B5EF4-FFF2-40B4-BE49-F238E27FC236}">
                <a16:creationId xmlns="" xmlns:a16="http://schemas.microsoft.com/office/drawing/2014/main" id="{FC813779-3001-44E4-B66D-495FF4228E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82624"/>
            <a:ext cx="783771" cy="1077217"/>
          </a:xfrm>
          <a:prstGeom prst="rect">
            <a:avLst/>
          </a:prstGeom>
        </p:spPr>
      </p:pic>
    </p:spTree>
    <p:extLst>
      <p:ext uri="{BB962C8B-B14F-4D97-AF65-F5344CB8AC3E}">
        <p14:creationId xmlns:p14="http://schemas.microsoft.com/office/powerpoint/2010/main" val="42395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1890011-C4C8-4BC3-A46B-7531FACA3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7" y="0"/>
            <a:ext cx="9144000" cy="6858000"/>
          </a:xfrm>
          <a:prstGeom prst="rect">
            <a:avLst/>
          </a:prstGeom>
        </p:spPr>
      </p:pic>
      <p:sp>
        <p:nvSpPr>
          <p:cNvPr id="2" name="Scroll: Horizontal 1">
            <a:extLst>
              <a:ext uri="{FF2B5EF4-FFF2-40B4-BE49-F238E27FC236}">
                <a16:creationId xmlns="" xmlns:a16="http://schemas.microsoft.com/office/drawing/2014/main" id="{6630B7D1-95F2-4C50-8C1C-79A523E5BF99}"/>
              </a:ext>
            </a:extLst>
          </p:cNvPr>
          <p:cNvSpPr/>
          <p:nvPr/>
        </p:nvSpPr>
        <p:spPr>
          <a:xfrm>
            <a:off x="23327" y="1447800"/>
            <a:ext cx="7672873" cy="43434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4400" b="1" dirty="0">
                <a:solidFill>
                  <a:srgbClr val="FF0000"/>
                </a:solidFill>
                <a:latin typeface="Times New Roman" pitchFamily="18" charset="0"/>
                <a:cs typeface="Times New Roman" pitchFamily="18" charset="0"/>
              </a:rPr>
              <a:t>KẾT LUẬN</a:t>
            </a:r>
          </a:p>
          <a:p>
            <a:pPr algn="ctr"/>
            <a:r>
              <a:rPr lang="en-US" sz="4400" b="1" dirty="0" err="1">
                <a:solidFill>
                  <a:srgbClr val="7030A0"/>
                </a:solidFill>
                <a:latin typeface="Times New Roman" panose="02020603050405020304" pitchFamily="18" charset="0"/>
                <a:cs typeface="Times New Roman" panose="02020603050405020304" pitchFamily="18" charset="0"/>
              </a:rPr>
              <a:t>Không</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nên</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nhìn</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trực</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tiếp</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vào</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ánh</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sáng</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quá</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mạnh</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để</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tránh</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làm</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hại</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đến</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mắt</a:t>
            </a:r>
            <a:r>
              <a:rPr lang="en-US" sz="4400" b="1" dirty="0">
                <a:solidFill>
                  <a:srgbClr val="7030A0"/>
                </a:solidFill>
                <a:latin typeface="Times New Roman" panose="02020603050405020304" pitchFamily="18" charset="0"/>
                <a:cs typeface="Times New Roman" panose="02020603050405020304" pitchFamily="18" charset="0"/>
              </a:rPr>
              <a:t> ta.</a:t>
            </a:r>
            <a:endParaRPr lang="vi-VN"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301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3" y="1417061"/>
            <a:ext cx="410313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886" y="1445778"/>
            <a:ext cx="3859764" cy="43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45F23905-7C5F-4581-9C1E-959A657A2D2D}"/>
              </a:ext>
            </a:extLst>
          </p:cNvPr>
          <p:cNvSpPr/>
          <p:nvPr/>
        </p:nvSpPr>
        <p:spPr>
          <a:xfrm>
            <a:off x="609600" y="5827693"/>
            <a:ext cx="8320573" cy="954107"/>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solidFill>
                  <a:srgbClr val="FF0000"/>
                </a:solidFill>
                <a:latin typeface="Times New Roman" pitchFamily="18" charset="0"/>
                <a:cs typeface="Times New Roman" pitchFamily="18" charset="0"/>
              </a:rPr>
              <a:t>- C</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ác</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bạn</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trong</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tranh</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đang</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làm</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gì</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a:t>
            </a:r>
          </a:p>
          <a:p>
            <a:pPr marR="0" lvl="0" defTabSz="914400" eaLnBrk="1" fontAlgn="auto" latinLnBrk="0" hangingPunct="1">
              <a:lnSpc>
                <a:spcPct val="100000"/>
              </a:lnSpc>
              <a:spcBef>
                <a:spcPts val="0"/>
              </a:spcBef>
              <a:spcAft>
                <a:spcPts val="0"/>
              </a:spcAft>
              <a:buClrTx/>
              <a:buSzTx/>
              <a:tabLst/>
              <a:defRPr/>
            </a:pP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Có</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nên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làm</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nh</a:t>
            </a:r>
            <a:r>
              <a:rPr lang="vi-VN" sz="2800" b="1" kern="0" dirty="0">
                <a:solidFill>
                  <a:srgbClr val="FF0000"/>
                </a:solidFill>
                <a:latin typeface="Times New Roman" pitchFamily="18" charset="0"/>
                <a:cs typeface="Times New Roman" pitchFamily="18" charset="0"/>
              </a:rPr>
              <a:t>ư</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các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bạn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không</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Vì</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sao</a:t>
            </a:r>
            <a:r>
              <a:rPr lang="en-US" sz="2800" b="1" kern="0" dirty="0">
                <a:solidFill>
                  <a:srgbClr val="FF0000"/>
                </a:solidFill>
                <a:latin typeface="Times New Roman" pitchFamily="18" charset="0"/>
                <a:cs typeface="Times New Roman" pitchFamily="18" charset="0"/>
              </a:rPr>
              <a:t>?</a:t>
            </a:r>
            <a:endParaRPr kumimoji="0" lang="vi-VN" sz="2800" b="0" i="0" u="none" strike="noStrike" kern="0" cap="none" spc="0" normalizeH="0" baseline="0" noProof="0" dirty="0">
              <a:ln>
                <a:noFill/>
              </a:ln>
              <a:solidFill>
                <a:srgbClr val="FF0000"/>
              </a:solidFill>
              <a:effectLst/>
              <a:uLnTx/>
              <a:uFillTx/>
            </a:endParaRPr>
          </a:p>
        </p:txBody>
      </p:sp>
      <p:sp>
        <p:nvSpPr>
          <p:cNvPr id="6" name="Rectangle: Rounded Corners 5">
            <a:extLst>
              <a:ext uri="{FF2B5EF4-FFF2-40B4-BE49-F238E27FC236}">
                <a16:creationId xmlns="" xmlns:a16="http://schemas.microsoft.com/office/drawing/2014/main" id="{73368E6E-28CD-40E1-82EE-55B1DFAFCBFB}"/>
              </a:ext>
            </a:extLst>
          </p:cNvPr>
          <p:cNvSpPr/>
          <p:nvPr/>
        </p:nvSpPr>
        <p:spPr>
          <a:xfrm>
            <a:off x="76200" y="76200"/>
            <a:ext cx="8853973" cy="1447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Hoạt</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động</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2: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Tìm</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hiểu</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nh</a:t>
            </a:r>
            <a:r>
              <a:rPr lang="en-US" sz="3200" b="1" kern="0" dirty="0" err="1">
                <a:solidFill>
                  <a:srgbClr val="0070C0"/>
                </a:solidFill>
                <a:latin typeface="Times New Roman" pitchFamily="18" charset="0"/>
                <a:cs typeface="Times New Roman" pitchFamily="18" charset="0"/>
              </a:rPr>
              <a:t>ững</a:t>
            </a:r>
            <a:r>
              <a:rPr lang="en-US" sz="3200" b="1" kern="0" dirty="0">
                <a:solidFill>
                  <a:srgbClr val="0070C0"/>
                </a:solidFill>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việc</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nên</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làm</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và</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không</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nên</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làm</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để</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tránh</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tác</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hại</a:t>
            </a:r>
            <a:r>
              <a:rPr lang="en-US" sz="3200" b="1" kern="0" dirty="0">
                <a:solidFill>
                  <a:srgbClr val="0070C0"/>
                </a:solidFill>
                <a:latin typeface="Times New Roman" pitchFamily="18" charset="0"/>
                <a:cs typeface="Times New Roman" pitchFamily="18" charset="0"/>
              </a:rPr>
              <a:t> do </a:t>
            </a:r>
            <a:r>
              <a:rPr lang="en-US" sz="3200" b="1" kern="0" dirty="0" err="1">
                <a:solidFill>
                  <a:srgbClr val="0070C0"/>
                </a:solidFill>
                <a:latin typeface="Times New Roman" pitchFamily="18" charset="0"/>
                <a:cs typeface="Times New Roman" pitchFamily="18" charset="0"/>
              </a:rPr>
              <a:t>ánh</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sáng</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quá</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mạnh</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gây</a:t>
            </a:r>
            <a:r>
              <a:rPr lang="en-US" sz="3200" b="1" kern="0" dirty="0">
                <a:solidFill>
                  <a:srgbClr val="0070C0"/>
                </a:solidFill>
                <a:latin typeface="Times New Roman" pitchFamily="18" charset="0"/>
                <a:cs typeface="Times New Roman" pitchFamily="18" charset="0"/>
              </a:rPr>
              <a:t> ra.</a:t>
            </a:r>
            <a:endPar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23958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879</Words>
  <Application>Microsoft Office PowerPoint</Application>
  <PresentationFormat>On-screen Show (4:3)</PresentationFormat>
  <Paragraphs>102</Paragraphs>
  <Slides>22</Slides>
  <Notes>4</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Facet</vt:lpstr>
      <vt:lpstr>1_Office Theme</vt:lpstr>
      <vt:lpstr>2_Office Theme</vt:lpstr>
      <vt:lpstr>PowerPoint Presentation</vt:lpstr>
      <vt:lpstr>Khởi động</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PC</cp:lastModifiedBy>
  <cp:revision>295</cp:revision>
  <dcterms:created xsi:type="dcterms:W3CDTF">2016-02-20T22:48:46Z</dcterms:created>
  <dcterms:modified xsi:type="dcterms:W3CDTF">2022-03-03T13:43:03Z</dcterms:modified>
</cp:coreProperties>
</file>