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notesMasterIdLst>
    <p:notesMasterId r:id="rId13"/>
  </p:notesMasterIdLst>
  <p:sldIdLst>
    <p:sldId id="549" r:id="rId2"/>
    <p:sldId id="432" r:id="rId3"/>
    <p:sldId id="539" r:id="rId4"/>
    <p:sldId id="540" r:id="rId5"/>
    <p:sldId id="541" r:id="rId6"/>
    <p:sldId id="542" r:id="rId7"/>
    <p:sldId id="546" r:id="rId8"/>
    <p:sldId id="543" r:id="rId9"/>
    <p:sldId id="500" r:id="rId10"/>
    <p:sldId id="544" r:id="rId11"/>
    <p:sldId id="524" r:id="rId12"/>
  </p:sldIdLst>
  <p:sldSz cx="10972800" cy="6858000"/>
  <p:notesSz cx="7010400" cy="9236075"/>
  <p:defaultTextStyle>
    <a:defPPr>
      <a:defRPr lang="fr-LU"/>
    </a:defPPr>
    <a:lvl1pPr algn="l" rtl="0" eaLnBrk="0" fontAlgn="base" hangingPunct="0">
      <a:spcBef>
        <a:spcPct val="0"/>
      </a:spcBef>
      <a:spcAft>
        <a:spcPct val="0"/>
      </a:spcAft>
      <a:defRPr sz="2000" kern="1200">
        <a:solidFill>
          <a:schemeClr val="tx1"/>
        </a:solidFill>
        <a:latin typeface="VNI-Times" pitchFamily="2" charset="0"/>
        <a:ea typeface="+mn-ea"/>
        <a:cs typeface="+mn-cs"/>
      </a:defRPr>
    </a:lvl1pPr>
    <a:lvl2pPr marL="457200" algn="l" rtl="0" eaLnBrk="0" fontAlgn="base" hangingPunct="0">
      <a:spcBef>
        <a:spcPct val="0"/>
      </a:spcBef>
      <a:spcAft>
        <a:spcPct val="0"/>
      </a:spcAft>
      <a:defRPr sz="2000" kern="1200">
        <a:solidFill>
          <a:schemeClr val="tx1"/>
        </a:solidFill>
        <a:latin typeface="VNI-Times" pitchFamily="2" charset="0"/>
        <a:ea typeface="+mn-ea"/>
        <a:cs typeface="+mn-cs"/>
      </a:defRPr>
    </a:lvl2pPr>
    <a:lvl3pPr marL="914400" algn="l" rtl="0" eaLnBrk="0" fontAlgn="base" hangingPunct="0">
      <a:spcBef>
        <a:spcPct val="0"/>
      </a:spcBef>
      <a:spcAft>
        <a:spcPct val="0"/>
      </a:spcAft>
      <a:defRPr sz="2000" kern="1200">
        <a:solidFill>
          <a:schemeClr val="tx1"/>
        </a:solidFill>
        <a:latin typeface="VNI-Times" pitchFamily="2" charset="0"/>
        <a:ea typeface="+mn-ea"/>
        <a:cs typeface="+mn-cs"/>
      </a:defRPr>
    </a:lvl3pPr>
    <a:lvl4pPr marL="1371600" algn="l" rtl="0" eaLnBrk="0" fontAlgn="base" hangingPunct="0">
      <a:spcBef>
        <a:spcPct val="0"/>
      </a:spcBef>
      <a:spcAft>
        <a:spcPct val="0"/>
      </a:spcAft>
      <a:defRPr sz="2000" kern="1200">
        <a:solidFill>
          <a:schemeClr val="tx1"/>
        </a:solidFill>
        <a:latin typeface="VNI-Times" pitchFamily="2" charset="0"/>
        <a:ea typeface="+mn-ea"/>
        <a:cs typeface="+mn-cs"/>
      </a:defRPr>
    </a:lvl4pPr>
    <a:lvl5pPr marL="1828800" algn="l" rtl="0" eaLnBrk="0" fontAlgn="base" hangingPunct="0">
      <a:spcBef>
        <a:spcPct val="0"/>
      </a:spcBef>
      <a:spcAft>
        <a:spcPct val="0"/>
      </a:spcAft>
      <a:defRPr sz="2000" kern="1200">
        <a:solidFill>
          <a:schemeClr val="tx1"/>
        </a:solidFill>
        <a:latin typeface="VNI-Times" pitchFamily="2" charset="0"/>
        <a:ea typeface="+mn-ea"/>
        <a:cs typeface="+mn-cs"/>
      </a:defRPr>
    </a:lvl5pPr>
    <a:lvl6pPr marL="2286000" algn="l" defTabSz="914400" rtl="0" eaLnBrk="1" latinLnBrk="0" hangingPunct="1">
      <a:defRPr sz="2000" kern="1200">
        <a:solidFill>
          <a:schemeClr val="tx1"/>
        </a:solidFill>
        <a:latin typeface="VNI-Times" pitchFamily="2" charset="0"/>
        <a:ea typeface="+mn-ea"/>
        <a:cs typeface="+mn-cs"/>
      </a:defRPr>
    </a:lvl6pPr>
    <a:lvl7pPr marL="2743200" algn="l" defTabSz="914400" rtl="0" eaLnBrk="1" latinLnBrk="0" hangingPunct="1">
      <a:defRPr sz="2000" kern="1200">
        <a:solidFill>
          <a:schemeClr val="tx1"/>
        </a:solidFill>
        <a:latin typeface="VNI-Times" pitchFamily="2" charset="0"/>
        <a:ea typeface="+mn-ea"/>
        <a:cs typeface="+mn-cs"/>
      </a:defRPr>
    </a:lvl7pPr>
    <a:lvl8pPr marL="3200400" algn="l" defTabSz="914400" rtl="0" eaLnBrk="1" latinLnBrk="0" hangingPunct="1">
      <a:defRPr sz="2000" kern="1200">
        <a:solidFill>
          <a:schemeClr val="tx1"/>
        </a:solidFill>
        <a:latin typeface="VNI-Times" pitchFamily="2" charset="0"/>
        <a:ea typeface="+mn-ea"/>
        <a:cs typeface="+mn-cs"/>
      </a:defRPr>
    </a:lvl8pPr>
    <a:lvl9pPr marL="3657600" algn="l" defTabSz="914400" rtl="0" eaLnBrk="1" latinLnBrk="0" hangingPunct="1">
      <a:defRPr sz="2000" kern="1200">
        <a:solidFill>
          <a:schemeClr val="tx1"/>
        </a:solidFill>
        <a:latin typeface="VNI-Times"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FF"/>
    <a:srgbClr val="000099"/>
    <a:srgbClr val="FF33CC"/>
    <a:srgbClr val="FFFFFF"/>
    <a:srgbClr val="CC0000"/>
    <a:srgbClr val="FF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p:scale>
          <a:sx n="79" d="100"/>
          <a:sy n="79" d="100"/>
        </p:scale>
        <p:origin x="-1296" y="390"/>
      </p:cViewPr>
      <p:guideLst>
        <p:guide orient="horz" pos="2160"/>
        <p:guide pos="3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atin typeface="Arial" pitchFamily="34" charset="0"/>
              </a:defRPr>
            </a:lvl1pPr>
          </a:lstStyle>
          <a:p>
            <a:endParaRPr lang="en-US"/>
          </a:p>
        </p:txBody>
      </p:sp>
      <p:sp>
        <p:nvSpPr>
          <p:cNvPr id="63491" name="Rectangle 3"/>
          <p:cNvSpPr>
            <a:spLocks noGrp="1" noChangeArrowheads="1"/>
          </p:cNvSpPr>
          <p:nvPr>
            <p:ph type="dt" idx="1"/>
          </p:nvPr>
        </p:nvSpPr>
        <p:spPr bwMode="auto">
          <a:xfrm>
            <a:off x="3970338"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atin typeface="Arial" pitchFamily="34" charset="0"/>
              </a:defRPr>
            </a:lvl1pPr>
          </a:lstStyle>
          <a:p>
            <a:endParaRPr lang="en-US"/>
          </a:p>
        </p:txBody>
      </p:sp>
      <p:sp>
        <p:nvSpPr>
          <p:cNvPr id="2052" name="Rectangle 4"/>
          <p:cNvSpPr>
            <a:spLocks noRot="1" noChangeArrowheads="1" noTextEdit="1"/>
          </p:cNvSpPr>
          <p:nvPr>
            <p:ph type="sldImg" idx="2"/>
          </p:nvPr>
        </p:nvSpPr>
        <p:spPr bwMode="auto">
          <a:xfrm>
            <a:off x="735013" y="692150"/>
            <a:ext cx="554037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fr-LU" noProof="0" smtClean="0"/>
              <a:t>Click to edit Master text styles</a:t>
            </a:r>
          </a:p>
          <a:p>
            <a:pPr lvl="1"/>
            <a:r>
              <a:rPr lang="fr-LU" noProof="0" smtClean="0"/>
              <a:t>Second level</a:t>
            </a:r>
          </a:p>
          <a:p>
            <a:pPr lvl="2"/>
            <a:r>
              <a:rPr lang="fr-LU" noProof="0" smtClean="0"/>
              <a:t>Third level</a:t>
            </a:r>
          </a:p>
          <a:p>
            <a:pPr lvl="3"/>
            <a:r>
              <a:rPr lang="fr-LU" noProof="0" smtClean="0"/>
              <a:t>Fourth level</a:t>
            </a:r>
          </a:p>
          <a:p>
            <a:pPr lvl="4"/>
            <a:r>
              <a:rPr lang="fr-LU" noProof="0" smtClean="0"/>
              <a:t>Fifth level</a:t>
            </a:r>
          </a:p>
        </p:txBody>
      </p:sp>
      <p:sp>
        <p:nvSpPr>
          <p:cNvPr id="63494" name="Rectangle 6"/>
          <p:cNvSpPr>
            <a:spLocks noGrp="1" noChangeArrowheads="1"/>
          </p:cNvSpPr>
          <p:nvPr>
            <p:ph type="ftr" sz="quarter" idx="4"/>
          </p:nvPr>
        </p:nvSpPr>
        <p:spPr bwMode="auto">
          <a:xfrm>
            <a:off x="0"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atin typeface="Arial" pitchFamily="34" charset="0"/>
              </a:defRPr>
            </a:lvl1pPr>
          </a:lstStyle>
          <a:p>
            <a:endParaRPr lang="en-US"/>
          </a:p>
        </p:txBody>
      </p:sp>
      <p:sp>
        <p:nvSpPr>
          <p:cNvPr id="63495" name="Rectangle 7"/>
          <p:cNvSpPr>
            <a:spLocks noGrp="1" noChangeArrowheads="1"/>
          </p:cNvSpPr>
          <p:nvPr>
            <p:ph type="sldNum" sz="quarter" idx="5"/>
          </p:nvPr>
        </p:nvSpPr>
        <p:spPr bwMode="auto">
          <a:xfrm>
            <a:off x="3970338"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a:latin typeface="Arial" pitchFamily="34" charset="0"/>
              </a:defRPr>
            </a:lvl1pPr>
          </a:lstStyle>
          <a:p>
            <a:fld id="{37F9F230-612A-46EE-9D0B-621F24BB0242}" type="slidenum">
              <a:rPr lang="fr-LU" altLang="en-US"/>
              <a:pPr/>
              <a:t>‹#›</a:t>
            </a:fld>
            <a:endParaRPr lang="fr-LU" altLang="en-US"/>
          </a:p>
        </p:txBody>
      </p:sp>
    </p:spTree>
    <p:extLst>
      <p:ext uri="{BB962C8B-B14F-4D97-AF65-F5344CB8AC3E}">
        <p14:creationId xmlns:p14="http://schemas.microsoft.com/office/powerpoint/2010/main" val="33113732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EB0FF7-DC5A-40FF-BB77-6734A766D20C}" type="slidenum">
              <a:rPr lang="fr-LU" altLang="en-US"/>
              <a:pPr/>
              <a:t>‹#›</a:t>
            </a:fld>
            <a:endParaRPr lang="fr-LU" altLang="en-US"/>
          </a:p>
        </p:txBody>
      </p:sp>
    </p:spTree>
    <p:extLst>
      <p:ext uri="{BB962C8B-B14F-4D97-AF65-F5344CB8AC3E}">
        <p14:creationId xmlns:p14="http://schemas.microsoft.com/office/powerpoint/2010/main" val="682371653"/>
      </p:ext>
    </p:extLst>
  </p:cSld>
  <p:clrMapOvr>
    <a:masterClrMapping/>
  </p:clrMapOvr>
  <p:transition spd="slow">
    <p:dissolve/>
    <p:sndAc>
      <p:stSnd>
        <p:snd r:embed="rId1" name="applaus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F54684-C48A-40BD-8EFB-9F717A58079A}" type="slidenum">
              <a:rPr lang="fr-LU" altLang="en-US"/>
              <a:pPr/>
              <a:t>‹#›</a:t>
            </a:fld>
            <a:endParaRPr lang="fr-LU" altLang="en-US"/>
          </a:p>
        </p:txBody>
      </p:sp>
    </p:spTree>
    <p:extLst>
      <p:ext uri="{BB962C8B-B14F-4D97-AF65-F5344CB8AC3E}">
        <p14:creationId xmlns:p14="http://schemas.microsoft.com/office/powerpoint/2010/main" val="1267106229"/>
      </p:ext>
    </p:extLst>
  </p:cSld>
  <p:clrMapOvr>
    <a:masterClrMapping/>
  </p:clrMapOvr>
  <p:transition spd="slow">
    <p:dissolve/>
    <p:sndAc>
      <p:stSnd>
        <p:snd r:embed="rId1" name="applaus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EB3CD4-53E9-4E44-AB32-E8CF097B2844}" type="slidenum">
              <a:rPr lang="fr-LU" altLang="en-US"/>
              <a:pPr/>
              <a:t>‹#›</a:t>
            </a:fld>
            <a:endParaRPr lang="fr-LU" altLang="en-US"/>
          </a:p>
        </p:txBody>
      </p:sp>
    </p:spTree>
    <p:extLst>
      <p:ext uri="{BB962C8B-B14F-4D97-AF65-F5344CB8AC3E}">
        <p14:creationId xmlns:p14="http://schemas.microsoft.com/office/powerpoint/2010/main" val="2403485596"/>
      </p:ext>
    </p:extLst>
  </p:cSld>
  <p:clrMapOvr>
    <a:masterClrMapping/>
  </p:clrMapOvr>
  <p:transition spd="slow">
    <p:dissolve/>
    <p:sndAc>
      <p:stSnd>
        <p:snd r:embed="rId1" name="applause.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48640" y="274639"/>
            <a:ext cx="987552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lvl1pPr>
          </a:lstStyle>
          <a:p>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B9561B55-C780-406E-A58D-5641BC9FE087}" type="slidenum">
              <a:rPr lang="fr-LU" altLang="en-US"/>
              <a:pPr/>
              <a:t>‹#›</a:t>
            </a:fld>
            <a:endParaRPr lang="fr-LU" altLang="en-US"/>
          </a:p>
        </p:txBody>
      </p:sp>
    </p:spTree>
    <p:extLst>
      <p:ext uri="{BB962C8B-B14F-4D97-AF65-F5344CB8AC3E}">
        <p14:creationId xmlns:p14="http://schemas.microsoft.com/office/powerpoint/2010/main" val="1339825483"/>
      </p:ext>
    </p:extLst>
  </p:cSld>
  <p:clrMapOvr>
    <a:masterClrMapping/>
  </p:clrMapOvr>
  <p:transition spd="slow">
    <p:dissolve/>
    <p:sndAc>
      <p:stSnd>
        <p:snd r:embed="rId1" name="applaus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124751-8014-45FC-9E73-94085B5079A8}" type="slidenum">
              <a:rPr lang="fr-LU" altLang="en-US"/>
              <a:pPr/>
              <a:t>‹#›</a:t>
            </a:fld>
            <a:endParaRPr lang="fr-LU" altLang="en-US"/>
          </a:p>
        </p:txBody>
      </p:sp>
    </p:spTree>
    <p:extLst>
      <p:ext uri="{BB962C8B-B14F-4D97-AF65-F5344CB8AC3E}">
        <p14:creationId xmlns:p14="http://schemas.microsoft.com/office/powerpoint/2010/main" val="3000943530"/>
      </p:ext>
    </p:extLst>
  </p:cSld>
  <p:clrMapOvr>
    <a:masterClrMapping/>
  </p:clrMapOvr>
  <p:transition spd="slow">
    <p:dissolve/>
    <p:sndAc>
      <p:stSnd>
        <p:snd r:embed="rId1" name="applaus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DBCB9B-9F70-4891-8D24-21777CC1DCE1}" type="slidenum">
              <a:rPr lang="fr-LU" altLang="en-US"/>
              <a:pPr/>
              <a:t>‹#›</a:t>
            </a:fld>
            <a:endParaRPr lang="fr-LU" altLang="en-US"/>
          </a:p>
        </p:txBody>
      </p:sp>
    </p:spTree>
    <p:extLst>
      <p:ext uri="{BB962C8B-B14F-4D97-AF65-F5344CB8AC3E}">
        <p14:creationId xmlns:p14="http://schemas.microsoft.com/office/powerpoint/2010/main" val="3494540800"/>
      </p:ext>
    </p:extLst>
  </p:cSld>
  <p:clrMapOvr>
    <a:masterClrMapping/>
  </p:clrMapOvr>
  <p:transition spd="slow">
    <p:dissolve/>
    <p:sndAc>
      <p:stSnd>
        <p:snd r:embed="rId1" name="applaus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0AF01B8-D2DC-437F-A4D8-B0E3B22FF193}" type="slidenum">
              <a:rPr lang="fr-LU" altLang="en-US"/>
              <a:pPr/>
              <a:t>‹#›</a:t>
            </a:fld>
            <a:endParaRPr lang="fr-LU" altLang="en-US"/>
          </a:p>
        </p:txBody>
      </p:sp>
    </p:spTree>
    <p:extLst>
      <p:ext uri="{BB962C8B-B14F-4D97-AF65-F5344CB8AC3E}">
        <p14:creationId xmlns:p14="http://schemas.microsoft.com/office/powerpoint/2010/main" val="667775749"/>
      </p:ext>
    </p:extLst>
  </p:cSld>
  <p:clrMapOvr>
    <a:masterClrMapping/>
  </p:clrMapOvr>
  <p:transition spd="slow">
    <p:dissolve/>
    <p:sndAc>
      <p:stSnd>
        <p:snd r:embed="rId1" name="applaus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535113"/>
            <a:ext cx="484822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1" y="1535113"/>
            <a:ext cx="48501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4031"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424E67E1-214A-48B4-94F2-0EBE05F218EC}" type="slidenum">
              <a:rPr lang="fr-LU" altLang="en-US"/>
              <a:pPr/>
              <a:t>‹#›</a:t>
            </a:fld>
            <a:endParaRPr lang="fr-LU" altLang="en-US"/>
          </a:p>
        </p:txBody>
      </p:sp>
    </p:spTree>
    <p:extLst>
      <p:ext uri="{BB962C8B-B14F-4D97-AF65-F5344CB8AC3E}">
        <p14:creationId xmlns:p14="http://schemas.microsoft.com/office/powerpoint/2010/main" val="3524412910"/>
      </p:ext>
    </p:extLst>
  </p:cSld>
  <p:clrMapOvr>
    <a:masterClrMapping/>
  </p:clrMapOvr>
  <p:transition spd="slow">
    <p:dissolve/>
    <p:sndAc>
      <p:stSnd>
        <p:snd r:embed="rId1" name="applaus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DB7FE8D8-E4B2-4C99-A165-D149378879BA}" type="slidenum">
              <a:rPr lang="fr-LU" altLang="en-US"/>
              <a:pPr/>
              <a:t>‹#›</a:t>
            </a:fld>
            <a:endParaRPr lang="fr-LU" altLang="en-US"/>
          </a:p>
        </p:txBody>
      </p:sp>
    </p:spTree>
    <p:extLst>
      <p:ext uri="{BB962C8B-B14F-4D97-AF65-F5344CB8AC3E}">
        <p14:creationId xmlns:p14="http://schemas.microsoft.com/office/powerpoint/2010/main" val="3004057987"/>
      </p:ext>
    </p:extLst>
  </p:cSld>
  <p:clrMapOvr>
    <a:masterClrMapping/>
  </p:clrMapOvr>
  <p:transition spd="slow">
    <p:dissolve/>
    <p:sndAc>
      <p:stSnd>
        <p:snd r:embed="rId1" name="applaus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D2B85D6C-7384-4421-99D5-B7314762D0B8}" type="slidenum">
              <a:rPr lang="fr-LU" altLang="en-US"/>
              <a:pPr/>
              <a:t>‹#›</a:t>
            </a:fld>
            <a:endParaRPr lang="fr-LU" altLang="en-US"/>
          </a:p>
        </p:txBody>
      </p:sp>
    </p:spTree>
    <p:extLst>
      <p:ext uri="{BB962C8B-B14F-4D97-AF65-F5344CB8AC3E}">
        <p14:creationId xmlns:p14="http://schemas.microsoft.com/office/powerpoint/2010/main" val="2959912898"/>
      </p:ext>
    </p:extLst>
  </p:cSld>
  <p:clrMapOvr>
    <a:masterClrMapping/>
  </p:clrMapOvr>
  <p:transition spd="slow">
    <p:dissolve/>
    <p:sndAc>
      <p:stSnd>
        <p:snd r:embed="rId1" name="applaus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73050"/>
            <a:ext cx="360997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90060" y="273051"/>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435101"/>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801040D-3F07-4796-9CA1-52BC24A8D850}" type="slidenum">
              <a:rPr lang="fr-LU" altLang="en-US"/>
              <a:pPr/>
              <a:t>‹#›</a:t>
            </a:fld>
            <a:endParaRPr lang="fr-LU" altLang="en-US"/>
          </a:p>
        </p:txBody>
      </p:sp>
    </p:spTree>
    <p:extLst>
      <p:ext uri="{BB962C8B-B14F-4D97-AF65-F5344CB8AC3E}">
        <p14:creationId xmlns:p14="http://schemas.microsoft.com/office/powerpoint/2010/main" val="65447201"/>
      </p:ext>
    </p:extLst>
  </p:cSld>
  <p:clrMapOvr>
    <a:masterClrMapping/>
  </p:clrMapOvr>
  <p:transition spd="slow">
    <p:dissolve/>
    <p:sndAc>
      <p:stSnd>
        <p:snd r:embed="rId1" name="applaus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0746" y="612775"/>
            <a:ext cx="658368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150746" y="5367338"/>
            <a:ext cx="658368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DD35951-248A-475B-8A3D-AC11E04AE55C}" type="slidenum">
              <a:rPr lang="fr-LU" altLang="en-US"/>
              <a:pPr/>
              <a:t>‹#›</a:t>
            </a:fld>
            <a:endParaRPr lang="fr-LU" altLang="en-US"/>
          </a:p>
        </p:txBody>
      </p:sp>
    </p:spTree>
    <p:extLst>
      <p:ext uri="{BB962C8B-B14F-4D97-AF65-F5344CB8AC3E}">
        <p14:creationId xmlns:p14="http://schemas.microsoft.com/office/powerpoint/2010/main" val="3471950166"/>
      </p:ext>
    </p:extLst>
  </p:cSld>
  <p:clrMapOvr>
    <a:masterClrMapping/>
  </p:clrMapOvr>
  <p:transition spd="slow">
    <p:dissolve/>
    <p:sndAc>
      <p:stSnd>
        <p:snd r:embed="rId1" name="applaus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9275" y="274638"/>
            <a:ext cx="98742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549275" y="1600200"/>
            <a:ext cx="98742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549275" y="6356350"/>
            <a:ext cx="255905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endParaRPr lang="en-US"/>
          </a:p>
        </p:txBody>
      </p:sp>
      <p:sp>
        <p:nvSpPr>
          <p:cNvPr id="5" name="Footer Placeholder 4"/>
          <p:cNvSpPr>
            <a:spLocks noGrp="1"/>
          </p:cNvSpPr>
          <p:nvPr>
            <p:ph type="ftr" sz="quarter" idx="3"/>
          </p:nvPr>
        </p:nvSpPr>
        <p:spPr>
          <a:xfrm>
            <a:off x="3749675" y="6356350"/>
            <a:ext cx="347345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p>
        </p:txBody>
      </p:sp>
      <p:sp>
        <p:nvSpPr>
          <p:cNvPr id="6" name="Slide Number Placeholder 5"/>
          <p:cNvSpPr>
            <a:spLocks noGrp="1"/>
          </p:cNvSpPr>
          <p:nvPr>
            <p:ph type="sldNum" sz="quarter" idx="4"/>
          </p:nvPr>
        </p:nvSpPr>
        <p:spPr>
          <a:xfrm>
            <a:off x="7864475" y="6356350"/>
            <a:ext cx="255905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892B0FD-F246-41DF-8971-13AD4CFA0DB9}" type="slidenum">
              <a:rPr lang="fr-LU" altLang="en-US"/>
              <a:pPr/>
              <a:t>‹#›</a:t>
            </a:fld>
            <a:endParaRPr lang="fr-LU" alt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Lst>
  <p:transition spd="slow">
    <p:dissolve/>
    <p:sndAc>
      <p:stSnd>
        <p:snd r:embed="rId14" name="applause.wav"/>
      </p:stSnd>
    </p:sndAc>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0"/>
          <p:cNvSpPr>
            <a:spLocks noChangeArrowheads="1" noChangeShapeType="1" noTextEdit="1"/>
          </p:cNvSpPr>
          <p:nvPr/>
        </p:nvSpPr>
        <p:spPr bwMode="auto">
          <a:xfrm>
            <a:off x="822325" y="1676400"/>
            <a:ext cx="9372600" cy="838200"/>
          </a:xfrm>
          <a:prstGeom prst="rect">
            <a:avLst/>
          </a:prstGeom>
        </p:spPr>
        <p:txBody>
          <a:bodyPr wrap="none" fromWordArt="1">
            <a:prstTxWarp prst="textPlain">
              <a:avLst>
                <a:gd name="adj" fmla="val 50000"/>
              </a:avLst>
            </a:prstTxWarp>
          </a:bodyPr>
          <a:lstStyle/>
          <a:p>
            <a:r>
              <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Khoa học</a:t>
            </a:r>
          </a:p>
        </p:txBody>
      </p:sp>
      <p:grpSp>
        <p:nvGrpSpPr>
          <p:cNvPr id="3075" name="Group 5"/>
          <p:cNvGrpSpPr>
            <a:grpSpLocks/>
          </p:cNvGrpSpPr>
          <p:nvPr/>
        </p:nvGrpSpPr>
        <p:grpSpPr bwMode="auto">
          <a:xfrm>
            <a:off x="0" y="0"/>
            <a:ext cx="10972800" cy="6858000"/>
            <a:chOff x="8" y="0"/>
            <a:chExt cx="5760" cy="4320"/>
          </a:xfrm>
        </p:grpSpPr>
        <p:pic>
          <p:nvPicPr>
            <p:cNvPr id="3078"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80" name="Group 8"/>
            <p:cNvGrpSpPr>
              <a:grpSpLocks/>
            </p:cNvGrpSpPr>
            <p:nvPr/>
          </p:nvGrpSpPr>
          <p:grpSpPr bwMode="auto">
            <a:xfrm>
              <a:off x="8" y="0"/>
              <a:ext cx="5760" cy="4320"/>
              <a:chOff x="672" y="0"/>
              <a:chExt cx="5760" cy="4320"/>
            </a:xfrm>
          </p:grpSpPr>
          <p:pic>
            <p:nvPicPr>
              <p:cNvPr id="3081"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082"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083"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084"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3076" name="Picture 22" descr="Firewrk8"/>
          <p:cNvPicPr>
            <a:picLocks noChangeAspect="1" noChangeArrowheads="1"/>
          </p:cNvPicPr>
          <p:nvPr/>
        </p:nvPicPr>
        <p:blipFill>
          <a:blip r:embed="rId5" cstate="print">
            <a:lum bright="6000" contrast="30000"/>
            <a:extLst>
              <a:ext uri="{28A0092B-C50C-407E-A947-70E740481C1C}">
                <a14:useLocalDpi xmlns:a14="http://schemas.microsoft.com/office/drawing/2010/main" val="0"/>
              </a:ext>
            </a:extLst>
          </a:blip>
          <a:srcRect/>
          <a:stretch>
            <a:fillRect/>
          </a:stretch>
        </p:blipFill>
        <p:spPr bwMode="auto">
          <a:xfrm>
            <a:off x="4389438" y="5334000"/>
            <a:ext cx="2103437"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WordArt 20"/>
          <p:cNvSpPr>
            <a:spLocks noChangeArrowheads="1" noChangeShapeType="1" noTextEdit="1"/>
          </p:cNvSpPr>
          <p:nvPr/>
        </p:nvSpPr>
        <p:spPr bwMode="auto">
          <a:xfrm>
            <a:off x="0" y="3124200"/>
            <a:ext cx="10790238" cy="2057400"/>
          </a:xfrm>
          <a:prstGeom prst="rect">
            <a:avLst/>
          </a:prstGeom>
        </p:spPr>
        <p:txBody>
          <a:bodyPr wrap="none" fromWordArt="1">
            <a:prstTxWarp prst="textPlain">
              <a:avLst>
                <a:gd name="adj" fmla="val 50000"/>
              </a:avLst>
            </a:prstTxWarp>
          </a:bodyPr>
          <a:lstStyle/>
          <a:p>
            <a:pPr algn="ct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Bài 41: Sự lan truyền âm thanh.</a:t>
            </a: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4" name="WordArt 8"/>
          <p:cNvSpPr>
            <a:spLocks noChangeArrowheads="1" noChangeShapeType="1" noTextEdit="1"/>
          </p:cNvSpPr>
          <p:nvPr/>
        </p:nvSpPr>
        <p:spPr bwMode="auto">
          <a:xfrm>
            <a:off x="274638" y="0"/>
            <a:ext cx="10240962" cy="1143000"/>
          </a:xfrm>
          <a:prstGeom prst="rect">
            <a:avLst/>
          </a:prstGeom>
        </p:spPr>
        <p:txBody>
          <a:bodyPr wrap="none" fromWordArt="1">
            <a:prstTxWarp prst="textPlain">
              <a:avLst>
                <a:gd name="adj" fmla="val 50000"/>
              </a:avLst>
            </a:prstTxWarp>
          </a:bodyPr>
          <a:lstStyle/>
          <a:p>
            <a:pPr algn="ctr"/>
            <a:r>
              <a:rPr lang="vi-VN"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TRÒ CHƠI:</a:t>
            </a:r>
          </a:p>
          <a:p>
            <a:pPr algn="ctr"/>
            <a:r>
              <a:rPr lang="vi-VN"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NÓI CHUYỆN QUA ĐIỆN THOẠI.</a:t>
            </a:r>
            <a:endParaRPr lang="en-US"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pic>
        <p:nvPicPr>
          <p:cNvPr id="24583" name="Picture 7" descr="Hình ảnh0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2863" y="1371600"/>
            <a:ext cx="4579937"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6" name="Text Box 10"/>
          <p:cNvSpPr txBox="1">
            <a:spLocks noChangeArrowheads="1"/>
          </p:cNvSpPr>
          <p:nvPr/>
        </p:nvSpPr>
        <p:spPr bwMode="auto">
          <a:xfrm>
            <a:off x="15875" y="990600"/>
            <a:ext cx="6376988"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eaLnBrk="1" hangingPunct="1">
              <a:spcBef>
                <a:spcPct val="20000"/>
              </a:spcBef>
              <a:buFontTx/>
              <a:buChar char="•"/>
            </a:pPr>
            <a:r>
              <a:rPr lang="en-US" altLang="en-US" sz="2800" b="1">
                <a:solidFill>
                  <a:srgbClr val="006600"/>
                </a:solidFill>
                <a:latin typeface="Times New Roman" pitchFamily="18" charset="0"/>
                <a:cs typeface="Times New Roman" pitchFamily="18" charset="0"/>
              </a:rPr>
              <a:t> </a:t>
            </a:r>
            <a:r>
              <a:rPr lang="en-US" altLang="en-US" b="1">
                <a:solidFill>
                  <a:srgbClr val="006600"/>
                </a:solidFill>
                <a:latin typeface="Times New Roman" pitchFamily="18" charset="0"/>
                <a:cs typeface="Times New Roman" pitchFamily="18" charset="0"/>
              </a:rPr>
              <a:t>Mỗi nhóm nhận được 1 mẫu tin ngắn ghi trên tờ giấy. Một em phải truyền tin này cho các bạn cùng nhóm ở đầu dây bên kia( sợi dây phải đủ dài, dây nối cần căng và đáy ống nối phải mỏng). Em phải nói nhỏ sao cho bạn mình nghe được nhưng người giám sát đứng cạnh đó không nghe được. Nhóm nào ghi lại đúng bản tin trước mà không để lộ thì nhóm đó chiến thắng</a:t>
            </a:r>
          </a:p>
        </p:txBody>
      </p:sp>
    </p:spTree>
  </p:cSld>
  <p:clrMapOvr>
    <a:masterClrMapping/>
  </p:clrMapOvr>
  <p:transition spd="slow">
    <p:dissolve/>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84"/>
                                        </p:tgtEl>
                                        <p:attrNameLst>
                                          <p:attrName>style.visibility</p:attrName>
                                        </p:attrNameLst>
                                      </p:cBhvr>
                                      <p:to>
                                        <p:strVal val="visible"/>
                                      </p:to>
                                    </p:set>
                                    <p:anim calcmode="lin" valueType="num">
                                      <p:cBhvr additive="base">
                                        <p:cTn id="7" dur="500" fill="hold"/>
                                        <p:tgtEl>
                                          <p:spTgt spid="50184"/>
                                        </p:tgtEl>
                                        <p:attrNameLst>
                                          <p:attrName>ppt_x</p:attrName>
                                        </p:attrNameLst>
                                      </p:cBhvr>
                                      <p:tavLst>
                                        <p:tav tm="0">
                                          <p:val>
                                            <p:strVal val="#ppt_x"/>
                                          </p:val>
                                        </p:tav>
                                        <p:tav tm="100000">
                                          <p:val>
                                            <p:strVal val="#ppt_x"/>
                                          </p:val>
                                        </p:tav>
                                      </p:tavLst>
                                    </p:anim>
                                    <p:anim calcmode="lin" valueType="num">
                                      <p:cBhvr additive="base">
                                        <p:cTn id="8" dur="500" fill="hold"/>
                                        <p:tgtEl>
                                          <p:spTgt spid="5018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4583"/>
                                        </p:tgtEl>
                                        <p:attrNameLst>
                                          <p:attrName>style.visibility</p:attrName>
                                        </p:attrNameLst>
                                      </p:cBhvr>
                                      <p:to>
                                        <p:strVal val="visible"/>
                                      </p:to>
                                    </p:set>
                                    <p:anim calcmode="lin" valueType="num">
                                      <p:cBhvr additive="base">
                                        <p:cTn id="13" dur="500" fill="hold"/>
                                        <p:tgtEl>
                                          <p:spTgt spid="24583"/>
                                        </p:tgtEl>
                                        <p:attrNameLst>
                                          <p:attrName>ppt_x</p:attrName>
                                        </p:attrNameLst>
                                      </p:cBhvr>
                                      <p:tavLst>
                                        <p:tav tm="0">
                                          <p:val>
                                            <p:strVal val="#ppt_x"/>
                                          </p:val>
                                        </p:tav>
                                        <p:tav tm="100000">
                                          <p:val>
                                            <p:strVal val="#ppt_x"/>
                                          </p:val>
                                        </p:tav>
                                      </p:tavLst>
                                    </p:anim>
                                    <p:anim calcmode="lin" valueType="num">
                                      <p:cBhvr additive="base">
                                        <p:cTn id="14" dur="500" fill="hold"/>
                                        <p:tgtEl>
                                          <p:spTgt spid="2458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50186"/>
                                        </p:tgtEl>
                                        <p:attrNameLst>
                                          <p:attrName>style.visibility</p:attrName>
                                        </p:attrNameLst>
                                      </p:cBhvr>
                                      <p:to>
                                        <p:strVal val="visible"/>
                                      </p:to>
                                    </p:set>
                                    <p:anim calcmode="discrete" valueType="clr">
                                      <p:cBhvr override="childStyle">
                                        <p:cTn id="19" dur="80"/>
                                        <p:tgtEl>
                                          <p:spTgt spid="50186"/>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50186"/>
                                        </p:tgtEl>
                                        <p:attrNameLst>
                                          <p:attrName>fillcolor</p:attrName>
                                        </p:attrNameLst>
                                      </p:cBhvr>
                                      <p:tavLst>
                                        <p:tav tm="0">
                                          <p:val>
                                            <p:clrVal>
                                              <a:schemeClr val="accent2"/>
                                            </p:clrVal>
                                          </p:val>
                                        </p:tav>
                                        <p:tav tm="50000">
                                          <p:val>
                                            <p:clrVal>
                                              <a:schemeClr val="hlink"/>
                                            </p:clrVal>
                                          </p:val>
                                        </p:tav>
                                      </p:tavLst>
                                    </p:anim>
                                    <p:set>
                                      <p:cBhvr>
                                        <p:cTn id="21" dur="80"/>
                                        <p:tgtEl>
                                          <p:spTgt spid="5018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4" grpId="0" animBg="1"/>
      <p:bldP spid="501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3" name="Text Box 7"/>
          <p:cNvSpPr txBox="1">
            <a:spLocks noChangeArrowheads="1"/>
          </p:cNvSpPr>
          <p:nvPr/>
        </p:nvSpPr>
        <p:spPr bwMode="auto">
          <a:xfrm>
            <a:off x="274638" y="1295400"/>
            <a:ext cx="10333037"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ctr"/>
            <a:r>
              <a:rPr lang="en-US" altLang="en-US" sz="4000" b="1">
                <a:solidFill>
                  <a:srgbClr val="0000FF"/>
                </a:solidFill>
                <a:latin typeface="Times New Roman" pitchFamily="18" charset="0"/>
                <a:cs typeface="Times New Roman" pitchFamily="18" charset="0"/>
              </a:rPr>
              <a:t>KẾT LUẬN</a:t>
            </a:r>
          </a:p>
          <a:p>
            <a:pPr algn="ctr"/>
            <a:endParaRPr lang="en-US" altLang="en-US" sz="4000" b="1">
              <a:solidFill>
                <a:srgbClr val="0000FF"/>
              </a:solidFill>
              <a:latin typeface="Times New Roman" pitchFamily="18" charset="0"/>
              <a:cs typeface="Times New Roman" pitchFamily="18" charset="0"/>
            </a:endParaRPr>
          </a:p>
          <a:p>
            <a:r>
              <a:rPr lang="en-US" altLang="en-US" sz="4000" b="1">
                <a:latin typeface="Times New Roman" pitchFamily="18" charset="0"/>
                <a:cs typeface="Times New Roman" pitchFamily="18" charset="0"/>
              </a:rPr>
              <a:t>      </a:t>
            </a:r>
            <a:r>
              <a:rPr lang="en-US" altLang="en-US" sz="4000" b="1">
                <a:solidFill>
                  <a:srgbClr val="006600"/>
                </a:solidFill>
                <a:latin typeface="Times New Roman" pitchFamily="18" charset="0"/>
                <a:cs typeface="Times New Roman" pitchFamily="18" charset="0"/>
              </a:rPr>
              <a:t>Âm thanh không chỉ truyền qua được không khí mà còn truyền qua chất rắn, chất lỏng.</a:t>
            </a:r>
          </a:p>
        </p:txBody>
      </p:sp>
    </p:spTree>
  </p:cSld>
  <p:clrMapOvr>
    <a:masterClrMapping/>
  </p:clrMapOvr>
  <p:transition spd="slow">
    <p:dissolve/>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583"/>
                                        </p:tgtEl>
                                        <p:attrNameLst>
                                          <p:attrName>style.visibility</p:attrName>
                                        </p:attrNameLst>
                                      </p:cBhvr>
                                      <p:to>
                                        <p:strVal val="visible"/>
                                      </p:to>
                                    </p:set>
                                    <p:anim calcmode="discrete" valueType="clr">
                                      <p:cBhvr override="childStyle">
                                        <p:cTn id="7" dur="80"/>
                                        <p:tgtEl>
                                          <p:spTgt spid="2458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583"/>
                                        </p:tgtEl>
                                        <p:attrNameLst>
                                          <p:attrName>fillcolor</p:attrName>
                                        </p:attrNameLst>
                                      </p:cBhvr>
                                      <p:tavLst>
                                        <p:tav tm="0">
                                          <p:val>
                                            <p:clrVal>
                                              <a:schemeClr val="accent2"/>
                                            </p:clrVal>
                                          </p:val>
                                        </p:tav>
                                        <p:tav tm="50000">
                                          <p:val>
                                            <p:clrVal>
                                              <a:schemeClr val="hlink"/>
                                            </p:clrVal>
                                          </p:val>
                                        </p:tav>
                                      </p:tavLst>
                                    </p:anim>
                                    <p:set>
                                      <p:cBhvr>
                                        <p:cTn id="9" dur="80"/>
                                        <p:tgtEl>
                                          <p:spTgt spid="2458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6"/>
          <p:cNvSpPr>
            <a:spLocks noChangeArrowheads="1" noChangeShapeType="1" noTextEdit="1"/>
          </p:cNvSpPr>
          <p:nvPr/>
        </p:nvSpPr>
        <p:spPr bwMode="auto">
          <a:xfrm>
            <a:off x="0" y="0"/>
            <a:ext cx="3749675" cy="457200"/>
          </a:xfrm>
          <a:prstGeom prst="rect">
            <a:avLst/>
          </a:prstGeom>
        </p:spPr>
        <p:txBody>
          <a:bodyPr wrap="none" fromWordArt="1">
            <a:prstTxWarp prst="textPlain">
              <a:avLst>
                <a:gd name="adj" fmla="val 50000"/>
              </a:avLst>
            </a:prstTxWarp>
          </a:bodyPr>
          <a:lstStyle/>
          <a:p>
            <a:pPr algn="ctr"/>
            <a:endParaRPr lang="en-US" sz="3600" kern="10">
              <a:ln w="19050">
                <a:solidFill>
                  <a:srgbClr val="99CCFF"/>
                </a:solidFill>
                <a:round/>
                <a:headEnd/>
                <a:tailEnd/>
              </a:ln>
              <a:solidFill>
                <a:srgbClr val="000099"/>
              </a:solidFill>
              <a:effectLst>
                <a:outerShdw dist="35921" dir="2700000" algn="ctr" rotWithShape="0">
                  <a:srgbClr val="990000"/>
                </a:outerShdw>
              </a:effectLst>
              <a:latin typeface="VNI-Ariston"/>
            </a:endParaRPr>
          </a:p>
        </p:txBody>
      </p:sp>
      <p:sp>
        <p:nvSpPr>
          <p:cNvPr id="4099" name="Text Box 7"/>
          <p:cNvSpPr txBox="1">
            <a:spLocks noChangeArrowheads="1"/>
          </p:cNvSpPr>
          <p:nvPr/>
        </p:nvSpPr>
        <p:spPr bwMode="auto">
          <a:xfrm>
            <a:off x="731838" y="2865438"/>
            <a:ext cx="96012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just">
              <a:spcBef>
                <a:spcPct val="50000"/>
              </a:spcBef>
            </a:pPr>
            <a:endParaRPr lang="en-US" altLang="en-US" sz="4800" b="1">
              <a:latin typeface="VNI-Times" pitchFamily="2" charset="0"/>
            </a:endParaRPr>
          </a:p>
        </p:txBody>
      </p:sp>
      <p:sp>
        <p:nvSpPr>
          <p:cNvPr id="3081" name="Text Box 9"/>
          <p:cNvSpPr txBox="1">
            <a:spLocks noChangeArrowheads="1"/>
          </p:cNvSpPr>
          <p:nvPr/>
        </p:nvSpPr>
        <p:spPr bwMode="auto">
          <a:xfrm>
            <a:off x="0" y="228600"/>
            <a:ext cx="10972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spcBef>
                <a:spcPct val="50000"/>
              </a:spcBef>
            </a:pPr>
            <a:r>
              <a:rPr lang="en-US" altLang="en-US" sz="2800" b="1">
                <a:solidFill>
                  <a:srgbClr val="FF0000"/>
                </a:solidFill>
                <a:latin typeface="Times New Roman" pitchFamily="18" charset="0"/>
                <a:cs typeface="Times New Roman" pitchFamily="18" charset="0"/>
              </a:rPr>
              <a:t>* Hoạt động 1</a:t>
            </a:r>
            <a:r>
              <a:rPr lang="en-US" altLang="en-US" sz="2800" b="1">
                <a:solidFill>
                  <a:srgbClr val="0000FF"/>
                </a:solidFill>
                <a:latin typeface="Times New Roman" pitchFamily="18" charset="0"/>
                <a:cs typeface="Times New Roman" pitchFamily="18" charset="0"/>
              </a:rPr>
              <a:t>: Tìm hiểu về sự lan truyền âm thanh.</a:t>
            </a:r>
          </a:p>
        </p:txBody>
      </p:sp>
      <p:sp>
        <p:nvSpPr>
          <p:cNvPr id="3082" name="Text Box 10"/>
          <p:cNvSpPr txBox="1">
            <a:spLocks noChangeArrowheads="1"/>
          </p:cNvSpPr>
          <p:nvPr/>
        </p:nvSpPr>
        <p:spPr bwMode="auto">
          <a:xfrm>
            <a:off x="365125" y="1066800"/>
            <a:ext cx="106076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eaLnBrk="1" hangingPunct="1">
              <a:spcBef>
                <a:spcPct val="20000"/>
              </a:spcBef>
            </a:pPr>
            <a:r>
              <a:rPr lang="en-US" altLang="en-US" sz="2800" b="1">
                <a:solidFill>
                  <a:srgbClr val="006600"/>
                </a:solidFill>
                <a:latin typeface="Times New Roman" pitchFamily="18" charset="0"/>
                <a:cs typeface="Times New Roman" pitchFamily="18" charset="0"/>
              </a:rPr>
              <a:t>- Đặt phía dưới trống 1 cái ống bơ, miệng ống được bọc ni lông và trên có rắc ít giấy vụn như hình 1:</a:t>
            </a:r>
          </a:p>
        </p:txBody>
      </p:sp>
      <p:pic>
        <p:nvPicPr>
          <p:cNvPr id="6152" name="Picture 8" descr="Hình ảnh0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7125" y="3048000"/>
            <a:ext cx="579755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Text Box 12"/>
          <p:cNvSpPr txBox="1">
            <a:spLocks noChangeArrowheads="1"/>
          </p:cNvSpPr>
          <p:nvPr/>
        </p:nvSpPr>
        <p:spPr bwMode="auto">
          <a:xfrm>
            <a:off x="274638" y="2133600"/>
            <a:ext cx="10240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eaLnBrk="1" hangingPunct="1"/>
            <a:r>
              <a:rPr lang="en-US" altLang="en-US" sz="2800" b="1">
                <a:solidFill>
                  <a:srgbClr val="0000FF"/>
                </a:solidFill>
                <a:latin typeface="Times New Roman" pitchFamily="18" charset="0"/>
                <a:cs typeface="Times New Roman" pitchFamily="18" charset="0"/>
              </a:rPr>
              <a:t>+ Gõ trống và quan sát các vụn giấy. Nêu kết quả quan sát?</a:t>
            </a:r>
          </a:p>
        </p:txBody>
      </p:sp>
      <p:sp>
        <p:nvSpPr>
          <p:cNvPr id="3085" name="Text Box 13"/>
          <p:cNvSpPr txBox="1">
            <a:spLocks noChangeArrowheads="1"/>
          </p:cNvSpPr>
          <p:nvPr/>
        </p:nvSpPr>
        <p:spPr bwMode="auto">
          <a:xfrm>
            <a:off x="274638" y="3124200"/>
            <a:ext cx="46624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2800" b="1">
                <a:solidFill>
                  <a:srgbClr val="0000FF"/>
                </a:solidFill>
                <a:latin typeface="Times New Roman" pitchFamily="18" charset="0"/>
                <a:cs typeface="Times New Roman" pitchFamily="18" charset="0"/>
              </a:rPr>
              <a:t>+ Vì sao tấm ni lông rung?</a:t>
            </a:r>
          </a:p>
        </p:txBody>
      </p:sp>
      <p:sp>
        <p:nvSpPr>
          <p:cNvPr id="3086" name="Text Box 14"/>
          <p:cNvSpPr txBox="1">
            <a:spLocks noChangeArrowheads="1"/>
          </p:cNvSpPr>
          <p:nvPr/>
        </p:nvSpPr>
        <p:spPr bwMode="auto">
          <a:xfrm>
            <a:off x="0" y="4953000"/>
            <a:ext cx="49371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2800" b="1">
                <a:solidFill>
                  <a:srgbClr val="0000FF"/>
                </a:solidFill>
                <a:latin typeface="Times New Roman" pitchFamily="18" charset="0"/>
                <a:cs typeface="Times New Roman" pitchFamily="18" charset="0"/>
              </a:rPr>
              <a:t>+ Ở bài trước ta đã biết khi nào trống phát ra âm thanh?</a:t>
            </a:r>
            <a:endParaRPr lang="en-US" altLang="en-US" sz="2800">
              <a:solidFill>
                <a:srgbClr val="0000FF"/>
              </a:solidFill>
              <a:latin typeface="Times New Roman" pitchFamily="18" charset="0"/>
              <a:cs typeface="Times New Roman" pitchFamily="18" charset="0"/>
            </a:endParaRPr>
          </a:p>
        </p:txBody>
      </p:sp>
    </p:spTree>
  </p:cSld>
  <p:clrMapOvr>
    <a:masterClrMapping/>
  </p:clrMapOvr>
  <p:transition spd="slow">
    <p:dissolve/>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81"/>
                                        </p:tgtEl>
                                        <p:attrNameLst>
                                          <p:attrName>style.visibility</p:attrName>
                                        </p:attrNameLst>
                                      </p:cBhvr>
                                      <p:to>
                                        <p:strVal val="visible"/>
                                      </p:to>
                                    </p:set>
                                    <p:anim calcmode="discrete" valueType="clr">
                                      <p:cBhvr override="childStyle">
                                        <p:cTn id="7" dur="80"/>
                                        <p:tgtEl>
                                          <p:spTgt spid="308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81"/>
                                        </p:tgtEl>
                                        <p:attrNameLst>
                                          <p:attrName>fillcolor</p:attrName>
                                        </p:attrNameLst>
                                      </p:cBhvr>
                                      <p:tavLst>
                                        <p:tav tm="0">
                                          <p:val>
                                            <p:clrVal>
                                              <a:schemeClr val="accent2"/>
                                            </p:clrVal>
                                          </p:val>
                                        </p:tav>
                                        <p:tav tm="50000">
                                          <p:val>
                                            <p:clrVal>
                                              <a:schemeClr val="hlink"/>
                                            </p:clrVal>
                                          </p:val>
                                        </p:tav>
                                      </p:tavLst>
                                    </p:anim>
                                    <p:set>
                                      <p:cBhvr>
                                        <p:cTn id="9" dur="80"/>
                                        <p:tgtEl>
                                          <p:spTgt spid="3081"/>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082"/>
                                        </p:tgtEl>
                                        <p:attrNameLst>
                                          <p:attrName>style.visibility</p:attrName>
                                        </p:attrNameLst>
                                      </p:cBhvr>
                                      <p:to>
                                        <p:strVal val="visible"/>
                                      </p:to>
                                    </p:set>
                                    <p:anim calcmode="discrete" valueType="clr">
                                      <p:cBhvr override="childStyle">
                                        <p:cTn id="14" dur="80"/>
                                        <p:tgtEl>
                                          <p:spTgt spid="308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082"/>
                                        </p:tgtEl>
                                        <p:attrNameLst>
                                          <p:attrName>fillcolor</p:attrName>
                                        </p:attrNameLst>
                                      </p:cBhvr>
                                      <p:tavLst>
                                        <p:tav tm="0">
                                          <p:val>
                                            <p:clrVal>
                                              <a:schemeClr val="accent2"/>
                                            </p:clrVal>
                                          </p:val>
                                        </p:tav>
                                        <p:tav tm="50000">
                                          <p:val>
                                            <p:clrVal>
                                              <a:schemeClr val="hlink"/>
                                            </p:clrVal>
                                          </p:val>
                                        </p:tav>
                                      </p:tavLst>
                                    </p:anim>
                                    <p:set>
                                      <p:cBhvr>
                                        <p:cTn id="16" dur="80"/>
                                        <p:tgtEl>
                                          <p:spTgt spid="3082"/>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6152"/>
                                        </p:tgtEl>
                                        <p:attrNameLst>
                                          <p:attrName>style.visibility</p:attrName>
                                        </p:attrNameLst>
                                      </p:cBhvr>
                                      <p:to>
                                        <p:strVal val="visible"/>
                                      </p:to>
                                    </p:set>
                                    <p:anim calcmode="lin" valueType="num">
                                      <p:cBhvr additive="base">
                                        <p:cTn id="21" dur="500" fill="hold"/>
                                        <p:tgtEl>
                                          <p:spTgt spid="6152"/>
                                        </p:tgtEl>
                                        <p:attrNameLst>
                                          <p:attrName>ppt_x</p:attrName>
                                        </p:attrNameLst>
                                      </p:cBhvr>
                                      <p:tavLst>
                                        <p:tav tm="0">
                                          <p:val>
                                            <p:strVal val="#ppt_x"/>
                                          </p:val>
                                        </p:tav>
                                        <p:tav tm="100000">
                                          <p:val>
                                            <p:strVal val="#ppt_x"/>
                                          </p:val>
                                        </p:tav>
                                      </p:tavLst>
                                    </p:anim>
                                    <p:anim calcmode="lin" valueType="num">
                                      <p:cBhvr additive="base">
                                        <p:cTn id="22"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3084"/>
                                        </p:tgtEl>
                                        <p:attrNameLst>
                                          <p:attrName>style.visibility</p:attrName>
                                        </p:attrNameLst>
                                      </p:cBhvr>
                                      <p:to>
                                        <p:strVal val="visible"/>
                                      </p:to>
                                    </p:set>
                                    <p:anim calcmode="discrete" valueType="clr">
                                      <p:cBhvr override="childStyle">
                                        <p:cTn id="27" dur="80"/>
                                        <p:tgtEl>
                                          <p:spTgt spid="3084"/>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3084"/>
                                        </p:tgtEl>
                                        <p:attrNameLst>
                                          <p:attrName>fillcolor</p:attrName>
                                        </p:attrNameLst>
                                      </p:cBhvr>
                                      <p:tavLst>
                                        <p:tav tm="0">
                                          <p:val>
                                            <p:clrVal>
                                              <a:schemeClr val="accent2"/>
                                            </p:clrVal>
                                          </p:val>
                                        </p:tav>
                                        <p:tav tm="50000">
                                          <p:val>
                                            <p:clrVal>
                                              <a:schemeClr val="hlink"/>
                                            </p:clrVal>
                                          </p:val>
                                        </p:tav>
                                      </p:tavLst>
                                    </p:anim>
                                    <p:set>
                                      <p:cBhvr>
                                        <p:cTn id="29" dur="80"/>
                                        <p:tgtEl>
                                          <p:spTgt spid="3084"/>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3085"/>
                                        </p:tgtEl>
                                        <p:attrNameLst>
                                          <p:attrName>style.visibility</p:attrName>
                                        </p:attrNameLst>
                                      </p:cBhvr>
                                      <p:to>
                                        <p:strVal val="visible"/>
                                      </p:to>
                                    </p:set>
                                    <p:anim calcmode="discrete" valueType="clr">
                                      <p:cBhvr override="childStyle">
                                        <p:cTn id="34" dur="80"/>
                                        <p:tgtEl>
                                          <p:spTgt spid="3085"/>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3085"/>
                                        </p:tgtEl>
                                        <p:attrNameLst>
                                          <p:attrName>fillcolor</p:attrName>
                                        </p:attrNameLst>
                                      </p:cBhvr>
                                      <p:tavLst>
                                        <p:tav tm="0">
                                          <p:val>
                                            <p:clrVal>
                                              <a:schemeClr val="accent2"/>
                                            </p:clrVal>
                                          </p:val>
                                        </p:tav>
                                        <p:tav tm="50000">
                                          <p:val>
                                            <p:clrVal>
                                              <a:schemeClr val="hlink"/>
                                            </p:clrVal>
                                          </p:val>
                                        </p:tav>
                                      </p:tavLst>
                                    </p:anim>
                                    <p:set>
                                      <p:cBhvr>
                                        <p:cTn id="36" dur="80"/>
                                        <p:tgtEl>
                                          <p:spTgt spid="3085"/>
                                        </p:tgtEl>
                                        <p:attrNameLst>
                                          <p:attrName>fill.type</p:attrName>
                                        </p:attrNameLst>
                                      </p:cBhvr>
                                      <p:to>
                                        <p:strVal val="solid"/>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7" presetClass="entr" presetSubtype="0" fill="hold" grpId="0" nodeType="clickEffect">
                                  <p:stCondLst>
                                    <p:cond delay="0"/>
                                  </p:stCondLst>
                                  <p:iterate type="lt">
                                    <p:tmPct val="50000"/>
                                  </p:iterate>
                                  <p:childTnLst>
                                    <p:set>
                                      <p:cBhvr>
                                        <p:cTn id="40" dur="1" fill="hold">
                                          <p:stCondLst>
                                            <p:cond delay="0"/>
                                          </p:stCondLst>
                                        </p:cTn>
                                        <p:tgtEl>
                                          <p:spTgt spid="3086"/>
                                        </p:tgtEl>
                                        <p:attrNameLst>
                                          <p:attrName>style.visibility</p:attrName>
                                        </p:attrNameLst>
                                      </p:cBhvr>
                                      <p:to>
                                        <p:strVal val="visible"/>
                                      </p:to>
                                    </p:set>
                                    <p:anim calcmode="discrete" valueType="clr">
                                      <p:cBhvr override="childStyle">
                                        <p:cTn id="41" dur="80"/>
                                        <p:tgtEl>
                                          <p:spTgt spid="3086"/>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3086"/>
                                        </p:tgtEl>
                                        <p:attrNameLst>
                                          <p:attrName>fillcolor</p:attrName>
                                        </p:attrNameLst>
                                      </p:cBhvr>
                                      <p:tavLst>
                                        <p:tav tm="0">
                                          <p:val>
                                            <p:clrVal>
                                              <a:schemeClr val="accent2"/>
                                            </p:clrVal>
                                          </p:val>
                                        </p:tav>
                                        <p:tav tm="50000">
                                          <p:val>
                                            <p:clrVal>
                                              <a:schemeClr val="hlink"/>
                                            </p:clrVal>
                                          </p:val>
                                        </p:tav>
                                      </p:tavLst>
                                    </p:anim>
                                    <p:set>
                                      <p:cBhvr>
                                        <p:cTn id="43" dur="80"/>
                                        <p:tgtEl>
                                          <p:spTgt spid="308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P spid="3082" grpId="0"/>
      <p:bldP spid="3084" grpId="0"/>
      <p:bldP spid="3085" grpId="0"/>
      <p:bldP spid="308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274638" y="1447800"/>
            <a:ext cx="10698162"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eaLnBrk="1" hangingPunct="1">
              <a:spcBef>
                <a:spcPct val="20000"/>
              </a:spcBef>
            </a:pPr>
            <a:r>
              <a:rPr lang="en-US" altLang="en-US" sz="2800" b="1">
                <a:solidFill>
                  <a:srgbClr val="006600"/>
                </a:solidFill>
                <a:latin typeface="Times New Roman" pitchFamily="18" charset="0"/>
                <a:cs typeface="Times New Roman" pitchFamily="18" charset="0"/>
              </a:rPr>
              <a:t>  - Khi mặt trống rung, không khí xung quanh cũng rung động. Rung động này được lan truyền trong không khí. Khi rung động lan truyền tới miệng ống sẽ làm cho tấm ni lông rung động và làm các vụn giấy chuyển động</a:t>
            </a:r>
          </a:p>
        </p:txBody>
      </p:sp>
      <p:sp>
        <p:nvSpPr>
          <p:cNvPr id="5123" name="Text Box 8"/>
          <p:cNvSpPr txBox="1">
            <a:spLocks noChangeArrowheads="1"/>
          </p:cNvSpPr>
          <p:nvPr/>
        </p:nvSpPr>
        <p:spPr bwMode="auto">
          <a:xfrm>
            <a:off x="274638" y="685800"/>
            <a:ext cx="106981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spcBef>
                <a:spcPct val="50000"/>
              </a:spcBef>
            </a:pPr>
            <a:r>
              <a:rPr lang="en-US" altLang="en-US" sz="2800" b="1">
                <a:solidFill>
                  <a:srgbClr val="0000FF"/>
                </a:solidFill>
                <a:latin typeface="Times New Roman" pitchFamily="18" charset="0"/>
                <a:cs typeface="Times New Roman" pitchFamily="18" charset="0"/>
              </a:rPr>
              <a:t>* Hoạt động 1: Tìm hiểu về sự lan truyền âm thanh.</a:t>
            </a:r>
          </a:p>
        </p:txBody>
      </p:sp>
      <p:pic>
        <p:nvPicPr>
          <p:cNvPr id="5124" name="Picture 8" descr="Hình ảnh0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6588" y="3505200"/>
            <a:ext cx="3748087"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6" name="Text Box 10"/>
          <p:cNvSpPr txBox="1">
            <a:spLocks noChangeArrowheads="1"/>
          </p:cNvSpPr>
          <p:nvPr/>
        </p:nvSpPr>
        <p:spPr bwMode="auto">
          <a:xfrm>
            <a:off x="0" y="3962400"/>
            <a:ext cx="7315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eaLnBrk="1" hangingPunct="1">
              <a:spcBef>
                <a:spcPct val="20000"/>
              </a:spcBef>
            </a:pPr>
            <a:r>
              <a:rPr lang="en-US" altLang="en-US" sz="2800" b="1">
                <a:solidFill>
                  <a:srgbClr val="0000FF"/>
                </a:solidFill>
                <a:latin typeface="Times New Roman" pitchFamily="18" charset="0"/>
                <a:cs typeface="Times New Roman" pitchFamily="18" charset="0"/>
              </a:rPr>
              <a:t>- Tương tự như vậy, khi rung động lan truyền tới tai ta sẽ làm màng nhĩ rung động, nhờ đó ta có thể nghe thấy được âm thanh.</a:t>
            </a:r>
          </a:p>
        </p:txBody>
      </p:sp>
    </p:spTree>
  </p:cSld>
  <p:clrMapOvr>
    <a:masterClrMapping/>
  </p:clrMapOvr>
  <p:transition spd="slow">
    <p:dissolve/>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5060"/>
                                        </p:tgtEl>
                                        <p:attrNameLst>
                                          <p:attrName>style.visibility</p:attrName>
                                        </p:attrNameLst>
                                      </p:cBhvr>
                                      <p:to>
                                        <p:strVal val="visible"/>
                                      </p:to>
                                    </p:set>
                                    <p:anim calcmode="discrete" valueType="clr">
                                      <p:cBhvr override="childStyle">
                                        <p:cTn id="7" dur="80"/>
                                        <p:tgtEl>
                                          <p:spTgt spid="4506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60"/>
                                        </p:tgtEl>
                                        <p:attrNameLst>
                                          <p:attrName>fillcolor</p:attrName>
                                        </p:attrNameLst>
                                      </p:cBhvr>
                                      <p:tavLst>
                                        <p:tav tm="0">
                                          <p:val>
                                            <p:clrVal>
                                              <a:schemeClr val="accent2"/>
                                            </p:clrVal>
                                          </p:val>
                                        </p:tav>
                                        <p:tav tm="50000">
                                          <p:val>
                                            <p:clrVal>
                                              <a:schemeClr val="hlink"/>
                                            </p:clrVal>
                                          </p:val>
                                        </p:tav>
                                      </p:tavLst>
                                    </p:anim>
                                    <p:set>
                                      <p:cBhvr>
                                        <p:cTn id="9" dur="80"/>
                                        <p:tgtEl>
                                          <p:spTgt spid="4506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5066"/>
                                        </p:tgtEl>
                                        <p:attrNameLst>
                                          <p:attrName>style.visibility</p:attrName>
                                        </p:attrNameLst>
                                      </p:cBhvr>
                                      <p:to>
                                        <p:strVal val="visible"/>
                                      </p:to>
                                    </p:set>
                                    <p:anim calcmode="discrete" valueType="clr">
                                      <p:cBhvr override="childStyle">
                                        <p:cTn id="14" dur="80"/>
                                        <p:tgtEl>
                                          <p:spTgt spid="45066"/>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5066"/>
                                        </p:tgtEl>
                                        <p:attrNameLst>
                                          <p:attrName>fillcolor</p:attrName>
                                        </p:attrNameLst>
                                      </p:cBhvr>
                                      <p:tavLst>
                                        <p:tav tm="0">
                                          <p:val>
                                            <p:clrVal>
                                              <a:schemeClr val="accent2"/>
                                            </p:clrVal>
                                          </p:val>
                                        </p:tav>
                                        <p:tav tm="50000">
                                          <p:val>
                                            <p:clrVal>
                                              <a:schemeClr val="hlink"/>
                                            </p:clrVal>
                                          </p:val>
                                        </p:tav>
                                      </p:tavLst>
                                    </p:anim>
                                    <p:set>
                                      <p:cBhvr>
                                        <p:cTn id="16" dur="80"/>
                                        <p:tgtEl>
                                          <p:spTgt spid="4506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P spid="4506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457200" y="0"/>
            <a:ext cx="10515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spcBef>
                <a:spcPct val="50000"/>
              </a:spcBef>
            </a:pPr>
            <a:r>
              <a:rPr lang="en-US" altLang="en-US" sz="2800" b="1">
                <a:solidFill>
                  <a:srgbClr val="0000FF"/>
                </a:solidFill>
                <a:latin typeface="Times New Roman" pitchFamily="18" charset="0"/>
                <a:cs typeface="Times New Roman" pitchFamily="18" charset="0"/>
              </a:rPr>
              <a:t>* Hoạt động 1: Tìm hiểu về sự lan truyền âm thanh.</a:t>
            </a:r>
          </a:p>
        </p:txBody>
      </p:sp>
      <p:sp>
        <p:nvSpPr>
          <p:cNvPr id="46089" name="Text Box 9"/>
          <p:cNvSpPr txBox="1">
            <a:spLocks noChangeArrowheads="1"/>
          </p:cNvSpPr>
          <p:nvPr/>
        </p:nvSpPr>
        <p:spPr bwMode="auto">
          <a:xfrm>
            <a:off x="274638" y="762000"/>
            <a:ext cx="10698162"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4400" b="1">
                <a:solidFill>
                  <a:srgbClr val="0000FF"/>
                </a:solidFill>
                <a:latin typeface="Times New Roman" pitchFamily="18" charset="0"/>
                <a:cs typeface="Times New Roman" pitchFamily="18" charset="0"/>
              </a:rPr>
              <a:t>+ Sự truyền chuyển động của một dãy hòn bi đặt gần nhau và thẳng hàng: </a:t>
            </a:r>
          </a:p>
          <a:p>
            <a:r>
              <a:rPr lang="en-US" altLang="en-US" sz="4400" b="1">
                <a:solidFill>
                  <a:srgbClr val="006600"/>
                </a:solidFill>
                <a:latin typeface="Times New Roman" pitchFamily="18" charset="0"/>
                <a:cs typeface="Times New Roman" pitchFamily="18" charset="0"/>
              </a:rPr>
              <a:t>( Khi hòn bi đầu chuyển động đập vào hòn bi thứ 2, hòn bi thứ 2 lại đập vào hòn bi thứ 3,… cứ như vậy hòn bi cuối dãy cũng chuyển động)</a:t>
            </a:r>
          </a:p>
        </p:txBody>
      </p:sp>
      <p:sp>
        <p:nvSpPr>
          <p:cNvPr id="46090" name="Text Box 10"/>
          <p:cNvSpPr txBox="1">
            <a:spLocks noChangeArrowheads="1"/>
          </p:cNvSpPr>
          <p:nvPr/>
        </p:nvSpPr>
        <p:spPr bwMode="auto">
          <a:xfrm>
            <a:off x="365125" y="5116513"/>
            <a:ext cx="106076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4000" b="1">
                <a:solidFill>
                  <a:srgbClr val="0000FF"/>
                </a:solidFill>
                <a:latin typeface="Times New Roman" pitchFamily="18" charset="0"/>
                <a:cs typeface="Times New Roman" pitchFamily="18" charset="0"/>
              </a:rPr>
              <a:t>+ Sự lan truyền chuyển động trên mặt nước khi ta thả hòn sỏi xuống mặt nước</a:t>
            </a:r>
          </a:p>
        </p:txBody>
      </p:sp>
    </p:spTree>
  </p:cSld>
  <p:clrMapOvr>
    <a:masterClrMapping/>
  </p:clrMapOvr>
  <p:transition spd="slow">
    <p:dissolve/>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6089"/>
                                        </p:tgtEl>
                                        <p:attrNameLst>
                                          <p:attrName>style.visibility</p:attrName>
                                        </p:attrNameLst>
                                      </p:cBhvr>
                                      <p:to>
                                        <p:strVal val="visible"/>
                                      </p:to>
                                    </p:set>
                                    <p:anim calcmode="discrete" valueType="clr">
                                      <p:cBhvr override="childStyle">
                                        <p:cTn id="7" dur="80"/>
                                        <p:tgtEl>
                                          <p:spTgt spid="4608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6089"/>
                                        </p:tgtEl>
                                        <p:attrNameLst>
                                          <p:attrName>fillcolor</p:attrName>
                                        </p:attrNameLst>
                                      </p:cBhvr>
                                      <p:tavLst>
                                        <p:tav tm="0">
                                          <p:val>
                                            <p:clrVal>
                                              <a:schemeClr val="accent2"/>
                                            </p:clrVal>
                                          </p:val>
                                        </p:tav>
                                        <p:tav tm="50000">
                                          <p:val>
                                            <p:clrVal>
                                              <a:schemeClr val="hlink"/>
                                            </p:clrVal>
                                          </p:val>
                                        </p:tav>
                                      </p:tavLst>
                                    </p:anim>
                                    <p:set>
                                      <p:cBhvr>
                                        <p:cTn id="9" dur="80"/>
                                        <p:tgtEl>
                                          <p:spTgt spid="4608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6090"/>
                                        </p:tgtEl>
                                        <p:attrNameLst>
                                          <p:attrName>style.visibility</p:attrName>
                                        </p:attrNameLst>
                                      </p:cBhvr>
                                      <p:to>
                                        <p:strVal val="visible"/>
                                      </p:to>
                                    </p:set>
                                    <p:anim calcmode="discrete" valueType="clr">
                                      <p:cBhvr override="childStyle">
                                        <p:cTn id="14" dur="80"/>
                                        <p:tgtEl>
                                          <p:spTgt spid="4609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6090"/>
                                        </p:tgtEl>
                                        <p:attrNameLst>
                                          <p:attrName>fillcolor</p:attrName>
                                        </p:attrNameLst>
                                      </p:cBhvr>
                                      <p:tavLst>
                                        <p:tav tm="0">
                                          <p:val>
                                            <p:clrVal>
                                              <a:schemeClr val="accent2"/>
                                            </p:clrVal>
                                          </p:val>
                                        </p:tav>
                                        <p:tav tm="50000">
                                          <p:val>
                                            <p:clrVal>
                                              <a:schemeClr val="hlink"/>
                                            </p:clrVal>
                                          </p:val>
                                        </p:tav>
                                      </p:tavLst>
                                    </p:anim>
                                    <p:set>
                                      <p:cBhvr>
                                        <p:cTn id="16" dur="80"/>
                                        <p:tgtEl>
                                          <p:spTgt spid="4609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9" grpId="0"/>
      <p:bldP spid="4609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1" name="Text Box 7"/>
          <p:cNvSpPr txBox="1">
            <a:spLocks noChangeArrowheads="1"/>
          </p:cNvSpPr>
          <p:nvPr/>
        </p:nvSpPr>
        <p:spPr bwMode="auto">
          <a:xfrm>
            <a:off x="457200" y="381000"/>
            <a:ext cx="1051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spcBef>
                <a:spcPct val="50000"/>
              </a:spcBef>
            </a:pPr>
            <a:r>
              <a:rPr lang="en-US" altLang="en-US" sz="2800" b="1">
                <a:solidFill>
                  <a:srgbClr val="0000FF"/>
                </a:solidFill>
                <a:latin typeface="Times New Roman" pitchFamily="18" charset="0"/>
                <a:cs typeface="Times New Roman" pitchFamily="18" charset="0"/>
              </a:rPr>
              <a:t>2.Hoạt động 2: Tìm hiểu về sự lan truyền âm thanh qua chất lỏng, chất rắn.</a:t>
            </a:r>
          </a:p>
        </p:txBody>
      </p:sp>
      <p:sp>
        <p:nvSpPr>
          <p:cNvPr id="47112" name="Text Box 8"/>
          <p:cNvSpPr txBox="1">
            <a:spLocks noChangeArrowheads="1"/>
          </p:cNvSpPr>
          <p:nvPr/>
        </p:nvSpPr>
        <p:spPr bwMode="auto">
          <a:xfrm>
            <a:off x="549275" y="1447800"/>
            <a:ext cx="10423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eaLnBrk="1" hangingPunct="1"/>
            <a:r>
              <a:rPr lang="en-US" altLang="en-US" sz="2800" b="1">
                <a:solidFill>
                  <a:srgbClr val="006600"/>
                </a:solidFill>
                <a:latin typeface="Times New Roman" pitchFamily="18" charset="0"/>
                <a:cs typeface="Times New Roman" pitchFamily="18" charset="0"/>
              </a:rPr>
              <a:t>* Tiến hành thí nghiệm:</a:t>
            </a:r>
            <a:endParaRPr lang="en-US" altLang="en-US" sz="2800">
              <a:solidFill>
                <a:srgbClr val="006600"/>
              </a:solidFill>
              <a:latin typeface="Times New Roman" pitchFamily="18" charset="0"/>
              <a:cs typeface="Times New Roman" pitchFamily="18" charset="0"/>
            </a:endParaRPr>
          </a:p>
        </p:txBody>
      </p:sp>
      <p:sp>
        <p:nvSpPr>
          <p:cNvPr id="47113" name="Text Box 9"/>
          <p:cNvSpPr txBox="1">
            <a:spLocks noChangeArrowheads="1"/>
          </p:cNvSpPr>
          <p:nvPr/>
        </p:nvSpPr>
        <p:spPr bwMode="auto">
          <a:xfrm>
            <a:off x="0" y="3048000"/>
            <a:ext cx="7132638"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eaLnBrk="1" hangingPunct="1">
              <a:spcBef>
                <a:spcPct val="20000"/>
              </a:spcBef>
            </a:pPr>
            <a:r>
              <a:rPr lang="en-US" altLang="en-US" sz="2800" b="1">
                <a:solidFill>
                  <a:srgbClr val="0000FF"/>
                </a:solidFill>
                <a:latin typeface="Times New Roman" pitchFamily="18" charset="0"/>
                <a:cs typeface="Times New Roman" pitchFamily="18" charset="0"/>
              </a:rPr>
              <a:t>   - Đặt một chiếc đồng hồ chuông đang kêu vào một túi ni lông, buộc chặt túi lại rồi thả vào chậu nước. Áp một tai vào thành chậu, tai kia được bịt lại. Bạn có nghe thấy tiếng đồng hồ không? Kết quả này cho thấy âm thanh có truyền qua thành chậu, qua nước được không?</a:t>
            </a:r>
            <a:endParaRPr lang="en-US" altLang="en-US" sz="2800">
              <a:solidFill>
                <a:srgbClr val="0000FF"/>
              </a:solidFill>
              <a:latin typeface="Times New Roman" pitchFamily="18" charset="0"/>
              <a:cs typeface="Times New Roman" pitchFamily="18" charset="0"/>
            </a:endParaRPr>
          </a:p>
        </p:txBody>
      </p:sp>
      <p:pic>
        <p:nvPicPr>
          <p:cNvPr id="18440" name="Picture 8" descr="Hình ảnh0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858838"/>
            <a:ext cx="4191000" cy="599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dissolve/>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7111"/>
                                        </p:tgtEl>
                                        <p:attrNameLst>
                                          <p:attrName>style.visibility</p:attrName>
                                        </p:attrNameLst>
                                      </p:cBhvr>
                                      <p:to>
                                        <p:strVal val="visible"/>
                                      </p:to>
                                    </p:set>
                                    <p:anim calcmode="discrete" valueType="clr">
                                      <p:cBhvr override="childStyle">
                                        <p:cTn id="7" dur="80"/>
                                        <p:tgtEl>
                                          <p:spTgt spid="4711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7111"/>
                                        </p:tgtEl>
                                        <p:attrNameLst>
                                          <p:attrName>fillcolor</p:attrName>
                                        </p:attrNameLst>
                                      </p:cBhvr>
                                      <p:tavLst>
                                        <p:tav tm="0">
                                          <p:val>
                                            <p:clrVal>
                                              <a:schemeClr val="accent2"/>
                                            </p:clrVal>
                                          </p:val>
                                        </p:tav>
                                        <p:tav tm="50000">
                                          <p:val>
                                            <p:clrVal>
                                              <a:schemeClr val="hlink"/>
                                            </p:clrVal>
                                          </p:val>
                                        </p:tav>
                                      </p:tavLst>
                                    </p:anim>
                                    <p:set>
                                      <p:cBhvr>
                                        <p:cTn id="9" dur="80"/>
                                        <p:tgtEl>
                                          <p:spTgt spid="47111"/>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7112"/>
                                        </p:tgtEl>
                                        <p:attrNameLst>
                                          <p:attrName>style.visibility</p:attrName>
                                        </p:attrNameLst>
                                      </p:cBhvr>
                                      <p:to>
                                        <p:strVal val="visible"/>
                                      </p:to>
                                    </p:set>
                                    <p:anim calcmode="discrete" valueType="clr">
                                      <p:cBhvr override="childStyle">
                                        <p:cTn id="14" dur="80"/>
                                        <p:tgtEl>
                                          <p:spTgt spid="4711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7112"/>
                                        </p:tgtEl>
                                        <p:attrNameLst>
                                          <p:attrName>fillcolor</p:attrName>
                                        </p:attrNameLst>
                                      </p:cBhvr>
                                      <p:tavLst>
                                        <p:tav tm="0">
                                          <p:val>
                                            <p:clrVal>
                                              <a:schemeClr val="accent2"/>
                                            </p:clrVal>
                                          </p:val>
                                        </p:tav>
                                        <p:tav tm="50000">
                                          <p:val>
                                            <p:clrVal>
                                              <a:schemeClr val="hlink"/>
                                            </p:clrVal>
                                          </p:val>
                                        </p:tav>
                                      </p:tavLst>
                                    </p:anim>
                                    <p:set>
                                      <p:cBhvr>
                                        <p:cTn id="16" dur="80"/>
                                        <p:tgtEl>
                                          <p:spTgt spid="47112"/>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47113"/>
                                        </p:tgtEl>
                                        <p:attrNameLst>
                                          <p:attrName>style.visibility</p:attrName>
                                        </p:attrNameLst>
                                      </p:cBhvr>
                                      <p:to>
                                        <p:strVal val="visible"/>
                                      </p:to>
                                    </p:set>
                                    <p:anim calcmode="discrete" valueType="clr">
                                      <p:cBhvr override="childStyle">
                                        <p:cTn id="21" dur="80"/>
                                        <p:tgtEl>
                                          <p:spTgt spid="47113"/>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7113"/>
                                        </p:tgtEl>
                                        <p:attrNameLst>
                                          <p:attrName>fillcolor</p:attrName>
                                        </p:attrNameLst>
                                      </p:cBhvr>
                                      <p:tavLst>
                                        <p:tav tm="0">
                                          <p:val>
                                            <p:clrVal>
                                              <a:schemeClr val="accent2"/>
                                            </p:clrVal>
                                          </p:val>
                                        </p:tav>
                                        <p:tav tm="50000">
                                          <p:val>
                                            <p:clrVal>
                                              <a:schemeClr val="hlink"/>
                                            </p:clrVal>
                                          </p:val>
                                        </p:tav>
                                      </p:tavLst>
                                    </p:anim>
                                    <p:set>
                                      <p:cBhvr>
                                        <p:cTn id="23" dur="80"/>
                                        <p:tgtEl>
                                          <p:spTgt spid="47113"/>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18440"/>
                                        </p:tgtEl>
                                        <p:attrNameLst>
                                          <p:attrName>style.visibility</p:attrName>
                                        </p:attrNameLst>
                                      </p:cBhvr>
                                      <p:to>
                                        <p:strVal val="visible"/>
                                      </p:to>
                                    </p:set>
                                    <p:anim calcmode="lin" valueType="num">
                                      <p:cBhvr additive="base">
                                        <p:cTn id="28" dur="500" fill="hold"/>
                                        <p:tgtEl>
                                          <p:spTgt spid="18440"/>
                                        </p:tgtEl>
                                        <p:attrNameLst>
                                          <p:attrName>ppt_x</p:attrName>
                                        </p:attrNameLst>
                                      </p:cBhvr>
                                      <p:tavLst>
                                        <p:tav tm="0">
                                          <p:val>
                                            <p:strVal val="#ppt_x"/>
                                          </p:val>
                                        </p:tav>
                                        <p:tav tm="100000">
                                          <p:val>
                                            <p:strVal val="#ppt_x"/>
                                          </p:val>
                                        </p:tav>
                                      </p:tavLst>
                                    </p:anim>
                                    <p:anim calcmode="lin" valueType="num">
                                      <p:cBhvr additive="base">
                                        <p:cTn id="29" dur="500" fill="hold"/>
                                        <p:tgtEl>
                                          <p:spTgt spid="184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1" grpId="0"/>
      <p:bldP spid="47112" grpId="0"/>
      <p:bldP spid="471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7" name="Text Box 9"/>
          <p:cNvSpPr txBox="1">
            <a:spLocks noChangeArrowheads="1"/>
          </p:cNvSpPr>
          <p:nvPr/>
        </p:nvSpPr>
        <p:spPr bwMode="auto">
          <a:xfrm>
            <a:off x="365125" y="762000"/>
            <a:ext cx="10607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2800" b="1">
                <a:solidFill>
                  <a:srgbClr val="0000FF"/>
                </a:solidFill>
                <a:latin typeface="Times New Roman" pitchFamily="18" charset="0"/>
                <a:cs typeface="Times New Roman" pitchFamily="18" charset="0"/>
              </a:rPr>
              <a:t>+ Âm thanh có thể truyền qua nước, qua thành chậu.</a:t>
            </a:r>
          </a:p>
          <a:p>
            <a:r>
              <a:rPr lang="en-US" altLang="en-US" sz="2800" b="1">
                <a:solidFill>
                  <a:srgbClr val="0000FF"/>
                </a:solidFill>
                <a:latin typeface="Times New Roman" pitchFamily="18" charset="0"/>
                <a:cs typeface="Times New Roman" pitchFamily="18" charset="0"/>
                <a:sym typeface="Wingdings 3" pitchFamily="18" charset="2"/>
              </a:rPr>
              <a:t></a:t>
            </a:r>
            <a:r>
              <a:rPr lang="en-US" altLang="en-US" sz="2800" b="1">
                <a:solidFill>
                  <a:srgbClr val="0000FF"/>
                </a:solidFill>
                <a:latin typeface="Times New Roman" pitchFamily="18" charset="0"/>
                <a:cs typeface="Times New Roman" pitchFamily="18" charset="0"/>
              </a:rPr>
              <a:t>Như vậy âm thanh còn có thể truyền                                                                  qua chất lỏng và chất rắn.</a:t>
            </a:r>
          </a:p>
        </p:txBody>
      </p:sp>
      <p:pic>
        <p:nvPicPr>
          <p:cNvPr id="8195" name="Picture 8" descr="Hình ảnh0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2638" y="1676400"/>
            <a:ext cx="3840162"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9" name="Text Box 11"/>
          <p:cNvSpPr txBox="1">
            <a:spLocks noChangeArrowheads="1"/>
          </p:cNvSpPr>
          <p:nvPr/>
        </p:nvSpPr>
        <p:spPr bwMode="auto">
          <a:xfrm>
            <a:off x="1736725" y="2057400"/>
            <a:ext cx="3567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ctr">
              <a:spcBef>
                <a:spcPct val="50000"/>
              </a:spcBef>
            </a:pPr>
            <a:r>
              <a:rPr lang="en-US" altLang="en-US" b="1">
                <a:solidFill>
                  <a:srgbClr val="FF0000"/>
                </a:solidFill>
                <a:latin typeface="Times New Roman" pitchFamily="18" charset="0"/>
                <a:cs typeface="Times New Roman" pitchFamily="18" charset="0"/>
              </a:rPr>
              <a:t>Ví dụ:</a:t>
            </a:r>
          </a:p>
        </p:txBody>
      </p:sp>
      <p:sp>
        <p:nvSpPr>
          <p:cNvPr id="48140" name="Text Box 12"/>
          <p:cNvSpPr txBox="1">
            <a:spLocks noChangeArrowheads="1"/>
          </p:cNvSpPr>
          <p:nvPr/>
        </p:nvSpPr>
        <p:spPr bwMode="auto">
          <a:xfrm>
            <a:off x="274638" y="2590800"/>
            <a:ext cx="68580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2800" b="1">
                <a:solidFill>
                  <a:srgbClr val="006600"/>
                </a:solidFill>
                <a:latin typeface="Times New Roman" pitchFamily="18" charset="0"/>
                <a:cs typeface="Times New Roman" pitchFamily="18" charset="0"/>
              </a:rPr>
              <a:t>- Gõ thước vào hộp bút trên mặt bàn, áp một tai xuống bàn, bịt tai kia lại ta sẽ nghe được âm thanh</a:t>
            </a:r>
          </a:p>
          <a:p>
            <a:r>
              <a:rPr lang="en-US" altLang="en-US" sz="2800" b="1">
                <a:solidFill>
                  <a:srgbClr val="006600"/>
                </a:solidFill>
                <a:latin typeface="Times New Roman" pitchFamily="18" charset="0"/>
                <a:cs typeface="Times New Roman" pitchFamily="18" charset="0"/>
              </a:rPr>
              <a:t>- Áp tai xuống đất nghe tiếng vó ngựa từ xa</a:t>
            </a:r>
          </a:p>
          <a:p>
            <a:r>
              <a:rPr lang="en-US" altLang="en-US" sz="2800" b="1">
                <a:solidFill>
                  <a:srgbClr val="006600"/>
                </a:solidFill>
                <a:latin typeface="Times New Roman" pitchFamily="18" charset="0"/>
                <a:cs typeface="Times New Roman" pitchFamily="18" charset="0"/>
              </a:rPr>
              <a:t>- Cá nghe thấy tiếng chân người bước</a:t>
            </a:r>
          </a:p>
          <a:p>
            <a:r>
              <a:rPr lang="en-US" altLang="en-US" sz="2800" b="1">
                <a:solidFill>
                  <a:srgbClr val="006600"/>
                </a:solidFill>
                <a:latin typeface="Times New Roman" pitchFamily="18" charset="0"/>
                <a:cs typeface="Times New Roman" pitchFamily="18" charset="0"/>
              </a:rPr>
              <a:t>- Cá heo, cá voi có thể “ nói chuyện” với nhau dưới nước.</a:t>
            </a:r>
          </a:p>
        </p:txBody>
      </p:sp>
      <p:sp>
        <p:nvSpPr>
          <p:cNvPr id="48141" name="Text Box 13"/>
          <p:cNvSpPr txBox="1">
            <a:spLocks noChangeArrowheads="1"/>
          </p:cNvSpPr>
          <p:nvPr/>
        </p:nvSpPr>
        <p:spPr bwMode="auto">
          <a:xfrm>
            <a:off x="182563" y="106363"/>
            <a:ext cx="107902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fr-LU" altLang="en-US" sz="3600" b="1">
                <a:solidFill>
                  <a:srgbClr val="006600"/>
                </a:solidFill>
                <a:latin typeface="Times New Roman" pitchFamily="18" charset="0"/>
                <a:cs typeface="Times New Roman" pitchFamily="18" charset="0"/>
              </a:rPr>
              <a:t>- </a:t>
            </a:r>
            <a:r>
              <a:rPr lang="fr-LU" sz="3600" b="1">
                <a:latin typeface="Times New Roman" pitchFamily="18" charset="0"/>
                <a:cs typeface="Times New Roman" pitchFamily="18" charset="0"/>
              </a:rPr>
              <a:t>Em nghe th</a:t>
            </a:r>
            <a:r>
              <a:rPr lang="vi-VN" sz="3600" b="1">
                <a:latin typeface="Times New Roman" pitchFamily="18" charset="0"/>
                <a:cs typeface="Times New Roman" pitchFamily="18" charset="0"/>
              </a:rPr>
              <a:t>ấ</a:t>
            </a:r>
            <a:r>
              <a:rPr lang="fr-LU" sz="3600" b="1">
                <a:latin typeface="Times New Roman" pitchFamily="18" charset="0"/>
                <a:cs typeface="Times New Roman" pitchFamily="18" charset="0"/>
              </a:rPr>
              <a:t>y ti</a:t>
            </a:r>
            <a:r>
              <a:rPr lang="vi-VN" sz="3600" b="1">
                <a:latin typeface="Times New Roman" pitchFamily="18" charset="0"/>
                <a:cs typeface="Times New Roman" pitchFamily="18" charset="0"/>
              </a:rPr>
              <a:t>ế</a:t>
            </a:r>
            <a:r>
              <a:rPr lang="fr-LU" sz="3600" b="1">
                <a:latin typeface="Times New Roman" pitchFamily="18" charset="0"/>
                <a:cs typeface="Times New Roman" pitchFamily="18" charset="0"/>
              </a:rPr>
              <a:t>ng chu</a:t>
            </a:r>
            <a:r>
              <a:rPr lang="vi-VN" sz="3600" b="1">
                <a:latin typeface="Times New Roman" pitchFamily="18" charset="0"/>
                <a:cs typeface="Times New Roman" pitchFamily="18" charset="0"/>
              </a:rPr>
              <a:t>ô</a:t>
            </a:r>
            <a:r>
              <a:rPr lang="fr-LU" sz="3600" b="1">
                <a:latin typeface="Times New Roman" pitchFamily="18" charset="0"/>
                <a:cs typeface="Times New Roman" pitchFamily="18" charset="0"/>
              </a:rPr>
              <a:t>ng </a:t>
            </a:r>
            <a:r>
              <a:rPr lang="vi-VN" sz="3600" b="1">
                <a:latin typeface="Times New Roman" pitchFamily="18" charset="0"/>
                <a:cs typeface="Times New Roman" pitchFamily="18" charset="0"/>
              </a:rPr>
              <a:t>đồng hồ không</a:t>
            </a:r>
            <a:r>
              <a:rPr lang="en-US" sz="3600" b="1">
                <a:latin typeface="Times New Roman" pitchFamily="18" charset="0"/>
                <a:cs typeface="Times New Roman" pitchFamily="18" charset="0"/>
              </a:rPr>
              <a:t>?</a:t>
            </a:r>
            <a:endParaRPr lang="en-US" sz="3600">
              <a:latin typeface="Times New Roman" pitchFamily="18" charset="0"/>
              <a:cs typeface="Times New Roman" pitchFamily="18" charset="0"/>
            </a:endParaRPr>
          </a:p>
        </p:txBody>
      </p:sp>
    </p:spTree>
  </p:cSld>
  <p:clrMapOvr>
    <a:masterClrMapping/>
  </p:clrMapOvr>
  <p:transition spd="slow">
    <p:dissolve/>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8141"/>
                                        </p:tgtEl>
                                        <p:attrNameLst>
                                          <p:attrName>style.visibility</p:attrName>
                                        </p:attrNameLst>
                                      </p:cBhvr>
                                      <p:to>
                                        <p:strVal val="visible"/>
                                      </p:to>
                                    </p:set>
                                    <p:anim calcmode="discrete" valueType="clr">
                                      <p:cBhvr override="childStyle">
                                        <p:cTn id="7" dur="80"/>
                                        <p:tgtEl>
                                          <p:spTgt spid="4814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8141"/>
                                        </p:tgtEl>
                                        <p:attrNameLst>
                                          <p:attrName>fillcolor</p:attrName>
                                        </p:attrNameLst>
                                      </p:cBhvr>
                                      <p:tavLst>
                                        <p:tav tm="0">
                                          <p:val>
                                            <p:clrVal>
                                              <a:schemeClr val="accent2"/>
                                            </p:clrVal>
                                          </p:val>
                                        </p:tav>
                                        <p:tav tm="50000">
                                          <p:val>
                                            <p:clrVal>
                                              <a:schemeClr val="hlink"/>
                                            </p:clrVal>
                                          </p:val>
                                        </p:tav>
                                      </p:tavLst>
                                    </p:anim>
                                    <p:set>
                                      <p:cBhvr>
                                        <p:cTn id="9" dur="80"/>
                                        <p:tgtEl>
                                          <p:spTgt spid="48141"/>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8137"/>
                                        </p:tgtEl>
                                        <p:attrNameLst>
                                          <p:attrName>style.visibility</p:attrName>
                                        </p:attrNameLst>
                                      </p:cBhvr>
                                      <p:to>
                                        <p:strVal val="visible"/>
                                      </p:to>
                                    </p:set>
                                    <p:anim calcmode="discrete" valueType="clr">
                                      <p:cBhvr override="childStyle">
                                        <p:cTn id="14" dur="80"/>
                                        <p:tgtEl>
                                          <p:spTgt spid="4813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8137"/>
                                        </p:tgtEl>
                                        <p:attrNameLst>
                                          <p:attrName>fillcolor</p:attrName>
                                        </p:attrNameLst>
                                      </p:cBhvr>
                                      <p:tavLst>
                                        <p:tav tm="0">
                                          <p:val>
                                            <p:clrVal>
                                              <a:schemeClr val="accent2"/>
                                            </p:clrVal>
                                          </p:val>
                                        </p:tav>
                                        <p:tav tm="50000">
                                          <p:val>
                                            <p:clrVal>
                                              <a:schemeClr val="hlink"/>
                                            </p:clrVal>
                                          </p:val>
                                        </p:tav>
                                      </p:tavLst>
                                    </p:anim>
                                    <p:set>
                                      <p:cBhvr>
                                        <p:cTn id="16" dur="80"/>
                                        <p:tgtEl>
                                          <p:spTgt spid="48137"/>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48139"/>
                                        </p:tgtEl>
                                        <p:attrNameLst>
                                          <p:attrName>style.visibility</p:attrName>
                                        </p:attrNameLst>
                                      </p:cBhvr>
                                      <p:to>
                                        <p:strVal val="visible"/>
                                      </p:to>
                                    </p:set>
                                    <p:anim calcmode="discrete" valueType="clr">
                                      <p:cBhvr override="childStyle">
                                        <p:cTn id="21" dur="80"/>
                                        <p:tgtEl>
                                          <p:spTgt spid="48139"/>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8139"/>
                                        </p:tgtEl>
                                        <p:attrNameLst>
                                          <p:attrName>fillcolor</p:attrName>
                                        </p:attrNameLst>
                                      </p:cBhvr>
                                      <p:tavLst>
                                        <p:tav tm="0">
                                          <p:val>
                                            <p:clrVal>
                                              <a:schemeClr val="accent2"/>
                                            </p:clrVal>
                                          </p:val>
                                        </p:tav>
                                        <p:tav tm="50000">
                                          <p:val>
                                            <p:clrVal>
                                              <a:schemeClr val="hlink"/>
                                            </p:clrVal>
                                          </p:val>
                                        </p:tav>
                                      </p:tavLst>
                                    </p:anim>
                                    <p:set>
                                      <p:cBhvr>
                                        <p:cTn id="23" dur="80"/>
                                        <p:tgtEl>
                                          <p:spTgt spid="48139"/>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48140"/>
                                        </p:tgtEl>
                                        <p:attrNameLst>
                                          <p:attrName>style.visibility</p:attrName>
                                        </p:attrNameLst>
                                      </p:cBhvr>
                                      <p:to>
                                        <p:strVal val="visible"/>
                                      </p:to>
                                    </p:set>
                                    <p:anim calcmode="discrete" valueType="clr">
                                      <p:cBhvr override="childStyle">
                                        <p:cTn id="28" dur="80"/>
                                        <p:tgtEl>
                                          <p:spTgt spid="48140"/>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48140"/>
                                        </p:tgtEl>
                                        <p:attrNameLst>
                                          <p:attrName>fillcolor</p:attrName>
                                        </p:attrNameLst>
                                      </p:cBhvr>
                                      <p:tavLst>
                                        <p:tav tm="0">
                                          <p:val>
                                            <p:clrVal>
                                              <a:schemeClr val="accent2"/>
                                            </p:clrVal>
                                          </p:val>
                                        </p:tav>
                                        <p:tav tm="50000">
                                          <p:val>
                                            <p:clrVal>
                                              <a:schemeClr val="hlink"/>
                                            </p:clrVal>
                                          </p:val>
                                        </p:tav>
                                      </p:tavLst>
                                    </p:anim>
                                    <p:set>
                                      <p:cBhvr>
                                        <p:cTn id="30" dur="80"/>
                                        <p:tgtEl>
                                          <p:spTgt spid="481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p:bldP spid="48139" grpId="0"/>
      <p:bldP spid="48140" grpId="0"/>
      <p:bldP spid="481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1300" y="152400"/>
            <a:ext cx="6559550" cy="363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03825" y="152400"/>
            <a:ext cx="5472113" cy="363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41300" y="4062413"/>
            <a:ext cx="5794375" cy="259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5121275" y="0"/>
            <a:ext cx="457200" cy="388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pic>
        <p:nvPicPr>
          <p:cNvPr id="9222" name="Picture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308725" y="4062413"/>
            <a:ext cx="6950075" cy="259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10675938" y="3790950"/>
            <a:ext cx="3314700" cy="3448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9" name="Rectangle 8"/>
          <p:cNvSpPr/>
          <p:nvPr/>
        </p:nvSpPr>
        <p:spPr>
          <a:xfrm>
            <a:off x="1736725" y="3276600"/>
            <a:ext cx="201295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6600"/>
                </a:solidFill>
              </a:rPr>
              <a:t>HÌNH 1</a:t>
            </a:r>
          </a:p>
        </p:txBody>
      </p:sp>
      <p:sp>
        <p:nvSpPr>
          <p:cNvPr id="14" name="Rectangle 13"/>
          <p:cNvSpPr/>
          <p:nvPr/>
        </p:nvSpPr>
        <p:spPr>
          <a:xfrm>
            <a:off x="6934200" y="3319463"/>
            <a:ext cx="2011363"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6600"/>
                </a:solidFill>
              </a:rPr>
              <a:t>HÌNH 2</a:t>
            </a:r>
          </a:p>
        </p:txBody>
      </p:sp>
      <p:sp>
        <p:nvSpPr>
          <p:cNvPr id="15" name="Rectangle 14"/>
          <p:cNvSpPr/>
          <p:nvPr/>
        </p:nvSpPr>
        <p:spPr>
          <a:xfrm>
            <a:off x="2132013" y="6096000"/>
            <a:ext cx="2011362"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6600"/>
                </a:solidFill>
              </a:rPr>
              <a:t>HÌNH 3</a:t>
            </a:r>
          </a:p>
        </p:txBody>
      </p:sp>
      <p:sp>
        <p:nvSpPr>
          <p:cNvPr id="16" name="Rectangle 15"/>
          <p:cNvSpPr/>
          <p:nvPr/>
        </p:nvSpPr>
        <p:spPr>
          <a:xfrm>
            <a:off x="7497763" y="6096000"/>
            <a:ext cx="2011362"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6600"/>
                </a:solidFill>
              </a:rPr>
              <a:t>HÌNH 4</a:t>
            </a:r>
          </a:p>
        </p:txBody>
      </p:sp>
    </p:spTree>
  </p:cSld>
  <p:clrMapOvr>
    <a:masterClrMapping/>
  </p:clrMapOvr>
  <p:transition spd="slow">
    <p:dissolve/>
    <p:sndAc>
      <p:stSnd>
        <p:snd r:embed="rId2" name="applaus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9" name="Text Box 7"/>
          <p:cNvSpPr txBox="1">
            <a:spLocks noChangeArrowheads="1"/>
          </p:cNvSpPr>
          <p:nvPr/>
        </p:nvSpPr>
        <p:spPr bwMode="auto">
          <a:xfrm>
            <a:off x="274638" y="304800"/>
            <a:ext cx="106981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spcBef>
                <a:spcPct val="50000"/>
              </a:spcBef>
            </a:pPr>
            <a:r>
              <a:rPr lang="en-US" altLang="en-US" sz="2800" b="1">
                <a:solidFill>
                  <a:srgbClr val="0000FF"/>
                </a:solidFill>
                <a:latin typeface="Times New Roman" pitchFamily="18" charset="0"/>
                <a:cs typeface="Times New Roman" pitchFamily="18" charset="0"/>
              </a:rPr>
              <a:t>3. Hoạt động 3: Tìm hiểu âm thanh yếu hay mạnh lên khi khoảng cách đến các nguồn âm xa hơn.</a:t>
            </a:r>
          </a:p>
        </p:txBody>
      </p:sp>
      <p:sp>
        <p:nvSpPr>
          <p:cNvPr id="49160" name="Text Box 8"/>
          <p:cNvSpPr txBox="1">
            <a:spLocks noChangeArrowheads="1"/>
          </p:cNvSpPr>
          <p:nvPr/>
        </p:nvSpPr>
        <p:spPr bwMode="auto">
          <a:xfrm>
            <a:off x="365125" y="3886200"/>
            <a:ext cx="106076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2800" b="1">
                <a:solidFill>
                  <a:srgbClr val="006600"/>
                </a:solidFill>
                <a:latin typeface="Times New Roman" pitchFamily="18" charset="0"/>
                <a:cs typeface="Times New Roman" pitchFamily="18" charset="0"/>
              </a:rPr>
              <a:t>* Làm thí nghiệm về sự lan truyền của âm thanh càng xa nguồn càng yếu đi?</a:t>
            </a:r>
          </a:p>
        </p:txBody>
      </p:sp>
      <p:sp>
        <p:nvSpPr>
          <p:cNvPr id="49161" name="Text Box 9"/>
          <p:cNvSpPr txBox="1">
            <a:spLocks noChangeArrowheads="1"/>
          </p:cNvSpPr>
          <p:nvPr/>
        </p:nvSpPr>
        <p:spPr bwMode="auto">
          <a:xfrm>
            <a:off x="0" y="5715000"/>
            <a:ext cx="10972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2800" b="1">
                <a:solidFill>
                  <a:srgbClr val="0000FF"/>
                </a:solidFill>
                <a:latin typeface="Times New Roman" pitchFamily="18" charset="0"/>
                <a:cs typeface="Times New Roman" pitchFamily="18" charset="0"/>
              </a:rPr>
              <a:t>- Một em gõ thước lên bàn, một em đi ra xa dần để cảm nhận sự thay đổi của âm thanh.</a:t>
            </a:r>
            <a:endParaRPr lang="en-US" altLang="en-US" sz="2800">
              <a:solidFill>
                <a:srgbClr val="0000FF"/>
              </a:solidFill>
              <a:latin typeface="Times New Roman" pitchFamily="18" charset="0"/>
              <a:cs typeface="Times New Roman" pitchFamily="18" charset="0"/>
            </a:endParaRPr>
          </a:p>
        </p:txBody>
      </p:sp>
      <p:sp>
        <p:nvSpPr>
          <p:cNvPr id="49162" name="Text Box 10"/>
          <p:cNvSpPr txBox="1">
            <a:spLocks noChangeArrowheads="1"/>
          </p:cNvSpPr>
          <p:nvPr/>
        </p:nvSpPr>
        <p:spPr bwMode="auto">
          <a:xfrm>
            <a:off x="365125" y="1371600"/>
            <a:ext cx="106076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2800" b="1">
                <a:solidFill>
                  <a:srgbClr val="006600"/>
                </a:solidFill>
                <a:latin typeface="Times New Roman" pitchFamily="18" charset="0"/>
                <a:cs typeface="Times New Roman" pitchFamily="18" charset="0"/>
              </a:rPr>
              <a:t>* Nêu ví dụ về sự lan truyền của âm thanh càng xa nguồn càng yếu đi?</a:t>
            </a:r>
            <a:endParaRPr lang="en-US" altLang="en-US" sz="2800">
              <a:solidFill>
                <a:srgbClr val="006600"/>
              </a:solidFill>
              <a:latin typeface="Times New Roman" pitchFamily="18" charset="0"/>
              <a:cs typeface="Times New Roman" pitchFamily="18" charset="0"/>
            </a:endParaRPr>
          </a:p>
        </p:txBody>
      </p:sp>
      <p:sp>
        <p:nvSpPr>
          <p:cNvPr id="49163" name="Text Box 11"/>
          <p:cNvSpPr txBox="1">
            <a:spLocks noChangeArrowheads="1"/>
          </p:cNvSpPr>
          <p:nvPr/>
        </p:nvSpPr>
        <p:spPr bwMode="auto">
          <a:xfrm>
            <a:off x="457200" y="2438400"/>
            <a:ext cx="1051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2800" b="1">
                <a:solidFill>
                  <a:srgbClr val="0000FF"/>
                </a:solidFill>
                <a:latin typeface="Times New Roman" pitchFamily="18" charset="0"/>
                <a:cs typeface="Times New Roman" pitchFamily="18" charset="0"/>
              </a:rPr>
              <a:t>- Đứng gần trống trường thì nghe rõ hơn, khi ô tô ở xa nghe tiếng còi nhỏ, nói chuyện ở gần nhau thì nghe rõ hơn,…</a:t>
            </a:r>
            <a:endParaRPr lang="en-US" altLang="en-US" sz="2800">
              <a:solidFill>
                <a:srgbClr val="0000FF"/>
              </a:solidFill>
              <a:latin typeface="Times New Roman" pitchFamily="18" charset="0"/>
              <a:cs typeface="Times New Roman" pitchFamily="18" charset="0"/>
            </a:endParaRPr>
          </a:p>
        </p:txBody>
      </p:sp>
    </p:spTree>
  </p:cSld>
  <p:clrMapOvr>
    <a:masterClrMapping/>
  </p:clrMapOvr>
  <p:transition spd="slow">
    <p:dissolve/>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9159"/>
                                        </p:tgtEl>
                                        <p:attrNameLst>
                                          <p:attrName>style.visibility</p:attrName>
                                        </p:attrNameLst>
                                      </p:cBhvr>
                                      <p:to>
                                        <p:strVal val="visible"/>
                                      </p:to>
                                    </p:set>
                                    <p:anim calcmode="discrete" valueType="clr">
                                      <p:cBhvr override="childStyle">
                                        <p:cTn id="7" dur="80"/>
                                        <p:tgtEl>
                                          <p:spTgt spid="4915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9159"/>
                                        </p:tgtEl>
                                        <p:attrNameLst>
                                          <p:attrName>fillcolor</p:attrName>
                                        </p:attrNameLst>
                                      </p:cBhvr>
                                      <p:tavLst>
                                        <p:tav tm="0">
                                          <p:val>
                                            <p:clrVal>
                                              <a:schemeClr val="accent2"/>
                                            </p:clrVal>
                                          </p:val>
                                        </p:tav>
                                        <p:tav tm="50000">
                                          <p:val>
                                            <p:clrVal>
                                              <a:schemeClr val="hlink"/>
                                            </p:clrVal>
                                          </p:val>
                                        </p:tav>
                                      </p:tavLst>
                                    </p:anim>
                                    <p:set>
                                      <p:cBhvr>
                                        <p:cTn id="9" dur="80"/>
                                        <p:tgtEl>
                                          <p:spTgt spid="4915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9162"/>
                                        </p:tgtEl>
                                        <p:attrNameLst>
                                          <p:attrName>style.visibility</p:attrName>
                                        </p:attrNameLst>
                                      </p:cBhvr>
                                      <p:to>
                                        <p:strVal val="visible"/>
                                      </p:to>
                                    </p:set>
                                    <p:anim calcmode="discrete" valueType="clr">
                                      <p:cBhvr override="childStyle">
                                        <p:cTn id="14" dur="80"/>
                                        <p:tgtEl>
                                          <p:spTgt spid="4916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9162"/>
                                        </p:tgtEl>
                                        <p:attrNameLst>
                                          <p:attrName>fillcolor</p:attrName>
                                        </p:attrNameLst>
                                      </p:cBhvr>
                                      <p:tavLst>
                                        <p:tav tm="0">
                                          <p:val>
                                            <p:clrVal>
                                              <a:schemeClr val="accent2"/>
                                            </p:clrVal>
                                          </p:val>
                                        </p:tav>
                                        <p:tav tm="50000">
                                          <p:val>
                                            <p:clrVal>
                                              <a:schemeClr val="hlink"/>
                                            </p:clrVal>
                                          </p:val>
                                        </p:tav>
                                      </p:tavLst>
                                    </p:anim>
                                    <p:set>
                                      <p:cBhvr>
                                        <p:cTn id="16" dur="80"/>
                                        <p:tgtEl>
                                          <p:spTgt spid="49162"/>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49163"/>
                                        </p:tgtEl>
                                        <p:attrNameLst>
                                          <p:attrName>style.visibility</p:attrName>
                                        </p:attrNameLst>
                                      </p:cBhvr>
                                      <p:to>
                                        <p:strVal val="visible"/>
                                      </p:to>
                                    </p:set>
                                    <p:anim calcmode="discrete" valueType="clr">
                                      <p:cBhvr override="childStyle">
                                        <p:cTn id="21" dur="80"/>
                                        <p:tgtEl>
                                          <p:spTgt spid="49163"/>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9163"/>
                                        </p:tgtEl>
                                        <p:attrNameLst>
                                          <p:attrName>fillcolor</p:attrName>
                                        </p:attrNameLst>
                                      </p:cBhvr>
                                      <p:tavLst>
                                        <p:tav tm="0">
                                          <p:val>
                                            <p:clrVal>
                                              <a:schemeClr val="accent2"/>
                                            </p:clrVal>
                                          </p:val>
                                        </p:tav>
                                        <p:tav tm="50000">
                                          <p:val>
                                            <p:clrVal>
                                              <a:schemeClr val="hlink"/>
                                            </p:clrVal>
                                          </p:val>
                                        </p:tav>
                                      </p:tavLst>
                                    </p:anim>
                                    <p:set>
                                      <p:cBhvr>
                                        <p:cTn id="23" dur="80"/>
                                        <p:tgtEl>
                                          <p:spTgt spid="49163"/>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49160"/>
                                        </p:tgtEl>
                                        <p:attrNameLst>
                                          <p:attrName>style.visibility</p:attrName>
                                        </p:attrNameLst>
                                      </p:cBhvr>
                                      <p:to>
                                        <p:strVal val="visible"/>
                                      </p:to>
                                    </p:set>
                                    <p:anim calcmode="discrete" valueType="clr">
                                      <p:cBhvr override="childStyle">
                                        <p:cTn id="28" dur="80"/>
                                        <p:tgtEl>
                                          <p:spTgt spid="49160"/>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49160"/>
                                        </p:tgtEl>
                                        <p:attrNameLst>
                                          <p:attrName>fillcolor</p:attrName>
                                        </p:attrNameLst>
                                      </p:cBhvr>
                                      <p:tavLst>
                                        <p:tav tm="0">
                                          <p:val>
                                            <p:clrVal>
                                              <a:schemeClr val="accent2"/>
                                            </p:clrVal>
                                          </p:val>
                                        </p:tav>
                                        <p:tav tm="50000">
                                          <p:val>
                                            <p:clrVal>
                                              <a:schemeClr val="hlink"/>
                                            </p:clrVal>
                                          </p:val>
                                        </p:tav>
                                      </p:tavLst>
                                    </p:anim>
                                    <p:set>
                                      <p:cBhvr>
                                        <p:cTn id="30" dur="80"/>
                                        <p:tgtEl>
                                          <p:spTgt spid="49160"/>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49161"/>
                                        </p:tgtEl>
                                        <p:attrNameLst>
                                          <p:attrName>style.visibility</p:attrName>
                                        </p:attrNameLst>
                                      </p:cBhvr>
                                      <p:to>
                                        <p:strVal val="visible"/>
                                      </p:to>
                                    </p:set>
                                    <p:anim calcmode="discrete" valueType="clr">
                                      <p:cBhvr override="childStyle">
                                        <p:cTn id="35" dur="80"/>
                                        <p:tgtEl>
                                          <p:spTgt spid="49161"/>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49161"/>
                                        </p:tgtEl>
                                        <p:attrNameLst>
                                          <p:attrName>fillcolor</p:attrName>
                                        </p:attrNameLst>
                                      </p:cBhvr>
                                      <p:tavLst>
                                        <p:tav tm="0">
                                          <p:val>
                                            <p:clrVal>
                                              <a:schemeClr val="accent2"/>
                                            </p:clrVal>
                                          </p:val>
                                        </p:tav>
                                        <p:tav tm="50000">
                                          <p:val>
                                            <p:clrVal>
                                              <a:schemeClr val="hlink"/>
                                            </p:clrVal>
                                          </p:val>
                                        </p:tav>
                                      </p:tavLst>
                                    </p:anim>
                                    <p:set>
                                      <p:cBhvr>
                                        <p:cTn id="37" dur="80"/>
                                        <p:tgtEl>
                                          <p:spTgt spid="4916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9" grpId="0"/>
      <p:bldP spid="49160" grpId="0"/>
      <p:bldP spid="49161" grpId="0"/>
      <p:bldP spid="49162" grpId="0"/>
      <p:bldP spid="4916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Text Box 2"/>
          <p:cNvSpPr txBox="1">
            <a:spLocks noChangeArrowheads="1"/>
          </p:cNvSpPr>
          <p:nvPr/>
        </p:nvSpPr>
        <p:spPr bwMode="auto">
          <a:xfrm>
            <a:off x="274638" y="457200"/>
            <a:ext cx="106981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2800" b="1">
                <a:latin typeface="VNI-Times" pitchFamily="2" charset="0"/>
              </a:rPr>
              <a:t> </a:t>
            </a:r>
            <a:r>
              <a:rPr lang="en-US" sz="2800" b="1">
                <a:latin typeface="Times New Roman" pitchFamily="18" charset="0"/>
                <a:cs typeface="Times New Roman" pitchFamily="18" charset="0"/>
              </a:rPr>
              <a:t>*Âm thanh khi lan truyền ra xa sẽ mạnh lên hay yếu đi ? Nêu ví dụ.</a:t>
            </a:r>
          </a:p>
        </p:txBody>
      </p:sp>
      <p:sp>
        <p:nvSpPr>
          <p:cNvPr id="388105" name="Text Box 9"/>
          <p:cNvSpPr txBox="1">
            <a:spLocks noChangeArrowheads="1"/>
          </p:cNvSpPr>
          <p:nvPr/>
        </p:nvSpPr>
        <p:spPr bwMode="auto">
          <a:xfrm>
            <a:off x="639763" y="1600200"/>
            <a:ext cx="10333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2800" b="1">
                <a:solidFill>
                  <a:srgbClr val="FF00FF"/>
                </a:solidFill>
                <a:latin typeface="VNI-Times" pitchFamily="2" charset="0"/>
              </a:rPr>
              <a:t>-</a:t>
            </a:r>
            <a:r>
              <a:rPr lang="en-US" sz="2800" b="1">
                <a:latin typeface="Times New Roman" pitchFamily="18" charset="0"/>
                <a:cs typeface="Times New Roman" pitchFamily="18" charset="0"/>
              </a:rPr>
              <a:t>Âm thanh khi lan truyền ra xa sẽ yếu đi.</a:t>
            </a:r>
          </a:p>
        </p:txBody>
      </p:sp>
      <p:sp>
        <p:nvSpPr>
          <p:cNvPr id="388106" name="Rectangle 10"/>
          <p:cNvSpPr>
            <a:spLocks noChangeArrowheads="1"/>
          </p:cNvSpPr>
          <p:nvPr/>
        </p:nvSpPr>
        <p:spPr bwMode="auto">
          <a:xfrm>
            <a:off x="365125" y="2362200"/>
            <a:ext cx="1060767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p>
            <a:r>
              <a:rPr lang="en-US" sz="2800" b="1">
                <a:latin typeface="Times New Roman" pitchFamily="18" charset="0"/>
                <a:cs typeface="Times New Roman" pitchFamily="18" charset="0"/>
              </a:rPr>
              <a:t>-Ví dụ: </a:t>
            </a:r>
          </a:p>
          <a:p>
            <a:r>
              <a:rPr lang="vi-VN" sz="2800" b="1">
                <a:latin typeface="Times New Roman" pitchFamily="18" charset="0"/>
                <a:cs typeface="Times New Roman" pitchFamily="18" charset="0"/>
              </a:rPr>
              <a:t>.  Khi đứng gần trống trường thì nghe rõ hơn.</a:t>
            </a:r>
          </a:p>
          <a:p>
            <a:r>
              <a:rPr lang="en-US" sz="2800" b="1">
                <a:latin typeface="Times New Roman" pitchFamily="18" charset="0"/>
                <a:cs typeface="Times New Roman" pitchFamily="18" charset="0"/>
              </a:rPr>
              <a:t>.  Khi ô tô ở xa nghe tiếng còi nhỏ..</a:t>
            </a:r>
          </a:p>
          <a:p>
            <a:r>
              <a:rPr lang="en-US" sz="2800" b="1">
                <a:latin typeface="Times New Roman" pitchFamily="18" charset="0"/>
                <a:cs typeface="Times New Roman" pitchFamily="18" charset="0"/>
              </a:rPr>
              <a:t>.  Ngồi gần đài nghe tiếng nhạc to, đi xa dần nghe tiếng nhạc nhỏ đi,...</a:t>
            </a:r>
          </a:p>
        </p:txBody>
      </p:sp>
    </p:spTree>
  </p:cSld>
  <p:clrMapOvr>
    <a:masterClrMapping/>
  </p:clrMapOvr>
  <p:transition spd="slow">
    <p:dissolve/>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88098"/>
                                        </p:tgtEl>
                                        <p:attrNameLst>
                                          <p:attrName>style.visibility</p:attrName>
                                        </p:attrNameLst>
                                      </p:cBhvr>
                                      <p:to>
                                        <p:strVal val="visible"/>
                                      </p:to>
                                    </p:set>
                                    <p:anim calcmode="discrete" valueType="clr">
                                      <p:cBhvr override="childStyle">
                                        <p:cTn id="7" dur="80"/>
                                        <p:tgtEl>
                                          <p:spTgt spid="38809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88098"/>
                                        </p:tgtEl>
                                        <p:attrNameLst>
                                          <p:attrName>fillcolor</p:attrName>
                                        </p:attrNameLst>
                                      </p:cBhvr>
                                      <p:tavLst>
                                        <p:tav tm="0">
                                          <p:val>
                                            <p:clrVal>
                                              <a:schemeClr val="accent2"/>
                                            </p:clrVal>
                                          </p:val>
                                        </p:tav>
                                        <p:tav tm="50000">
                                          <p:val>
                                            <p:clrVal>
                                              <a:schemeClr val="hlink"/>
                                            </p:clrVal>
                                          </p:val>
                                        </p:tav>
                                      </p:tavLst>
                                    </p:anim>
                                    <p:set>
                                      <p:cBhvr>
                                        <p:cTn id="9" dur="80"/>
                                        <p:tgtEl>
                                          <p:spTgt spid="38809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88105"/>
                                        </p:tgtEl>
                                        <p:attrNameLst>
                                          <p:attrName>style.visibility</p:attrName>
                                        </p:attrNameLst>
                                      </p:cBhvr>
                                      <p:to>
                                        <p:strVal val="visible"/>
                                      </p:to>
                                    </p:set>
                                    <p:anim calcmode="discrete" valueType="clr">
                                      <p:cBhvr override="childStyle">
                                        <p:cTn id="14" dur="80"/>
                                        <p:tgtEl>
                                          <p:spTgt spid="38810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88105"/>
                                        </p:tgtEl>
                                        <p:attrNameLst>
                                          <p:attrName>fillcolor</p:attrName>
                                        </p:attrNameLst>
                                      </p:cBhvr>
                                      <p:tavLst>
                                        <p:tav tm="0">
                                          <p:val>
                                            <p:clrVal>
                                              <a:schemeClr val="accent2"/>
                                            </p:clrVal>
                                          </p:val>
                                        </p:tav>
                                        <p:tav tm="50000">
                                          <p:val>
                                            <p:clrVal>
                                              <a:schemeClr val="hlink"/>
                                            </p:clrVal>
                                          </p:val>
                                        </p:tav>
                                      </p:tavLst>
                                    </p:anim>
                                    <p:set>
                                      <p:cBhvr>
                                        <p:cTn id="16" dur="80"/>
                                        <p:tgtEl>
                                          <p:spTgt spid="388105"/>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88106"/>
                                        </p:tgtEl>
                                        <p:attrNameLst>
                                          <p:attrName>style.visibility</p:attrName>
                                        </p:attrNameLst>
                                      </p:cBhvr>
                                      <p:to>
                                        <p:strVal val="visible"/>
                                      </p:to>
                                    </p:set>
                                    <p:anim calcmode="discrete" valueType="clr">
                                      <p:cBhvr override="childStyle">
                                        <p:cTn id="21" dur="80"/>
                                        <p:tgtEl>
                                          <p:spTgt spid="388106"/>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88106"/>
                                        </p:tgtEl>
                                        <p:attrNameLst>
                                          <p:attrName>fillcolor</p:attrName>
                                        </p:attrNameLst>
                                      </p:cBhvr>
                                      <p:tavLst>
                                        <p:tav tm="0">
                                          <p:val>
                                            <p:clrVal>
                                              <a:schemeClr val="accent2"/>
                                            </p:clrVal>
                                          </p:val>
                                        </p:tav>
                                        <p:tav tm="50000">
                                          <p:val>
                                            <p:clrVal>
                                              <a:schemeClr val="hlink"/>
                                            </p:clrVal>
                                          </p:val>
                                        </p:tav>
                                      </p:tavLst>
                                    </p:anim>
                                    <p:set>
                                      <p:cBhvr>
                                        <p:cTn id="23" dur="80"/>
                                        <p:tgtEl>
                                          <p:spTgt spid="38810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098" grpId="0"/>
      <p:bldP spid="388105" grpId="0"/>
      <p:bldP spid="38810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5949</TotalTime>
  <Words>787</Words>
  <Application>Microsoft Office PowerPoint</Application>
  <PresentationFormat>Custom</PresentationFormat>
  <Paragraphs>46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VNI-Times</vt:lpstr>
      <vt:lpstr>Arial</vt:lpstr>
      <vt:lpstr>Calibri</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NgocHan</dc:creator>
  <cp:lastModifiedBy>PC</cp:lastModifiedBy>
  <cp:revision>322</cp:revision>
  <cp:lastPrinted>2015-02-05T02:41:17Z</cp:lastPrinted>
  <dcterms:created xsi:type="dcterms:W3CDTF">2009-07-09T01:57:06Z</dcterms:created>
  <dcterms:modified xsi:type="dcterms:W3CDTF">2022-02-06T13:12:56Z</dcterms:modified>
</cp:coreProperties>
</file>