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748" r:id="rId2"/>
    <p:sldMasterId id="2147484912" r:id="rId3"/>
    <p:sldMasterId id="2147486098" r:id="rId4"/>
    <p:sldMasterId id="2147486122" r:id="rId5"/>
    <p:sldMasterId id="2147486309" r:id="rId6"/>
    <p:sldMasterId id="2147487639" r:id="rId7"/>
    <p:sldMasterId id="2147488077" r:id="rId8"/>
    <p:sldMasterId id="2147489791" r:id="rId9"/>
    <p:sldMasterId id="2147489803" r:id="rId10"/>
  </p:sldMasterIdLst>
  <p:notesMasterIdLst>
    <p:notesMasterId r:id="rId52"/>
  </p:notesMasterIdLst>
  <p:sldIdLst>
    <p:sldId id="452" r:id="rId11"/>
    <p:sldId id="434" r:id="rId12"/>
    <p:sldId id="454" r:id="rId13"/>
    <p:sldId id="430" r:id="rId14"/>
    <p:sldId id="340" r:id="rId15"/>
    <p:sldId id="324" r:id="rId16"/>
    <p:sldId id="334" r:id="rId17"/>
    <p:sldId id="335" r:id="rId18"/>
    <p:sldId id="336" r:id="rId19"/>
    <p:sldId id="337" r:id="rId20"/>
    <p:sldId id="338" r:id="rId21"/>
    <p:sldId id="339" r:id="rId22"/>
    <p:sldId id="341" r:id="rId23"/>
    <p:sldId id="350" r:id="rId24"/>
    <p:sldId id="351" r:id="rId25"/>
    <p:sldId id="404" r:id="rId26"/>
    <p:sldId id="411" r:id="rId27"/>
    <p:sldId id="415" r:id="rId28"/>
    <p:sldId id="412" r:id="rId29"/>
    <p:sldId id="405" r:id="rId30"/>
    <p:sldId id="436" r:id="rId31"/>
    <p:sldId id="408" r:id="rId32"/>
    <p:sldId id="451" r:id="rId33"/>
    <p:sldId id="437" r:id="rId34"/>
    <p:sldId id="435" r:id="rId35"/>
    <p:sldId id="438" r:id="rId36"/>
    <p:sldId id="443" r:id="rId37"/>
    <p:sldId id="440" r:id="rId38"/>
    <p:sldId id="448" r:id="rId39"/>
    <p:sldId id="445" r:id="rId40"/>
    <p:sldId id="447" r:id="rId41"/>
    <p:sldId id="420" r:id="rId42"/>
    <p:sldId id="422" r:id="rId43"/>
    <p:sldId id="421" r:id="rId44"/>
    <p:sldId id="433" r:id="rId45"/>
    <p:sldId id="394" r:id="rId46"/>
    <p:sldId id="424" r:id="rId47"/>
    <p:sldId id="423" r:id="rId48"/>
    <p:sldId id="450" r:id="rId49"/>
    <p:sldId id="432" r:id="rId50"/>
    <p:sldId id="449" r:id="rId5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49263" indent="3175" algn="l" rtl="0" eaLnBrk="0" fontAlgn="base" hangingPunct="0">
      <a:spcBef>
        <a:spcPct val="0"/>
      </a:spcBef>
      <a:spcAft>
        <a:spcPct val="0"/>
      </a:spcAft>
      <a:defRPr kern="1200">
        <a:solidFill>
          <a:schemeClr val="tx1"/>
        </a:solidFill>
        <a:latin typeface="Arial" pitchFamily="34" charset="0"/>
        <a:ea typeface="+mn-ea"/>
        <a:cs typeface="+mn-cs"/>
      </a:defRPr>
    </a:lvl2pPr>
    <a:lvl3pPr marL="906463" indent="3175" algn="l" rtl="0" eaLnBrk="0" fontAlgn="base" hangingPunct="0">
      <a:spcBef>
        <a:spcPct val="0"/>
      </a:spcBef>
      <a:spcAft>
        <a:spcPct val="0"/>
      </a:spcAft>
      <a:defRPr kern="1200">
        <a:solidFill>
          <a:schemeClr val="tx1"/>
        </a:solidFill>
        <a:latin typeface="Arial" pitchFamily="34" charset="0"/>
        <a:ea typeface="+mn-ea"/>
        <a:cs typeface="+mn-cs"/>
      </a:defRPr>
    </a:lvl3pPr>
    <a:lvl4pPr marL="1363663" indent="3175" algn="l" rtl="0" eaLnBrk="0" fontAlgn="base" hangingPunct="0">
      <a:spcBef>
        <a:spcPct val="0"/>
      </a:spcBef>
      <a:spcAft>
        <a:spcPct val="0"/>
      </a:spcAft>
      <a:defRPr kern="1200">
        <a:solidFill>
          <a:schemeClr val="tx1"/>
        </a:solidFill>
        <a:latin typeface="Arial" pitchFamily="34" charset="0"/>
        <a:ea typeface="+mn-ea"/>
        <a:cs typeface="+mn-cs"/>
      </a:defRPr>
    </a:lvl4pPr>
    <a:lvl5pPr marL="1820863" indent="3175"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CC99FF"/>
    <a:srgbClr val="66FF66"/>
    <a:srgbClr val="0000FF"/>
    <a:srgbClr val="FF0066"/>
    <a:srgbClr val="99003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3976" autoAdjust="0"/>
  </p:normalViewPr>
  <p:slideViewPr>
    <p:cSldViewPr>
      <p:cViewPr>
        <p:scale>
          <a:sx n="60" d="100"/>
          <a:sy n="60" d="100"/>
        </p:scale>
        <p:origin x="-1080" y="-2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4580" name="Rectangle 4"/>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066B82E-7B77-4E7F-83F7-41C333710EA1}" type="slidenum">
              <a:rPr lang="en-US" altLang="en-US"/>
              <a:pPr/>
              <a:t>‹#›</a:t>
            </a:fld>
            <a:endParaRPr lang="en-US" altLang="en-US"/>
          </a:p>
        </p:txBody>
      </p:sp>
    </p:spTree>
    <p:extLst>
      <p:ext uri="{BB962C8B-B14F-4D97-AF65-F5344CB8AC3E}">
        <p14:creationId xmlns:p14="http://schemas.microsoft.com/office/powerpoint/2010/main" val="54035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49263"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06463"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63663"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0863"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1065" algn="l" defTabSz="912428" rtl="0" eaLnBrk="1" latinLnBrk="0" hangingPunct="1">
      <a:defRPr sz="1200" kern="1200">
        <a:solidFill>
          <a:schemeClr val="tx1"/>
        </a:solidFill>
        <a:latin typeface="+mn-lt"/>
        <a:ea typeface="+mn-ea"/>
        <a:cs typeface="+mn-cs"/>
      </a:defRPr>
    </a:lvl6pPr>
    <a:lvl7pPr marL="2737283" algn="l" defTabSz="912428" rtl="0" eaLnBrk="1" latinLnBrk="0" hangingPunct="1">
      <a:defRPr sz="1200" kern="1200">
        <a:solidFill>
          <a:schemeClr val="tx1"/>
        </a:solidFill>
        <a:latin typeface="+mn-lt"/>
        <a:ea typeface="+mn-ea"/>
        <a:cs typeface="+mn-cs"/>
      </a:defRPr>
    </a:lvl7pPr>
    <a:lvl8pPr marL="3193490" algn="l" defTabSz="912428" rtl="0" eaLnBrk="1" latinLnBrk="0" hangingPunct="1">
      <a:defRPr sz="1200" kern="1200">
        <a:solidFill>
          <a:schemeClr val="tx1"/>
        </a:solidFill>
        <a:latin typeface="+mn-lt"/>
        <a:ea typeface="+mn-ea"/>
        <a:cs typeface="+mn-cs"/>
      </a:defRPr>
    </a:lvl8pPr>
    <a:lvl9pPr marL="3649703" algn="l" defTabSz="91242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BB69FA1-2C6A-4884-9EF3-8A8207598D93}" type="slidenum">
              <a:rPr lang="en-US" altLang="en-US"/>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42538DE-2082-4CDD-8E4B-DEE570C7DC4A}" type="slidenum">
              <a:rPr lang="en-US" altLang="en-US"/>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5ECFFA2-E6B1-47F5-AED0-6BF4E030ACEB}" type="slidenum">
              <a:rPr lang="en-US" altLang="en-US"/>
              <a:pPr/>
              <a:t>22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5"/>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561506" indent="0" algn="ctr">
              <a:buNone/>
              <a:defRPr/>
            </a:lvl2pPr>
            <a:lvl3pPr marL="1123016" indent="0" algn="ctr">
              <a:buNone/>
              <a:defRPr/>
            </a:lvl3pPr>
            <a:lvl4pPr marL="1684518" indent="0" algn="ctr">
              <a:buNone/>
              <a:defRPr/>
            </a:lvl4pPr>
            <a:lvl5pPr marL="2246029" indent="0" algn="ctr">
              <a:buNone/>
              <a:defRPr/>
            </a:lvl5pPr>
            <a:lvl6pPr marL="2807535" indent="0" algn="ctr">
              <a:buNone/>
              <a:defRPr/>
            </a:lvl6pPr>
            <a:lvl7pPr marL="3369048" indent="0" algn="ctr">
              <a:buNone/>
              <a:defRPr/>
            </a:lvl7pPr>
            <a:lvl8pPr marL="3930547" indent="0" algn="ctr">
              <a:buNone/>
              <a:defRPr/>
            </a:lvl8pPr>
            <a:lvl9pPr marL="4492054" indent="0" algn="ctr">
              <a:buNone/>
              <a:defRPr/>
            </a:lvl9pPr>
          </a:lstStyle>
          <a:p>
            <a:r>
              <a:rPr lang="en-US" smtClean="0"/>
              <a:t>Click to edit Master subtitle style</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E024854A-2668-4FBE-B983-3ED56BD50606}" type="slidenum">
              <a:rPr lang="en-US" altLang="en-US"/>
              <a:pPr/>
              <a:t>‹#›</a:t>
            </a:fld>
            <a:endParaRPr lang="en-US" altLang="en-US"/>
          </a:p>
        </p:txBody>
      </p:sp>
    </p:spTree>
    <p:extLst>
      <p:ext uri="{BB962C8B-B14F-4D97-AF65-F5344CB8AC3E}">
        <p14:creationId xmlns:p14="http://schemas.microsoft.com/office/powerpoint/2010/main" val="1741383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A541E8BE-44A8-4A51-B0A6-48FA22631F52}" type="slidenum">
              <a:rPr lang="en-US" altLang="en-US"/>
              <a:pPr/>
              <a:t>‹#›</a:t>
            </a:fld>
            <a:endParaRPr lang="en-US" altLang="en-US"/>
          </a:p>
        </p:txBody>
      </p:sp>
    </p:spTree>
    <p:extLst>
      <p:ext uri="{BB962C8B-B14F-4D97-AF65-F5344CB8AC3E}">
        <p14:creationId xmlns:p14="http://schemas.microsoft.com/office/powerpoint/2010/main" val="38425394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C23B12-AE23-4B93-9767-39FD0233FD68}" type="slidenum">
              <a:rPr lang="en-US" altLang="en-US"/>
              <a:pPr/>
              <a:t>‹#›</a:t>
            </a:fld>
            <a:endParaRPr lang="en-US" altLang="en-US"/>
          </a:p>
        </p:txBody>
      </p:sp>
    </p:spTree>
    <p:extLst>
      <p:ext uri="{BB962C8B-B14F-4D97-AF65-F5344CB8AC3E}">
        <p14:creationId xmlns:p14="http://schemas.microsoft.com/office/powerpoint/2010/main" val="1166741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900BB8-3EC0-4E7C-A868-67C18E0E1E75}" type="slidenum">
              <a:rPr lang="en-US" altLang="en-US"/>
              <a:pPr/>
              <a:t>‹#›</a:t>
            </a:fld>
            <a:endParaRPr lang="en-US" altLang="en-US"/>
          </a:p>
        </p:txBody>
      </p:sp>
    </p:spTree>
    <p:extLst>
      <p:ext uri="{BB962C8B-B14F-4D97-AF65-F5344CB8AC3E}">
        <p14:creationId xmlns:p14="http://schemas.microsoft.com/office/powerpoint/2010/main" val="4109154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BBEEB2B-35AB-4953-A50B-24DE919EDBE5}" type="slidenum">
              <a:rPr lang="en-US" altLang="en-US"/>
              <a:pPr/>
              <a:t>‹#›</a:t>
            </a:fld>
            <a:endParaRPr lang="en-US" altLang="en-US"/>
          </a:p>
        </p:txBody>
      </p:sp>
    </p:spTree>
    <p:extLst>
      <p:ext uri="{BB962C8B-B14F-4D97-AF65-F5344CB8AC3E}">
        <p14:creationId xmlns:p14="http://schemas.microsoft.com/office/powerpoint/2010/main" val="36110667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16022B0-2CE4-4CA9-8AFD-95D98381B3FD}" type="slidenum">
              <a:rPr lang="en-US" altLang="en-US"/>
              <a:pPr/>
              <a:t>‹#›</a:t>
            </a:fld>
            <a:endParaRPr lang="en-US" altLang="en-US"/>
          </a:p>
        </p:txBody>
      </p:sp>
    </p:spTree>
    <p:extLst>
      <p:ext uri="{BB962C8B-B14F-4D97-AF65-F5344CB8AC3E}">
        <p14:creationId xmlns:p14="http://schemas.microsoft.com/office/powerpoint/2010/main" val="35927251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ED3A928-A748-4208-A883-4F52801E5CE1}" type="slidenum">
              <a:rPr lang="en-US" altLang="en-US"/>
              <a:pPr/>
              <a:t>‹#›</a:t>
            </a:fld>
            <a:endParaRPr lang="en-US" altLang="en-US"/>
          </a:p>
        </p:txBody>
      </p:sp>
    </p:spTree>
    <p:extLst>
      <p:ext uri="{BB962C8B-B14F-4D97-AF65-F5344CB8AC3E}">
        <p14:creationId xmlns:p14="http://schemas.microsoft.com/office/powerpoint/2010/main" val="23493003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B98A84A-2B62-444D-B39F-FEFE77FB37AC}" type="slidenum">
              <a:rPr lang="en-US" altLang="en-US"/>
              <a:pPr/>
              <a:t>‹#›</a:t>
            </a:fld>
            <a:endParaRPr lang="en-US" altLang="en-US"/>
          </a:p>
        </p:txBody>
      </p:sp>
    </p:spTree>
    <p:extLst>
      <p:ext uri="{BB962C8B-B14F-4D97-AF65-F5344CB8AC3E}">
        <p14:creationId xmlns:p14="http://schemas.microsoft.com/office/powerpoint/2010/main" val="1842617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5009652-3FF7-42F8-A72C-6D4F81A1DF6D}" type="slidenum">
              <a:rPr lang="en-US" altLang="en-US"/>
              <a:pPr/>
              <a:t>‹#›</a:t>
            </a:fld>
            <a:endParaRPr lang="en-US" altLang="en-US"/>
          </a:p>
        </p:txBody>
      </p:sp>
    </p:spTree>
    <p:extLst>
      <p:ext uri="{BB962C8B-B14F-4D97-AF65-F5344CB8AC3E}">
        <p14:creationId xmlns:p14="http://schemas.microsoft.com/office/powerpoint/2010/main" val="15904049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132016E-2CBA-4479-9854-E40BC8323BFA}" type="slidenum">
              <a:rPr lang="en-US" altLang="en-US"/>
              <a:pPr/>
              <a:t>‹#›</a:t>
            </a:fld>
            <a:endParaRPr lang="en-US" altLang="en-US"/>
          </a:p>
        </p:txBody>
      </p:sp>
    </p:spTree>
    <p:extLst>
      <p:ext uri="{BB962C8B-B14F-4D97-AF65-F5344CB8AC3E}">
        <p14:creationId xmlns:p14="http://schemas.microsoft.com/office/powerpoint/2010/main" val="3536241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99E9E1E-9C9E-47CB-9F66-98DA14391ED1}" type="slidenum">
              <a:rPr lang="en-US" altLang="en-US"/>
              <a:pPr/>
              <a:t>‹#›</a:t>
            </a:fld>
            <a:endParaRPr lang="en-US" altLang="en-US"/>
          </a:p>
        </p:txBody>
      </p:sp>
    </p:spTree>
    <p:extLst>
      <p:ext uri="{BB962C8B-B14F-4D97-AF65-F5344CB8AC3E}">
        <p14:creationId xmlns:p14="http://schemas.microsoft.com/office/powerpoint/2010/main" val="2800993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C9EBDE-9AC5-4C0D-82AF-2B0A386BE9D2}" type="slidenum">
              <a:rPr lang="en-US" altLang="en-US"/>
              <a:pPr/>
              <a:t>‹#›</a:t>
            </a:fld>
            <a:endParaRPr lang="en-US" altLang="en-US"/>
          </a:p>
        </p:txBody>
      </p:sp>
    </p:spTree>
    <p:extLst>
      <p:ext uri="{BB962C8B-B14F-4D97-AF65-F5344CB8AC3E}">
        <p14:creationId xmlns:p14="http://schemas.microsoft.com/office/powerpoint/2010/main" val="107436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1" y="274673"/>
            <a:ext cx="804203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ADD121C-36F3-4D41-B23F-DE7478BBDFBD}" type="slidenum">
              <a:rPr lang="en-US" altLang="en-US"/>
              <a:pPr/>
              <a:t>‹#›</a:t>
            </a:fld>
            <a:endParaRPr lang="en-US" altLang="en-US"/>
          </a:p>
        </p:txBody>
      </p:sp>
    </p:spTree>
    <p:extLst>
      <p:ext uri="{BB962C8B-B14F-4D97-AF65-F5344CB8AC3E}">
        <p14:creationId xmlns:p14="http://schemas.microsoft.com/office/powerpoint/2010/main" val="13806924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B1EC10-7564-4EB4-B15D-BAE7B8358874}" type="slidenum">
              <a:rPr lang="en-US" altLang="en-US"/>
              <a:pPr/>
              <a:t>‹#›</a:t>
            </a:fld>
            <a:endParaRPr lang="en-US" altLang="en-US"/>
          </a:p>
        </p:txBody>
      </p:sp>
    </p:spTree>
    <p:extLst>
      <p:ext uri="{BB962C8B-B14F-4D97-AF65-F5344CB8AC3E}">
        <p14:creationId xmlns:p14="http://schemas.microsoft.com/office/powerpoint/2010/main" val="299822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8" y="2130482"/>
            <a:ext cx="1036320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4" y="3886200"/>
            <a:ext cx="8534400" cy="1752600"/>
          </a:xfrm>
        </p:spPr>
        <p:txBody>
          <a:bodyPr/>
          <a:lstStyle>
            <a:lvl1pPr marL="0" indent="0" algn="ctr">
              <a:buNone/>
              <a:defRPr/>
            </a:lvl1pPr>
            <a:lvl2pPr marL="493557" indent="0" algn="ctr">
              <a:buNone/>
              <a:defRPr/>
            </a:lvl2pPr>
            <a:lvl3pPr marL="987113" indent="0" algn="ctr">
              <a:buNone/>
              <a:defRPr/>
            </a:lvl3pPr>
            <a:lvl4pPr marL="1480672" indent="0" algn="ctr">
              <a:buNone/>
              <a:defRPr/>
            </a:lvl4pPr>
            <a:lvl5pPr marL="1974223" indent="0" algn="ctr">
              <a:buNone/>
              <a:defRPr/>
            </a:lvl5pPr>
            <a:lvl6pPr marL="2467782" indent="0" algn="ctr">
              <a:buNone/>
              <a:defRPr/>
            </a:lvl6pPr>
            <a:lvl7pPr marL="2961340" indent="0" algn="ctr">
              <a:buNone/>
              <a:defRPr/>
            </a:lvl7pPr>
            <a:lvl8pPr marL="3454899" indent="0" algn="ctr">
              <a:buNone/>
              <a:defRPr/>
            </a:lvl8pPr>
            <a:lvl9pPr marL="3948451"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B15E07EF-9D97-4431-B9CC-5DBF86F654B3}" type="slidenum">
              <a:rPr lang="en-US" altLang="en-US"/>
              <a:pPr/>
              <a:t>‹#›</a:t>
            </a:fld>
            <a:endParaRPr lang="en-US" altLang="en-US"/>
          </a:p>
        </p:txBody>
      </p:sp>
    </p:spTree>
    <p:extLst>
      <p:ext uri="{BB962C8B-B14F-4D97-AF65-F5344CB8AC3E}">
        <p14:creationId xmlns:p14="http://schemas.microsoft.com/office/powerpoint/2010/main" val="66580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00C9AD3E-C4BD-4DAE-AB92-0CBDA78FD151}" type="slidenum">
              <a:rPr lang="en-US" altLang="en-US"/>
              <a:pPr/>
              <a:t>‹#›</a:t>
            </a:fld>
            <a:endParaRPr lang="en-US" altLang="en-US"/>
          </a:p>
        </p:txBody>
      </p:sp>
    </p:spTree>
    <p:extLst>
      <p:ext uri="{BB962C8B-B14F-4D97-AF65-F5344CB8AC3E}">
        <p14:creationId xmlns:p14="http://schemas.microsoft.com/office/powerpoint/2010/main" val="205319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76" y="4406915"/>
            <a:ext cx="10363201" cy="1362076"/>
          </a:xfrm>
        </p:spPr>
        <p:txBody>
          <a:bodyPr anchor="t"/>
          <a:lstStyle>
            <a:lvl1pPr algn="l">
              <a:defRPr sz="4308" b="1" cap="all"/>
            </a:lvl1pPr>
          </a:lstStyle>
          <a:p>
            <a:r>
              <a:rPr lang="en-US" smtClean="0"/>
              <a:t>Click to edit Master title style</a:t>
            </a:r>
            <a:endParaRPr lang="vi-VN"/>
          </a:p>
        </p:txBody>
      </p:sp>
      <p:sp>
        <p:nvSpPr>
          <p:cNvPr id="3" name="Text Placeholder 2"/>
          <p:cNvSpPr>
            <a:spLocks noGrp="1"/>
          </p:cNvSpPr>
          <p:nvPr>
            <p:ph type="body" idx="1"/>
          </p:nvPr>
        </p:nvSpPr>
        <p:spPr>
          <a:xfrm>
            <a:off x="963276" y="2906722"/>
            <a:ext cx="10363201" cy="1500187"/>
          </a:xfrm>
        </p:spPr>
        <p:txBody>
          <a:bodyPr anchor="b"/>
          <a:lstStyle>
            <a:lvl1pPr marL="0" indent="0">
              <a:buNone/>
              <a:defRPr sz="2215"/>
            </a:lvl1pPr>
            <a:lvl2pPr marL="493557" indent="0">
              <a:buNone/>
              <a:defRPr sz="1846"/>
            </a:lvl2pPr>
            <a:lvl3pPr marL="987113" indent="0">
              <a:buNone/>
              <a:defRPr sz="1723"/>
            </a:lvl3pPr>
            <a:lvl4pPr marL="1480672" indent="0">
              <a:buNone/>
              <a:defRPr sz="1600"/>
            </a:lvl4pPr>
            <a:lvl5pPr marL="1974223" indent="0">
              <a:buNone/>
              <a:defRPr sz="1600"/>
            </a:lvl5pPr>
            <a:lvl6pPr marL="2467782" indent="0">
              <a:buNone/>
              <a:defRPr sz="1600"/>
            </a:lvl6pPr>
            <a:lvl7pPr marL="2961340" indent="0">
              <a:buNone/>
              <a:defRPr sz="1600"/>
            </a:lvl7pPr>
            <a:lvl8pPr marL="3454899" indent="0">
              <a:buNone/>
              <a:defRPr sz="1600"/>
            </a:lvl8pPr>
            <a:lvl9pPr marL="3948451" indent="0">
              <a:buNone/>
              <a:defRPr sz="16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2702F9CB-0AD1-4728-B526-176B2F03C344}" type="slidenum">
              <a:rPr lang="en-US" altLang="en-US"/>
              <a:pPr/>
              <a:t>‹#›</a:t>
            </a:fld>
            <a:endParaRPr lang="en-US" altLang="en-US"/>
          </a:p>
        </p:txBody>
      </p:sp>
    </p:spTree>
    <p:extLst>
      <p:ext uri="{BB962C8B-B14F-4D97-AF65-F5344CB8AC3E}">
        <p14:creationId xmlns:p14="http://schemas.microsoft.com/office/powerpoint/2010/main" val="57903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7" y="1600206"/>
            <a:ext cx="5392618" cy="4525963"/>
          </a:xfrm>
        </p:spPr>
        <p:txBody>
          <a:bodyPr/>
          <a:lstStyle>
            <a:lvl1pPr>
              <a:defRPr sz="3077"/>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3" y="1600206"/>
            <a:ext cx="5392618" cy="4525963"/>
          </a:xfrm>
        </p:spPr>
        <p:txBody>
          <a:bodyPr/>
          <a:lstStyle>
            <a:lvl1pPr>
              <a:defRPr sz="3077"/>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FF703AB8-8726-4741-9A88-95CDC02FF8F5}" type="slidenum">
              <a:rPr lang="en-US" altLang="en-US"/>
              <a:pPr/>
              <a:t>‹#›</a:t>
            </a:fld>
            <a:endParaRPr lang="en-US" altLang="en-US"/>
          </a:p>
        </p:txBody>
      </p:sp>
    </p:spTree>
    <p:extLst>
      <p:ext uri="{BB962C8B-B14F-4D97-AF65-F5344CB8AC3E}">
        <p14:creationId xmlns:p14="http://schemas.microsoft.com/office/powerpoint/2010/main" val="321150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33"/>
            <a:ext cx="5386754" cy="639761"/>
          </a:xfrm>
        </p:spPr>
        <p:txBody>
          <a:bodyPr anchor="b"/>
          <a:lstStyle>
            <a:lvl1pPr marL="0" indent="0">
              <a:buNone/>
              <a:defRPr sz="2585" b="1"/>
            </a:lvl1pPr>
            <a:lvl2pPr marL="493557" indent="0">
              <a:buNone/>
              <a:defRPr sz="2215" b="1"/>
            </a:lvl2pPr>
            <a:lvl3pPr marL="987113" indent="0">
              <a:buNone/>
              <a:defRPr sz="1846" b="1"/>
            </a:lvl3pPr>
            <a:lvl4pPr marL="1480672" indent="0">
              <a:buNone/>
              <a:defRPr sz="1723" b="1"/>
            </a:lvl4pPr>
            <a:lvl5pPr marL="1974223" indent="0">
              <a:buNone/>
              <a:defRPr sz="1723" b="1"/>
            </a:lvl5pPr>
            <a:lvl6pPr marL="2467782" indent="0">
              <a:buNone/>
              <a:defRPr sz="1723" b="1"/>
            </a:lvl6pPr>
            <a:lvl7pPr marL="2961340" indent="0">
              <a:buNone/>
              <a:defRPr sz="1723" b="1"/>
            </a:lvl7pPr>
            <a:lvl8pPr marL="3454899" indent="0">
              <a:buNone/>
              <a:defRPr sz="1723" b="1"/>
            </a:lvl8pPr>
            <a:lvl9pPr marL="3948451" indent="0">
              <a:buNone/>
              <a:defRPr sz="1723" b="1"/>
            </a:lvl9pPr>
          </a:lstStyle>
          <a:p>
            <a:pPr lvl="0"/>
            <a:r>
              <a:rPr lang="en-US" smtClean="0"/>
              <a:t>Click to edit Master text styles</a:t>
            </a:r>
          </a:p>
        </p:txBody>
      </p:sp>
      <p:sp>
        <p:nvSpPr>
          <p:cNvPr id="4" name="Content Placeholder 3"/>
          <p:cNvSpPr>
            <a:spLocks noGrp="1"/>
          </p:cNvSpPr>
          <p:nvPr>
            <p:ph sz="half" idx="2"/>
          </p:nvPr>
        </p:nvSpPr>
        <p:spPr>
          <a:xfrm>
            <a:off x="609601" y="2174876"/>
            <a:ext cx="5386754" cy="3951288"/>
          </a:xfrm>
        </p:spPr>
        <p:txBody>
          <a:bodyPr/>
          <a:lstStyle>
            <a:lvl1pPr>
              <a:defRPr sz="2585"/>
            </a:lvl1pPr>
            <a:lvl2pPr>
              <a:defRPr sz="2215"/>
            </a:lvl2pPr>
            <a:lvl3pPr>
              <a:defRPr sz="1846"/>
            </a:lvl3pPr>
            <a:lvl4pPr>
              <a:defRPr sz="1723"/>
            </a:lvl4pPr>
            <a:lvl5pPr>
              <a:defRPr sz="1723"/>
            </a:lvl5pPr>
            <a:lvl6pPr>
              <a:defRPr sz="1723"/>
            </a:lvl6pPr>
            <a:lvl7pPr>
              <a:defRPr sz="1723"/>
            </a:lvl7pPr>
            <a:lvl8pPr>
              <a:defRPr sz="1723"/>
            </a:lvl8pPr>
            <a:lvl9pPr>
              <a:defRPr sz="172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02" y="1535133"/>
            <a:ext cx="5388709" cy="639761"/>
          </a:xfrm>
        </p:spPr>
        <p:txBody>
          <a:bodyPr anchor="b"/>
          <a:lstStyle>
            <a:lvl1pPr marL="0" indent="0">
              <a:buNone/>
              <a:defRPr sz="2585" b="1"/>
            </a:lvl1pPr>
            <a:lvl2pPr marL="493557" indent="0">
              <a:buNone/>
              <a:defRPr sz="2215" b="1"/>
            </a:lvl2pPr>
            <a:lvl3pPr marL="987113" indent="0">
              <a:buNone/>
              <a:defRPr sz="1846" b="1"/>
            </a:lvl3pPr>
            <a:lvl4pPr marL="1480672" indent="0">
              <a:buNone/>
              <a:defRPr sz="1723" b="1"/>
            </a:lvl4pPr>
            <a:lvl5pPr marL="1974223" indent="0">
              <a:buNone/>
              <a:defRPr sz="1723" b="1"/>
            </a:lvl5pPr>
            <a:lvl6pPr marL="2467782" indent="0">
              <a:buNone/>
              <a:defRPr sz="1723" b="1"/>
            </a:lvl6pPr>
            <a:lvl7pPr marL="2961340" indent="0">
              <a:buNone/>
              <a:defRPr sz="1723" b="1"/>
            </a:lvl7pPr>
            <a:lvl8pPr marL="3454899" indent="0">
              <a:buNone/>
              <a:defRPr sz="1723" b="1"/>
            </a:lvl8pPr>
            <a:lvl9pPr marL="3948451" indent="0">
              <a:buNone/>
              <a:defRPr sz="1723" b="1"/>
            </a:lvl9pPr>
          </a:lstStyle>
          <a:p>
            <a:pPr lvl="0"/>
            <a:r>
              <a:rPr lang="en-US" smtClean="0"/>
              <a:t>Click to edit Master text styles</a:t>
            </a:r>
          </a:p>
        </p:txBody>
      </p:sp>
      <p:sp>
        <p:nvSpPr>
          <p:cNvPr id="6" name="Content Placeholder 5"/>
          <p:cNvSpPr>
            <a:spLocks noGrp="1"/>
          </p:cNvSpPr>
          <p:nvPr>
            <p:ph sz="quarter" idx="4"/>
          </p:nvPr>
        </p:nvSpPr>
        <p:spPr>
          <a:xfrm>
            <a:off x="6193702" y="2174876"/>
            <a:ext cx="5388709" cy="3951288"/>
          </a:xfrm>
        </p:spPr>
        <p:txBody>
          <a:bodyPr/>
          <a:lstStyle>
            <a:lvl1pPr>
              <a:defRPr sz="2585"/>
            </a:lvl1pPr>
            <a:lvl2pPr>
              <a:defRPr sz="2215"/>
            </a:lvl2pPr>
            <a:lvl3pPr>
              <a:defRPr sz="1846"/>
            </a:lvl3pPr>
            <a:lvl4pPr>
              <a:defRPr sz="1723"/>
            </a:lvl4pPr>
            <a:lvl5pPr>
              <a:defRPr sz="1723"/>
            </a:lvl5pPr>
            <a:lvl6pPr>
              <a:defRPr sz="1723"/>
            </a:lvl6pPr>
            <a:lvl7pPr>
              <a:defRPr sz="1723"/>
            </a:lvl7pPr>
            <a:lvl8pPr>
              <a:defRPr sz="1723"/>
            </a:lvl8pPr>
            <a:lvl9pPr>
              <a:defRPr sz="172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a:ln/>
        </p:spPr>
        <p:txBody>
          <a:bodyPr/>
          <a:lstStyle>
            <a:lvl1pPr>
              <a:defRPr/>
            </a:lvl1pPr>
          </a:lstStyle>
          <a:p>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A397B7D4-D8B1-4140-A2AE-852630A67A56}" type="slidenum">
              <a:rPr lang="en-US" altLang="en-US"/>
              <a:pPr/>
              <a:t>‹#›</a:t>
            </a:fld>
            <a:endParaRPr lang="en-US" altLang="en-US"/>
          </a:p>
        </p:txBody>
      </p:sp>
    </p:spTree>
    <p:extLst>
      <p:ext uri="{BB962C8B-B14F-4D97-AF65-F5344CB8AC3E}">
        <p14:creationId xmlns:p14="http://schemas.microsoft.com/office/powerpoint/2010/main" val="163542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a:ln/>
        </p:spPr>
        <p:txBody>
          <a:bodyPr/>
          <a:lstStyle>
            <a:lvl1pPr>
              <a:defRPr/>
            </a:lvl1pPr>
          </a:lstStyle>
          <a:p>
            <a:endParaRPr lang="en-US"/>
          </a:p>
        </p:txBody>
      </p:sp>
      <p:sp>
        <p:nvSpPr>
          <p:cNvPr id="4" name="Footer Placeholder 4"/>
          <p:cNvSpPr>
            <a:spLocks noGrp="1"/>
          </p:cNvSpPr>
          <p:nvPr>
            <p:ph type="ftr" sz="quarter" idx="11"/>
          </p:nvPr>
        </p:nvSpPr>
        <p:spPr>
          <a:ln/>
        </p:spPr>
        <p:txBody>
          <a:bodyPr/>
          <a:lstStyle>
            <a:lvl1pPr>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A8FA5633-AAE5-442C-9EA4-89400947B19C}" type="slidenum">
              <a:rPr lang="en-US" altLang="en-US"/>
              <a:pPr/>
              <a:t>‹#›</a:t>
            </a:fld>
            <a:endParaRPr lang="en-US" altLang="en-US"/>
          </a:p>
        </p:txBody>
      </p:sp>
    </p:spTree>
    <p:extLst>
      <p:ext uri="{BB962C8B-B14F-4D97-AF65-F5344CB8AC3E}">
        <p14:creationId xmlns:p14="http://schemas.microsoft.com/office/powerpoint/2010/main" val="756865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endParaRPr lang="en-US"/>
          </a:p>
        </p:txBody>
      </p:sp>
      <p:sp>
        <p:nvSpPr>
          <p:cNvPr id="3" name="Footer Placeholder 4"/>
          <p:cNvSpPr>
            <a:spLocks noGrp="1"/>
          </p:cNvSpPr>
          <p:nvPr>
            <p:ph type="ftr" sz="quarter" idx="11"/>
          </p:nvPr>
        </p:nvSpPr>
        <p:spPr>
          <a:ln/>
        </p:spPr>
        <p:txBody>
          <a:bodyPr/>
          <a:lstStyle>
            <a:lvl1pPr>
              <a:defRPr/>
            </a:lvl1pPr>
          </a:lstStyle>
          <a:p>
            <a:endParaRPr lang="en-US"/>
          </a:p>
        </p:txBody>
      </p:sp>
      <p:sp>
        <p:nvSpPr>
          <p:cNvPr id="4" name="Slide Number Placeholder 5"/>
          <p:cNvSpPr>
            <a:spLocks noGrp="1"/>
          </p:cNvSpPr>
          <p:nvPr>
            <p:ph type="sldNum" sz="quarter" idx="12"/>
          </p:nvPr>
        </p:nvSpPr>
        <p:spPr>
          <a:ln/>
        </p:spPr>
        <p:txBody>
          <a:bodyPr/>
          <a:lstStyle>
            <a:lvl1pPr>
              <a:defRPr/>
            </a:lvl1pPr>
          </a:lstStyle>
          <a:p>
            <a:fld id="{4C18BB28-52A0-413F-91C2-109844FB2B47}" type="slidenum">
              <a:rPr lang="en-US" altLang="en-US"/>
              <a:pPr/>
              <a:t>‹#›</a:t>
            </a:fld>
            <a:endParaRPr lang="en-US" altLang="en-US"/>
          </a:p>
        </p:txBody>
      </p:sp>
    </p:spTree>
    <p:extLst>
      <p:ext uri="{BB962C8B-B14F-4D97-AF65-F5344CB8AC3E}">
        <p14:creationId xmlns:p14="http://schemas.microsoft.com/office/powerpoint/2010/main" val="324643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82"/>
            <a:ext cx="4011248" cy="1162051"/>
          </a:xfrm>
        </p:spPr>
        <p:txBody>
          <a:bodyPr anchor="b"/>
          <a:lstStyle>
            <a:lvl1pPr algn="l">
              <a:defRPr sz="2215" b="1"/>
            </a:lvl1pPr>
          </a:lstStyle>
          <a:p>
            <a:r>
              <a:rPr lang="en-US" smtClean="0"/>
              <a:t>Click to edit Master title style</a:t>
            </a:r>
            <a:endParaRPr lang="vi-VN"/>
          </a:p>
        </p:txBody>
      </p:sp>
      <p:sp>
        <p:nvSpPr>
          <p:cNvPr id="3" name="Content Placeholder 2"/>
          <p:cNvSpPr>
            <a:spLocks noGrp="1"/>
          </p:cNvSpPr>
          <p:nvPr>
            <p:ph idx="1"/>
          </p:nvPr>
        </p:nvSpPr>
        <p:spPr>
          <a:xfrm>
            <a:off x="4767393" y="273107"/>
            <a:ext cx="6815018" cy="5853113"/>
          </a:xfrm>
        </p:spPr>
        <p:txBody>
          <a:bodyPr/>
          <a:lstStyle>
            <a:lvl1pPr>
              <a:defRPr sz="3446"/>
            </a:lvl1pPr>
            <a:lvl2pPr>
              <a:defRPr sz="3077"/>
            </a:lvl2pPr>
            <a:lvl3pPr>
              <a:defRPr sz="2585"/>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9" y="1435123"/>
            <a:ext cx="4011248" cy="4691063"/>
          </a:xfrm>
        </p:spPr>
        <p:txBody>
          <a:bodyPr/>
          <a:lstStyle>
            <a:lvl1pPr marL="0" indent="0">
              <a:buNone/>
              <a:defRPr sz="1600"/>
            </a:lvl1pPr>
            <a:lvl2pPr marL="493557" indent="0">
              <a:buNone/>
              <a:defRPr sz="1354"/>
            </a:lvl2pPr>
            <a:lvl3pPr marL="987113" indent="0">
              <a:buNone/>
              <a:defRPr sz="985"/>
            </a:lvl3pPr>
            <a:lvl4pPr marL="1480672" indent="0">
              <a:buNone/>
              <a:defRPr sz="985"/>
            </a:lvl4pPr>
            <a:lvl5pPr marL="1974223" indent="0">
              <a:buNone/>
              <a:defRPr sz="985"/>
            </a:lvl5pPr>
            <a:lvl6pPr marL="2467782" indent="0">
              <a:buNone/>
              <a:defRPr sz="985"/>
            </a:lvl6pPr>
            <a:lvl7pPr marL="2961340" indent="0">
              <a:buNone/>
              <a:defRPr sz="985"/>
            </a:lvl7pPr>
            <a:lvl8pPr marL="3454899" indent="0">
              <a:buNone/>
              <a:defRPr sz="985"/>
            </a:lvl8pPr>
            <a:lvl9pPr marL="3948451" indent="0">
              <a:buNone/>
              <a:defRPr sz="98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DE9AFEC2-6634-4DA6-A3B5-E335F60EA34F}" type="slidenum">
              <a:rPr lang="en-US" altLang="en-US"/>
              <a:pPr/>
              <a:t>‹#›</a:t>
            </a:fld>
            <a:endParaRPr lang="en-US" altLang="en-US"/>
          </a:p>
        </p:txBody>
      </p:sp>
    </p:spTree>
    <p:extLst>
      <p:ext uri="{BB962C8B-B14F-4D97-AF65-F5344CB8AC3E}">
        <p14:creationId xmlns:p14="http://schemas.microsoft.com/office/powerpoint/2010/main" val="152914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759F7D4-F61D-4339-ACF7-99466CE8C271}" type="slidenum">
              <a:rPr lang="en-US" altLang="en-US"/>
              <a:pPr/>
              <a:t>‹#›</a:t>
            </a:fld>
            <a:endParaRPr lang="en-US" altLang="en-US"/>
          </a:p>
        </p:txBody>
      </p:sp>
    </p:spTree>
    <p:extLst>
      <p:ext uri="{BB962C8B-B14F-4D97-AF65-F5344CB8AC3E}">
        <p14:creationId xmlns:p14="http://schemas.microsoft.com/office/powerpoint/2010/main" val="223272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0"/>
            <a:ext cx="7315200" cy="566739"/>
          </a:xfrm>
        </p:spPr>
        <p:txBody>
          <a:bodyPr anchor="b"/>
          <a:lstStyle>
            <a:lvl1pPr algn="l">
              <a:defRPr sz="2215"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6"/>
            <a:ext cx="7315200" cy="4114800"/>
          </a:xfrm>
        </p:spPr>
        <p:txBody>
          <a:bodyPr/>
          <a:lstStyle>
            <a:lvl1pPr marL="0" indent="0">
              <a:buNone/>
              <a:defRPr sz="3446"/>
            </a:lvl1pPr>
            <a:lvl2pPr marL="493557" indent="0">
              <a:buNone/>
              <a:defRPr sz="3077"/>
            </a:lvl2pPr>
            <a:lvl3pPr marL="987113" indent="0">
              <a:buNone/>
              <a:defRPr sz="2585"/>
            </a:lvl3pPr>
            <a:lvl4pPr marL="1480672" indent="0">
              <a:buNone/>
              <a:defRPr sz="2215"/>
            </a:lvl4pPr>
            <a:lvl5pPr marL="1974223" indent="0">
              <a:buNone/>
              <a:defRPr sz="2215"/>
            </a:lvl5pPr>
            <a:lvl6pPr marL="2467782" indent="0">
              <a:buNone/>
              <a:defRPr sz="2215"/>
            </a:lvl6pPr>
            <a:lvl7pPr marL="2961340" indent="0">
              <a:buNone/>
              <a:defRPr sz="2215"/>
            </a:lvl7pPr>
            <a:lvl8pPr marL="3454899" indent="0">
              <a:buNone/>
              <a:defRPr sz="2215"/>
            </a:lvl8pPr>
            <a:lvl9pPr marL="3948451" indent="0">
              <a:buNone/>
              <a:defRPr sz="2215"/>
            </a:lvl9pPr>
          </a:lstStyle>
          <a:p>
            <a:pPr lvl="0"/>
            <a:endParaRPr lang="vi-VN" noProof="0" smtClean="0"/>
          </a:p>
        </p:txBody>
      </p:sp>
      <p:sp>
        <p:nvSpPr>
          <p:cNvPr id="4" name="Text Placeholder 3"/>
          <p:cNvSpPr>
            <a:spLocks noGrp="1"/>
          </p:cNvSpPr>
          <p:nvPr>
            <p:ph type="body" sz="half" idx="2"/>
          </p:nvPr>
        </p:nvSpPr>
        <p:spPr>
          <a:xfrm>
            <a:off x="2389556" y="5367369"/>
            <a:ext cx="7315200" cy="804861"/>
          </a:xfrm>
        </p:spPr>
        <p:txBody>
          <a:bodyPr/>
          <a:lstStyle>
            <a:lvl1pPr marL="0" indent="0">
              <a:buNone/>
              <a:defRPr sz="1600"/>
            </a:lvl1pPr>
            <a:lvl2pPr marL="493557" indent="0">
              <a:buNone/>
              <a:defRPr sz="1354"/>
            </a:lvl2pPr>
            <a:lvl3pPr marL="987113" indent="0">
              <a:buNone/>
              <a:defRPr sz="985"/>
            </a:lvl3pPr>
            <a:lvl4pPr marL="1480672" indent="0">
              <a:buNone/>
              <a:defRPr sz="985"/>
            </a:lvl4pPr>
            <a:lvl5pPr marL="1974223" indent="0">
              <a:buNone/>
              <a:defRPr sz="985"/>
            </a:lvl5pPr>
            <a:lvl6pPr marL="2467782" indent="0">
              <a:buNone/>
              <a:defRPr sz="985"/>
            </a:lvl6pPr>
            <a:lvl7pPr marL="2961340" indent="0">
              <a:buNone/>
              <a:defRPr sz="985"/>
            </a:lvl7pPr>
            <a:lvl8pPr marL="3454899" indent="0">
              <a:buNone/>
              <a:defRPr sz="985"/>
            </a:lvl8pPr>
            <a:lvl9pPr marL="3948451" indent="0">
              <a:buNone/>
              <a:defRPr sz="98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00626ABA-22A1-4E2E-9F53-22F93D76F83E}" type="slidenum">
              <a:rPr lang="en-US" altLang="en-US"/>
              <a:pPr/>
              <a:t>‹#›</a:t>
            </a:fld>
            <a:endParaRPr lang="en-US" altLang="en-US"/>
          </a:p>
        </p:txBody>
      </p:sp>
    </p:spTree>
    <p:extLst>
      <p:ext uri="{BB962C8B-B14F-4D97-AF65-F5344CB8AC3E}">
        <p14:creationId xmlns:p14="http://schemas.microsoft.com/office/powerpoint/2010/main" val="2171689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A851885D-E7CB-4577-A6A8-D67A40FE4AC8}" type="slidenum">
              <a:rPr lang="en-US" altLang="en-US"/>
              <a:pPr/>
              <a:t>‹#›</a:t>
            </a:fld>
            <a:endParaRPr lang="en-US" altLang="en-US"/>
          </a:p>
        </p:txBody>
      </p:sp>
    </p:spTree>
    <p:extLst>
      <p:ext uri="{BB962C8B-B14F-4D97-AF65-F5344CB8AC3E}">
        <p14:creationId xmlns:p14="http://schemas.microsoft.com/office/powerpoint/2010/main" val="429441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81"/>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9" y="274681"/>
            <a:ext cx="804203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329C5F83-ECC6-4C82-85FA-B591FC7B5039}" type="slidenum">
              <a:rPr lang="en-US" altLang="en-US"/>
              <a:pPr/>
              <a:t>‹#›</a:t>
            </a:fld>
            <a:endParaRPr lang="en-US" altLang="en-US"/>
          </a:p>
        </p:txBody>
      </p:sp>
    </p:spTree>
    <p:extLst>
      <p:ext uri="{BB962C8B-B14F-4D97-AF65-F5344CB8AC3E}">
        <p14:creationId xmlns:p14="http://schemas.microsoft.com/office/powerpoint/2010/main" val="206377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8" y="2130474"/>
            <a:ext cx="1036320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4" y="3886200"/>
            <a:ext cx="8534400" cy="1752600"/>
          </a:xfrm>
        </p:spPr>
        <p:txBody>
          <a:bodyPr/>
          <a:lstStyle>
            <a:lvl1pPr marL="0" indent="0" algn="ctr">
              <a:buNone/>
              <a:defRPr/>
            </a:lvl1pPr>
            <a:lvl2pPr marL="493894" indent="0" algn="ctr">
              <a:buNone/>
              <a:defRPr/>
            </a:lvl2pPr>
            <a:lvl3pPr marL="987787" indent="0" algn="ctr">
              <a:buNone/>
              <a:defRPr/>
            </a:lvl3pPr>
            <a:lvl4pPr marL="1481683" indent="0" algn="ctr">
              <a:buNone/>
              <a:defRPr/>
            </a:lvl4pPr>
            <a:lvl5pPr marL="1975573" indent="0" algn="ctr">
              <a:buNone/>
              <a:defRPr/>
            </a:lvl5pPr>
            <a:lvl6pPr marL="2469467" indent="0" algn="ctr">
              <a:buNone/>
              <a:defRPr/>
            </a:lvl6pPr>
            <a:lvl7pPr marL="2963364" indent="0" algn="ctr">
              <a:buNone/>
              <a:defRPr/>
            </a:lvl7pPr>
            <a:lvl8pPr marL="3457257" indent="0" algn="ctr">
              <a:buNone/>
              <a:defRPr/>
            </a:lvl8pPr>
            <a:lvl9pPr marL="3951147"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BE84048B-2604-4B71-B11F-D60A4A69AE80}" type="slidenum">
              <a:rPr lang="en-US" altLang="en-US"/>
              <a:pPr/>
              <a:t>‹#›</a:t>
            </a:fld>
            <a:endParaRPr lang="en-US" altLang="en-US"/>
          </a:p>
        </p:txBody>
      </p:sp>
    </p:spTree>
    <p:extLst>
      <p:ext uri="{BB962C8B-B14F-4D97-AF65-F5344CB8AC3E}">
        <p14:creationId xmlns:p14="http://schemas.microsoft.com/office/powerpoint/2010/main" val="159782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403BA5BD-CF44-4798-8E2A-E276239C504B}" type="slidenum">
              <a:rPr lang="en-US" altLang="en-US"/>
              <a:pPr/>
              <a:t>‹#›</a:t>
            </a:fld>
            <a:endParaRPr lang="en-US" altLang="en-US"/>
          </a:p>
        </p:txBody>
      </p:sp>
    </p:spTree>
    <p:extLst>
      <p:ext uri="{BB962C8B-B14F-4D97-AF65-F5344CB8AC3E}">
        <p14:creationId xmlns:p14="http://schemas.microsoft.com/office/powerpoint/2010/main" val="1918225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63" y="4406915"/>
            <a:ext cx="10363201" cy="1362076"/>
          </a:xfrm>
        </p:spPr>
        <p:txBody>
          <a:bodyPr anchor="t"/>
          <a:lstStyle>
            <a:lvl1pPr algn="l">
              <a:defRPr sz="4308" b="1" cap="all"/>
            </a:lvl1pPr>
          </a:lstStyle>
          <a:p>
            <a:r>
              <a:rPr lang="en-US" smtClean="0"/>
              <a:t>Click to edit Master title style</a:t>
            </a:r>
            <a:endParaRPr lang="vi-VN"/>
          </a:p>
        </p:txBody>
      </p:sp>
      <p:sp>
        <p:nvSpPr>
          <p:cNvPr id="3" name="Text Placeholder 2"/>
          <p:cNvSpPr>
            <a:spLocks noGrp="1"/>
          </p:cNvSpPr>
          <p:nvPr>
            <p:ph type="body" idx="1"/>
          </p:nvPr>
        </p:nvSpPr>
        <p:spPr>
          <a:xfrm>
            <a:off x="963263" y="2906722"/>
            <a:ext cx="10363201" cy="1500187"/>
          </a:xfrm>
        </p:spPr>
        <p:txBody>
          <a:bodyPr anchor="b"/>
          <a:lstStyle>
            <a:lvl1pPr marL="0" indent="0">
              <a:buNone/>
              <a:defRPr sz="2215"/>
            </a:lvl1pPr>
            <a:lvl2pPr marL="493894" indent="0">
              <a:buNone/>
              <a:defRPr sz="1846"/>
            </a:lvl2pPr>
            <a:lvl3pPr marL="987787" indent="0">
              <a:buNone/>
              <a:defRPr sz="1723"/>
            </a:lvl3pPr>
            <a:lvl4pPr marL="1481683" indent="0">
              <a:buNone/>
              <a:defRPr sz="1600"/>
            </a:lvl4pPr>
            <a:lvl5pPr marL="1975573" indent="0">
              <a:buNone/>
              <a:defRPr sz="1600"/>
            </a:lvl5pPr>
            <a:lvl6pPr marL="2469467" indent="0">
              <a:buNone/>
              <a:defRPr sz="1600"/>
            </a:lvl6pPr>
            <a:lvl7pPr marL="2963364" indent="0">
              <a:buNone/>
              <a:defRPr sz="1600"/>
            </a:lvl7pPr>
            <a:lvl8pPr marL="3457257" indent="0">
              <a:buNone/>
              <a:defRPr sz="1600"/>
            </a:lvl8pPr>
            <a:lvl9pPr marL="3951147" indent="0">
              <a:buNone/>
              <a:defRPr sz="16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D6DDD4DA-7DCE-43C9-A598-646CB453D08C}" type="slidenum">
              <a:rPr lang="en-US" altLang="en-US"/>
              <a:pPr/>
              <a:t>‹#›</a:t>
            </a:fld>
            <a:endParaRPr lang="en-US" altLang="en-US"/>
          </a:p>
        </p:txBody>
      </p:sp>
    </p:spTree>
    <p:extLst>
      <p:ext uri="{BB962C8B-B14F-4D97-AF65-F5344CB8AC3E}">
        <p14:creationId xmlns:p14="http://schemas.microsoft.com/office/powerpoint/2010/main" val="177518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7" y="1600206"/>
            <a:ext cx="5392618" cy="4525963"/>
          </a:xfrm>
        </p:spPr>
        <p:txBody>
          <a:bodyPr/>
          <a:lstStyle>
            <a:lvl1pPr>
              <a:defRPr sz="3077"/>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3" y="1600206"/>
            <a:ext cx="5392618" cy="4525963"/>
          </a:xfrm>
        </p:spPr>
        <p:txBody>
          <a:bodyPr/>
          <a:lstStyle>
            <a:lvl1pPr>
              <a:defRPr sz="3077"/>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22FDE4D7-0FC0-4DB3-A227-BEB2A2073C21}" type="slidenum">
              <a:rPr lang="en-US" altLang="en-US"/>
              <a:pPr/>
              <a:t>‹#›</a:t>
            </a:fld>
            <a:endParaRPr lang="en-US" altLang="en-US"/>
          </a:p>
        </p:txBody>
      </p:sp>
    </p:spTree>
    <p:extLst>
      <p:ext uri="{BB962C8B-B14F-4D97-AF65-F5344CB8AC3E}">
        <p14:creationId xmlns:p14="http://schemas.microsoft.com/office/powerpoint/2010/main" val="240005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23"/>
            <a:ext cx="5386754" cy="639761"/>
          </a:xfrm>
        </p:spPr>
        <p:txBody>
          <a:bodyPr anchor="b"/>
          <a:lstStyle>
            <a:lvl1pPr marL="0" indent="0">
              <a:buNone/>
              <a:defRPr sz="2585" b="1"/>
            </a:lvl1pPr>
            <a:lvl2pPr marL="493894" indent="0">
              <a:buNone/>
              <a:defRPr sz="2215" b="1"/>
            </a:lvl2pPr>
            <a:lvl3pPr marL="987787" indent="0">
              <a:buNone/>
              <a:defRPr sz="1846" b="1"/>
            </a:lvl3pPr>
            <a:lvl4pPr marL="1481683" indent="0">
              <a:buNone/>
              <a:defRPr sz="1723" b="1"/>
            </a:lvl4pPr>
            <a:lvl5pPr marL="1975573" indent="0">
              <a:buNone/>
              <a:defRPr sz="1723" b="1"/>
            </a:lvl5pPr>
            <a:lvl6pPr marL="2469467" indent="0">
              <a:buNone/>
              <a:defRPr sz="1723" b="1"/>
            </a:lvl6pPr>
            <a:lvl7pPr marL="2963364" indent="0">
              <a:buNone/>
              <a:defRPr sz="1723" b="1"/>
            </a:lvl7pPr>
            <a:lvl8pPr marL="3457257" indent="0">
              <a:buNone/>
              <a:defRPr sz="1723" b="1"/>
            </a:lvl8pPr>
            <a:lvl9pPr marL="3951147" indent="0">
              <a:buNone/>
              <a:defRPr sz="1723" b="1"/>
            </a:lvl9pPr>
          </a:lstStyle>
          <a:p>
            <a:pPr lvl="0"/>
            <a:r>
              <a:rPr lang="en-US" smtClean="0"/>
              <a:t>Click to edit Master text styles</a:t>
            </a:r>
          </a:p>
        </p:txBody>
      </p:sp>
      <p:sp>
        <p:nvSpPr>
          <p:cNvPr id="4" name="Content Placeholder 3"/>
          <p:cNvSpPr>
            <a:spLocks noGrp="1"/>
          </p:cNvSpPr>
          <p:nvPr>
            <p:ph sz="half" idx="2"/>
          </p:nvPr>
        </p:nvSpPr>
        <p:spPr>
          <a:xfrm>
            <a:off x="609601" y="2174876"/>
            <a:ext cx="5386754" cy="3951288"/>
          </a:xfrm>
        </p:spPr>
        <p:txBody>
          <a:bodyPr/>
          <a:lstStyle>
            <a:lvl1pPr>
              <a:defRPr sz="2585"/>
            </a:lvl1pPr>
            <a:lvl2pPr>
              <a:defRPr sz="2215"/>
            </a:lvl2pPr>
            <a:lvl3pPr>
              <a:defRPr sz="1846"/>
            </a:lvl3pPr>
            <a:lvl4pPr>
              <a:defRPr sz="1723"/>
            </a:lvl4pPr>
            <a:lvl5pPr>
              <a:defRPr sz="1723"/>
            </a:lvl5pPr>
            <a:lvl6pPr>
              <a:defRPr sz="1723"/>
            </a:lvl6pPr>
            <a:lvl7pPr>
              <a:defRPr sz="1723"/>
            </a:lvl7pPr>
            <a:lvl8pPr>
              <a:defRPr sz="1723"/>
            </a:lvl8pPr>
            <a:lvl9pPr>
              <a:defRPr sz="172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02" y="1535123"/>
            <a:ext cx="5388709" cy="639761"/>
          </a:xfrm>
        </p:spPr>
        <p:txBody>
          <a:bodyPr anchor="b"/>
          <a:lstStyle>
            <a:lvl1pPr marL="0" indent="0">
              <a:buNone/>
              <a:defRPr sz="2585" b="1"/>
            </a:lvl1pPr>
            <a:lvl2pPr marL="493894" indent="0">
              <a:buNone/>
              <a:defRPr sz="2215" b="1"/>
            </a:lvl2pPr>
            <a:lvl3pPr marL="987787" indent="0">
              <a:buNone/>
              <a:defRPr sz="1846" b="1"/>
            </a:lvl3pPr>
            <a:lvl4pPr marL="1481683" indent="0">
              <a:buNone/>
              <a:defRPr sz="1723" b="1"/>
            </a:lvl4pPr>
            <a:lvl5pPr marL="1975573" indent="0">
              <a:buNone/>
              <a:defRPr sz="1723" b="1"/>
            </a:lvl5pPr>
            <a:lvl6pPr marL="2469467" indent="0">
              <a:buNone/>
              <a:defRPr sz="1723" b="1"/>
            </a:lvl6pPr>
            <a:lvl7pPr marL="2963364" indent="0">
              <a:buNone/>
              <a:defRPr sz="1723" b="1"/>
            </a:lvl7pPr>
            <a:lvl8pPr marL="3457257" indent="0">
              <a:buNone/>
              <a:defRPr sz="1723" b="1"/>
            </a:lvl8pPr>
            <a:lvl9pPr marL="3951147" indent="0">
              <a:buNone/>
              <a:defRPr sz="1723" b="1"/>
            </a:lvl9pPr>
          </a:lstStyle>
          <a:p>
            <a:pPr lvl="0"/>
            <a:r>
              <a:rPr lang="en-US" smtClean="0"/>
              <a:t>Click to edit Master text styles</a:t>
            </a:r>
          </a:p>
        </p:txBody>
      </p:sp>
      <p:sp>
        <p:nvSpPr>
          <p:cNvPr id="6" name="Content Placeholder 5"/>
          <p:cNvSpPr>
            <a:spLocks noGrp="1"/>
          </p:cNvSpPr>
          <p:nvPr>
            <p:ph sz="quarter" idx="4"/>
          </p:nvPr>
        </p:nvSpPr>
        <p:spPr>
          <a:xfrm>
            <a:off x="6193702" y="2174876"/>
            <a:ext cx="5388709" cy="3951288"/>
          </a:xfrm>
        </p:spPr>
        <p:txBody>
          <a:bodyPr/>
          <a:lstStyle>
            <a:lvl1pPr>
              <a:defRPr sz="2585"/>
            </a:lvl1pPr>
            <a:lvl2pPr>
              <a:defRPr sz="2215"/>
            </a:lvl2pPr>
            <a:lvl3pPr>
              <a:defRPr sz="1846"/>
            </a:lvl3pPr>
            <a:lvl4pPr>
              <a:defRPr sz="1723"/>
            </a:lvl4pPr>
            <a:lvl5pPr>
              <a:defRPr sz="1723"/>
            </a:lvl5pPr>
            <a:lvl6pPr>
              <a:defRPr sz="1723"/>
            </a:lvl6pPr>
            <a:lvl7pPr>
              <a:defRPr sz="1723"/>
            </a:lvl7pPr>
            <a:lvl8pPr>
              <a:defRPr sz="1723"/>
            </a:lvl8pPr>
            <a:lvl9pPr>
              <a:defRPr sz="172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a:ln/>
        </p:spPr>
        <p:txBody>
          <a:bodyPr/>
          <a:lstStyle>
            <a:lvl1pPr>
              <a:defRPr/>
            </a:lvl1pPr>
          </a:lstStyle>
          <a:p>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9C57A037-698D-4C17-91A8-5A0010639F87}" type="slidenum">
              <a:rPr lang="en-US" altLang="en-US"/>
              <a:pPr/>
              <a:t>‹#›</a:t>
            </a:fld>
            <a:endParaRPr lang="en-US" altLang="en-US"/>
          </a:p>
        </p:txBody>
      </p:sp>
    </p:spTree>
    <p:extLst>
      <p:ext uri="{BB962C8B-B14F-4D97-AF65-F5344CB8AC3E}">
        <p14:creationId xmlns:p14="http://schemas.microsoft.com/office/powerpoint/2010/main" val="91091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a:ln/>
        </p:spPr>
        <p:txBody>
          <a:bodyPr/>
          <a:lstStyle>
            <a:lvl1pPr>
              <a:defRPr/>
            </a:lvl1pPr>
          </a:lstStyle>
          <a:p>
            <a:endParaRPr lang="en-US"/>
          </a:p>
        </p:txBody>
      </p:sp>
      <p:sp>
        <p:nvSpPr>
          <p:cNvPr id="4" name="Footer Placeholder 4"/>
          <p:cNvSpPr>
            <a:spLocks noGrp="1"/>
          </p:cNvSpPr>
          <p:nvPr>
            <p:ph type="ftr" sz="quarter" idx="11"/>
          </p:nvPr>
        </p:nvSpPr>
        <p:spPr>
          <a:ln/>
        </p:spPr>
        <p:txBody>
          <a:bodyPr/>
          <a:lstStyle>
            <a:lvl1pPr>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B39F17EA-666F-4009-A382-6AAAFAE16A39}" type="slidenum">
              <a:rPr lang="en-US" altLang="en-US"/>
              <a:pPr/>
              <a:t>‹#›</a:t>
            </a:fld>
            <a:endParaRPr lang="en-US" altLang="en-US"/>
          </a:p>
        </p:txBody>
      </p:sp>
    </p:spTree>
    <p:extLst>
      <p:ext uri="{BB962C8B-B14F-4D97-AF65-F5344CB8AC3E}">
        <p14:creationId xmlns:p14="http://schemas.microsoft.com/office/powerpoint/2010/main" val="3640503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endParaRPr lang="en-US"/>
          </a:p>
        </p:txBody>
      </p:sp>
      <p:sp>
        <p:nvSpPr>
          <p:cNvPr id="3" name="Footer Placeholder 4"/>
          <p:cNvSpPr>
            <a:spLocks noGrp="1"/>
          </p:cNvSpPr>
          <p:nvPr>
            <p:ph type="ftr" sz="quarter" idx="11"/>
          </p:nvPr>
        </p:nvSpPr>
        <p:spPr>
          <a:ln/>
        </p:spPr>
        <p:txBody>
          <a:bodyPr/>
          <a:lstStyle>
            <a:lvl1pPr>
              <a:defRPr/>
            </a:lvl1pPr>
          </a:lstStyle>
          <a:p>
            <a:endParaRPr lang="en-US"/>
          </a:p>
        </p:txBody>
      </p:sp>
      <p:sp>
        <p:nvSpPr>
          <p:cNvPr id="4" name="Slide Number Placeholder 5"/>
          <p:cNvSpPr>
            <a:spLocks noGrp="1"/>
          </p:cNvSpPr>
          <p:nvPr>
            <p:ph type="sldNum" sz="quarter" idx="12"/>
          </p:nvPr>
        </p:nvSpPr>
        <p:spPr>
          <a:ln/>
        </p:spPr>
        <p:txBody>
          <a:bodyPr/>
          <a:lstStyle>
            <a:lvl1pPr>
              <a:defRPr/>
            </a:lvl1pPr>
          </a:lstStyle>
          <a:p>
            <a:fld id="{5261E3FF-B5C3-4767-B9E1-DFCAF302C5DF}" type="slidenum">
              <a:rPr lang="en-US" altLang="en-US"/>
              <a:pPr/>
              <a:t>‹#›</a:t>
            </a:fld>
            <a:endParaRPr lang="en-US" altLang="en-US"/>
          </a:p>
        </p:txBody>
      </p:sp>
    </p:spTree>
    <p:extLst>
      <p:ext uri="{BB962C8B-B14F-4D97-AF65-F5344CB8AC3E}">
        <p14:creationId xmlns:p14="http://schemas.microsoft.com/office/powerpoint/2010/main" val="184263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38"/>
            <a:ext cx="10363200" cy="1362075"/>
          </a:xfrm>
        </p:spPr>
        <p:txBody>
          <a:bodyPr anchor="t"/>
          <a:lstStyle>
            <a:lvl1pPr algn="l">
              <a:defRPr sz="4923" b="1" cap="all"/>
            </a:lvl1pPr>
          </a:lstStyle>
          <a:p>
            <a:r>
              <a:rPr lang="en-US" smtClean="0"/>
              <a:t>Click to edit Master title style</a:t>
            </a:r>
            <a:endParaRPr lang="vi-VN"/>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462"/>
            </a:lvl1pPr>
            <a:lvl2pPr marL="561506" indent="0">
              <a:buNone/>
              <a:defRPr sz="2215"/>
            </a:lvl2pPr>
            <a:lvl3pPr marL="1123016" indent="0">
              <a:buNone/>
              <a:defRPr sz="1969"/>
            </a:lvl3pPr>
            <a:lvl4pPr marL="1684518" indent="0">
              <a:buNone/>
              <a:defRPr sz="1723"/>
            </a:lvl4pPr>
            <a:lvl5pPr marL="2246029" indent="0">
              <a:buNone/>
              <a:defRPr sz="1723"/>
            </a:lvl5pPr>
            <a:lvl6pPr marL="2807535" indent="0">
              <a:buNone/>
              <a:defRPr sz="1723"/>
            </a:lvl6pPr>
            <a:lvl7pPr marL="3369048" indent="0">
              <a:buNone/>
              <a:defRPr sz="1723"/>
            </a:lvl7pPr>
            <a:lvl8pPr marL="3930547" indent="0">
              <a:buNone/>
              <a:defRPr sz="1723"/>
            </a:lvl8pPr>
            <a:lvl9pPr marL="4492054" indent="0">
              <a:buNone/>
              <a:defRPr sz="1723"/>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5C8FB7AE-F671-4AEA-9EDB-2C336857AAD5}" type="slidenum">
              <a:rPr lang="en-US" altLang="en-US"/>
              <a:pPr/>
              <a:t>‹#›</a:t>
            </a:fld>
            <a:endParaRPr lang="en-US" altLang="en-US"/>
          </a:p>
        </p:txBody>
      </p:sp>
    </p:spTree>
    <p:extLst>
      <p:ext uri="{BB962C8B-B14F-4D97-AF65-F5344CB8AC3E}">
        <p14:creationId xmlns:p14="http://schemas.microsoft.com/office/powerpoint/2010/main" val="319451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82"/>
            <a:ext cx="4011248" cy="1162051"/>
          </a:xfrm>
        </p:spPr>
        <p:txBody>
          <a:bodyPr anchor="b"/>
          <a:lstStyle>
            <a:lvl1pPr algn="l">
              <a:defRPr sz="2215" b="1"/>
            </a:lvl1pPr>
          </a:lstStyle>
          <a:p>
            <a:r>
              <a:rPr lang="en-US" smtClean="0"/>
              <a:t>Click to edit Master title style</a:t>
            </a:r>
            <a:endParaRPr lang="vi-VN"/>
          </a:p>
        </p:txBody>
      </p:sp>
      <p:sp>
        <p:nvSpPr>
          <p:cNvPr id="3" name="Content Placeholder 2"/>
          <p:cNvSpPr>
            <a:spLocks noGrp="1"/>
          </p:cNvSpPr>
          <p:nvPr>
            <p:ph idx="1"/>
          </p:nvPr>
        </p:nvSpPr>
        <p:spPr>
          <a:xfrm>
            <a:off x="4767393" y="273099"/>
            <a:ext cx="6815018" cy="5853113"/>
          </a:xfrm>
        </p:spPr>
        <p:txBody>
          <a:bodyPr/>
          <a:lstStyle>
            <a:lvl1pPr>
              <a:defRPr sz="3446"/>
            </a:lvl1pPr>
            <a:lvl2pPr>
              <a:defRPr sz="3077"/>
            </a:lvl2pPr>
            <a:lvl3pPr>
              <a:defRPr sz="2585"/>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9" y="1435113"/>
            <a:ext cx="4011248" cy="4691063"/>
          </a:xfrm>
        </p:spPr>
        <p:txBody>
          <a:bodyPr/>
          <a:lstStyle>
            <a:lvl1pPr marL="0" indent="0">
              <a:buNone/>
              <a:defRPr sz="1600"/>
            </a:lvl1pPr>
            <a:lvl2pPr marL="493894" indent="0">
              <a:buNone/>
              <a:defRPr sz="1354"/>
            </a:lvl2pPr>
            <a:lvl3pPr marL="987787" indent="0">
              <a:buNone/>
              <a:defRPr sz="985"/>
            </a:lvl3pPr>
            <a:lvl4pPr marL="1481683" indent="0">
              <a:buNone/>
              <a:defRPr sz="985"/>
            </a:lvl4pPr>
            <a:lvl5pPr marL="1975573" indent="0">
              <a:buNone/>
              <a:defRPr sz="985"/>
            </a:lvl5pPr>
            <a:lvl6pPr marL="2469467" indent="0">
              <a:buNone/>
              <a:defRPr sz="985"/>
            </a:lvl6pPr>
            <a:lvl7pPr marL="2963364" indent="0">
              <a:buNone/>
              <a:defRPr sz="985"/>
            </a:lvl7pPr>
            <a:lvl8pPr marL="3457257" indent="0">
              <a:buNone/>
              <a:defRPr sz="985"/>
            </a:lvl8pPr>
            <a:lvl9pPr marL="3951147" indent="0">
              <a:buNone/>
              <a:defRPr sz="98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09BB77E-B177-4121-87FA-A0978A88D379}" type="slidenum">
              <a:rPr lang="en-US" altLang="en-US"/>
              <a:pPr/>
              <a:t>‹#›</a:t>
            </a:fld>
            <a:endParaRPr lang="en-US" altLang="en-US"/>
          </a:p>
        </p:txBody>
      </p:sp>
    </p:spTree>
    <p:extLst>
      <p:ext uri="{BB962C8B-B14F-4D97-AF65-F5344CB8AC3E}">
        <p14:creationId xmlns:p14="http://schemas.microsoft.com/office/powerpoint/2010/main" val="2110952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0"/>
            <a:ext cx="7315200" cy="566739"/>
          </a:xfrm>
        </p:spPr>
        <p:txBody>
          <a:bodyPr anchor="b"/>
          <a:lstStyle>
            <a:lvl1pPr algn="l">
              <a:defRPr sz="2215"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6"/>
            <a:ext cx="7315200" cy="4114800"/>
          </a:xfrm>
        </p:spPr>
        <p:txBody>
          <a:bodyPr/>
          <a:lstStyle>
            <a:lvl1pPr marL="0" indent="0">
              <a:buNone/>
              <a:defRPr sz="3446"/>
            </a:lvl1pPr>
            <a:lvl2pPr marL="493894" indent="0">
              <a:buNone/>
              <a:defRPr sz="3077"/>
            </a:lvl2pPr>
            <a:lvl3pPr marL="987787" indent="0">
              <a:buNone/>
              <a:defRPr sz="2585"/>
            </a:lvl3pPr>
            <a:lvl4pPr marL="1481683" indent="0">
              <a:buNone/>
              <a:defRPr sz="2215"/>
            </a:lvl4pPr>
            <a:lvl5pPr marL="1975573" indent="0">
              <a:buNone/>
              <a:defRPr sz="2215"/>
            </a:lvl5pPr>
            <a:lvl6pPr marL="2469467" indent="0">
              <a:buNone/>
              <a:defRPr sz="2215"/>
            </a:lvl6pPr>
            <a:lvl7pPr marL="2963364" indent="0">
              <a:buNone/>
              <a:defRPr sz="2215"/>
            </a:lvl7pPr>
            <a:lvl8pPr marL="3457257" indent="0">
              <a:buNone/>
              <a:defRPr sz="2215"/>
            </a:lvl8pPr>
            <a:lvl9pPr marL="3951147" indent="0">
              <a:buNone/>
              <a:defRPr sz="2215"/>
            </a:lvl9pPr>
          </a:lstStyle>
          <a:p>
            <a:pPr lvl="0"/>
            <a:endParaRPr lang="vi-VN" noProof="0" smtClean="0"/>
          </a:p>
        </p:txBody>
      </p:sp>
      <p:sp>
        <p:nvSpPr>
          <p:cNvPr id="4" name="Text Placeholder 3"/>
          <p:cNvSpPr>
            <a:spLocks noGrp="1"/>
          </p:cNvSpPr>
          <p:nvPr>
            <p:ph type="body" sz="half" idx="2"/>
          </p:nvPr>
        </p:nvSpPr>
        <p:spPr>
          <a:xfrm>
            <a:off x="2389556" y="5367369"/>
            <a:ext cx="7315200" cy="804861"/>
          </a:xfrm>
        </p:spPr>
        <p:txBody>
          <a:bodyPr/>
          <a:lstStyle>
            <a:lvl1pPr marL="0" indent="0">
              <a:buNone/>
              <a:defRPr sz="1600"/>
            </a:lvl1pPr>
            <a:lvl2pPr marL="493894" indent="0">
              <a:buNone/>
              <a:defRPr sz="1354"/>
            </a:lvl2pPr>
            <a:lvl3pPr marL="987787" indent="0">
              <a:buNone/>
              <a:defRPr sz="985"/>
            </a:lvl3pPr>
            <a:lvl4pPr marL="1481683" indent="0">
              <a:buNone/>
              <a:defRPr sz="985"/>
            </a:lvl4pPr>
            <a:lvl5pPr marL="1975573" indent="0">
              <a:buNone/>
              <a:defRPr sz="985"/>
            </a:lvl5pPr>
            <a:lvl6pPr marL="2469467" indent="0">
              <a:buNone/>
              <a:defRPr sz="985"/>
            </a:lvl6pPr>
            <a:lvl7pPr marL="2963364" indent="0">
              <a:buNone/>
              <a:defRPr sz="985"/>
            </a:lvl7pPr>
            <a:lvl8pPr marL="3457257" indent="0">
              <a:buNone/>
              <a:defRPr sz="985"/>
            </a:lvl8pPr>
            <a:lvl9pPr marL="3951147" indent="0">
              <a:buNone/>
              <a:defRPr sz="98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AEE7A27D-9EDB-423C-9156-BBEC0D5B05D0}" type="slidenum">
              <a:rPr lang="en-US" altLang="en-US"/>
              <a:pPr/>
              <a:t>‹#›</a:t>
            </a:fld>
            <a:endParaRPr lang="en-US" altLang="en-US"/>
          </a:p>
        </p:txBody>
      </p:sp>
    </p:spTree>
    <p:extLst>
      <p:ext uri="{BB962C8B-B14F-4D97-AF65-F5344CB8AC3E}">
        <p14:creationId xmlns:p14="http://schemas.microsoft.com/office/powerpoint/2010/main" val="2550621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3D8C5463-6D34-49CD-85D6-9A4974B1E8E4}" type="slidenum">
              <a:rPr lang="en-US" altLang="en-US"/>
              <a:pPr/>
              <a:t>‹#›</a:t>
            </a:fld>
            <a:endParaRPr lang="en-US" altLang="en-US"/>
          </a:p>
        </p:txBody>
      </p:sp>
    </p:spTree>
    <p:extLst>
      <p:ext uri="{BB962C8B-B14F-4D97-AF65-F5344CB8AC3E}">
        <p14:creationId xmlns:p14="http://schemas.microsoft.com/office/powerpoint/2010/main" val="3511333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81"/>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9" y="274681"/>
            <a:ext cx="804203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ln/>
        </p:spPr>
        <p:txBody>
          <a:bodyPr/>
          <a:lstStyle>
            <a:lvl1pPr>
              <a:defRPr/>
            </a:lvl1pPr>
          </a:lstStyle>
          <a:p>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E8AF5037-BFD0-4634-9A76-9156861671C5}" type="slidenum">
              <a:rPr lang="en-US" altLang="en-US"/>
              <a:pPr/>
              <a:t>‹#›</a:t>
            </a:fld>
            <a:endParaRPr lang="en-US" altLang="en-US"/>
          </a:p>
        </p:txBody>
      </p:sp>
    </p:spTree>
    <p:extLst>
      <p:ext uri="{BB962C8B-B14F-4D97-AF65-F5344CB8AC3E}">
        <p14:creationId xmlns:p14="http://schemas.microsoft.com/office/powerpoint/2010/main" val="4182778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5"/>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561506" indent="0" algn="ctr">
              <a:buNone/>
              <a:defRPr/>
            </a:lvl2pPr>
            <a:lvl3pPr marL="1123016" indent="0" algn="ctr">
              <a:buNone/>
              <a:defRPr/>
            </a:lvl3pPr>
            <a:lvl4pPr marL="1684518" indent="0" algn="ctr">
              <a:buNone/>
              <a:defRPr/>
            </a:lvl4pPr>
            <a:lvl5pPr marL="2246029" indent="0" algn="ctr">
              <a:buNone/>
              <a:defRPr/>
            </a:lvl5pPr>
            <a:lvl6pPr marL="2807535" indent="0" algn="ctr">
              <a:buNone/>
              <a:defRPr/>
            </a:lvl6pPr>
            <a:lvl7pPr marL="3369048" indent="0" algn="ctr">
              <a:buNone/>
              <a:defRPr/>
            </a:lvl7pPr>
            <a:lvl8pPr marL="3930547" indent="0" algn="ctr">
              <a:buNone/>
              <a:defRPr/>
            </a:lvl8pPr>
            <a:lvl9pPr marL="4492054" indent="0" algn="ctr">
              <a:buNone/>
              <a:defRPr/>
            </a:lvl9pPr>
          </a:lstStyle>
          <a:p>
            <a:r>
              <a:rPr lang="en-US" smtClean="0"/>
              <a:t>Click to edit Master subtitle style</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BF60E949-C797-4867-8B1D-CB8BC1EEB551}" type="slidenum">
              <a:rPr lang="en-US" altLang="en-US"/>
              <a:pPr/>
              <a:t>‹#›</a:t>
            </a:fld>
            <a:endParaRPr lang="en-US" altLang="en-US"/>
          </a:p>
        </p:txBody>
      </p:sp>
    </p:spTree>
    <p:extLst>
      <p:ext uri="{BB962C8B-B14F-4D97-AF65-F5344CB8AC3E}">
        <p14:creationId xmlns:p14="http://schemas.microsoft.com/office/powerpoint/2010/main" val="1459792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C9435F06-24C2-4141-8292-6719DA347885}" type="slidenum">
              <a:rPr lang="en-US" altLang="en-US"/>
              <a:pPr/>
              <a:t>‹#›</a:t>
            </a:fld>
            <a:endParaRPr lang="en-US" altLang="en-US"/>
          </a:p>
        </p:txBody>
      </p:sp>
    </p:spTree>
    <p:extLst>
      <p:ext uri="{BB962C8B-B14F-4D97-AF65-F5344CB8AC3E}">
        <p14:creationId xmlns:p14="http://schemas.microsoft.com/office/powerpoint/2010/main" val="3002298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38"/>
            <a:ext cx="10363200" cy="1362075"/>
          </a:xfrm>
        </p:spPr>
        <p:txBody>
          <a:bodyPr anchor="t"/>
          <a:lstStyle>
            <a:lvl1pPr algn="l">
              <a:defRPr sz="4923" b="1" cap="all"/>
            </a:lvl1pPr>
          </a:lstStyle>
          <a:p>
            <a:r>
              <a:rPr lang="en-US" smtClean="0"/>
              <a:t>Click to edit Master title style</a:t>
            </a:r>
            <a:endParaRPr lang="vi-VN"/>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462"/>
            </a:lvl1pPr>
            <a:lvl2pPr marL="561506" indent="0">
              <a:buNone/>
              <a:defRPr sz="2215"/>
            </a:lvl2pPr>
            <a:lvl3pPr marL="1123016" indent="0">
              <a:buNone/>
              <a:defRPr sz="1969"/>
            </a:lvl3pPr>
            <a:lvl4pPr marL="1684518" indent="0">
              <a:buNone/>
              <a:defRPr sz="1723"/>
            </a:lvl4pPr>
            <a:lvl5pPr marL="2246029" indent="0">
              <a:buNone/>
              <a:defRPr sz="1723"/>
            </a:lvl5pPr>
            <a:lvl6pPr marL="2807535" indent="0">
              <a:buNone/>
              <a:defRPr sz="1723"/>
            </a:lvl6pPr>
            <a:lvl7pPr marL="3369048" indent="0">
              <a:buNone/>
              <a:defRPr sz="1723"/>
            </a:lvl7pPr>
            <a:lvl8pPr marL="3930547" indent="0">
              <a:buNone/>
              <a:defRPr sz="1723"/>
            </a:lvl8pPr>
            <a:lvl9pPr marL="4492054" indent="0">
              <a:buNone/>
              <a:defRPr sz="1723"/>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3EF69C02-F4EE-4077-BE4A-89760BA775CE}" type="slidenum">
              <a:rPr lang="en-US" altLang="en-US"/>
              <a:pPr/>
              <a:t>‹#›</a:t>
            </a:fld>
            <a:endParaRPr lang="en-US" altLang="en-US"/>
          </a:p>
        </p:txBody>
      </p:sp>
    </p:spTree>
    <p:extLst>
      <p:ext uri="{BB962C8B-B14F-4D97-AF65-F5344CB8AC3E}">
        <p14:creationId xmlns:p14="http://schemas.microsoft.com/office/powerpoint/2010/main" val="2401049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ABD1C6B0-B68F-4F47-8E11-72C859B7148D}" type="slidenum">
              <a:rPr lang="en-US" altLang="en-US"/>
              <a:pPr/>
              <a:t>‹#›</a:t>
            </a:fld>
            <a:endParaRPr lang="en-US" altLang="en-US"/>
          </a:p>
        </p:txBody>
      </p:sp>
    </p:spTree>
    <p:extLst>
      <p:ext uri="{BB962C8B-B14F-4D97-AF65-F5344CB8AC3E}">
        <p14:creationId xmlns:p14="http://schemas.microsoft.com/office/powerpoint/2010/main" val="1085406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754"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28" y="1535117"/>
            <a:ext cx="5388708"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728" y="2174875"/>
            <a:ext cx="5388708"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7"/>
          <p:cNvSpPr>
            <a:spLocks noGrp="1" noChangeArrowheads="1"/>
          </p:cNvSpPr>
          <p:nvPr>
            <p:ph type="dt" sz="half" idx="10"/>
          </p:nvPr>
        </p:nvSpPr>
        <p:spPr>
          <a:ln/>
        </p:spPr>
        <p:txBody>
          <a:bodyPr/>
          <a:lstStyle>
            <a:lvl1pPr>
              <a:defRPr/>
            </a:lvl1pPr>
          </a:lstStyle>
          <a:p>
            <a:endParaRPr lang="en-US"/>
          </a:p>
        </p:txBody>
      </p:sp>
      <p:sp>
        <p:nvSpPr>
          <p:cNvPr id="8" name="Rectangle 8"/>
          <p:cNvSpPr>
            <a:spLocks noGrp="1" noChangeArrowheads="1"/>
          </p:cNvSpPr>
          <p:nvPr>
            <p:ph type="ftr" sz="quarter" idx="11"/>
          </p:nvPr>
        </p:nvSpPr>
        <p:spPr>
          <a:ln/>
        </p:spPr>
        <p:txBody>
          <a:bodyPr/>
          <a:lstStyle>
            <a:lvl1pPr>
              <a:defRPr/>
            </a:lvl1pPr>
          </a:lstStyle>
          <a:p>
            <a:endParaRPr lang="en-US"/>
          </a:p>
        </p:txBody>
      </p:sp>
      <p:sp>
        <p:nvSpPr>
          <p:cNvPr id="9" name="Rectangle 9"/>
          <p:cNvSpPr>
            <a:spLocks noGrp="1" noChangeArrowheads="1"/>
          </p:cNvSpPr>
          <p:nvPr>
            <p:ph type="sldNum" sz="quarter" idx="12"/>
          </p:nvPr>
        </p:nvSpPr>
        <p:spPr>
          <a:ln/>
        </p:spPr>
        <p:txBody>
          <a:bodyPr/>
          <a:lstStyle>
            <a:lvl1pPr>
              <a:defRPr/>
            </a:lvl1pPr>
          </a:lstStyle>
          <a:p>
            <a:fld id="{9B0B3573-9F2D-4909-A472-33C87318033C}" type="slidenum">
              <a:rPr lang="en-US" altLang="en-US"/>
              <a:pPr/>
              <a:t>‹#›</a:t>
            </a:fld>
            <a:endParaRPr lang="en-US" altLang="en-US"/>
          </a:p>
        </p:txBody>
      </p:sp>
    </p:spTree>
    <p:extLst>
      <p:ext uri="{BB962C8B-B14F-4D97-AF65-F5344CB8AC3E}">
        <p14:creationId xmlns:p14="http://schemas.microsoft.com/office/powerpoint/2010/main" val="1398872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7"/>
          <p:cNvSpPr>
            <a:spLocks noGrp="1" noChangeArrowheads="1"/>
          </p:cNvSpPr>
          <p:nvPr>
            <p:ph type="dt" sz="half" idx="10"/>
          </p:nvPr>
        </p:nvSpPr>
        <p:spPr>
          <a:ln/>
        </p:spPr>
        <p:txBody>
          <a:bodyPr/>
          <a:lstStyle>
            <a:lvl1pPr>
              <a:defRPr/>
            </a:lvl1pPr>
          </a:lstStyle>
          <a:p>
            <a:endParaRPr lang="en-US"/>
          </a:p>
        </p:txBody>
      </p:sp>
      <p:sp>
        <p:nvSpPr>
          <p:cNvPr id="4" name="Rectangle 8"/>
          <p:cNvSpPr>
            <a:spLocks noGrp="1" noChangeArrowheads="1"/>
          </p:cNvSpPr>
          <p:nvPr>
            <p:ph type="ftr" sz="quarter" idx="11"/>
          </p:nvPr>
        </p:nvSpPr>
        <p:spPr>
          <a:ln/>
        </p:spPr>
        <p:txBody>
          <a:bodyPr/>
          <a:lstStyle>
            <a:lvl1pPr>
              <a:defRPr/>
            </a:lvl1pPr>
          </a:lstStyle>
          <a:p>
            <a:endParaRPr lang="en-US"/>
          </a:p>
        </p:txBody>
      </p:sp>
      <p:sp>
        <p:nvSpPr>
          <p:cNvPr id="5" name="Rectangle 9"/>
          <p:cNvSpPr>
            <a:spLocks noGrp="1" noChangeArrowheads="1"/>
          </p:cNvSpPr>
          <p:nvPr>
            <p:ph type="sldNum" sz="quarter" idx="12"/>
          </p:nvPr>
        </p:nvSpPr>
        <p:spPr>
          <a:ln/>
        </p:spPr>
        <p:txBody>
          <a:bodyPr/>
          <a:lstStyle>
            <a:lvl1pPr>
              <a:defRPr/>
            </a:lvl1pPr>
          </a:lstStyle>
          <a:p>
            <a:fld id="{936E6142-FA59-4D8D-A385-7BFFBBCC145D}" type="slidenum">
              <a:rPr lang="en-US" altLang="en-US"/>
              <a:pPr/>
              <a:t>‹#›</a:t>
            </a:fld>
            <a:endParaRPr lang="en-US" altLang="en-US"/>
          </a:p>
        </p:txBody>
      </p:sp>
    </p:spTree>
    <p:extLst>
      <p:ext uri="{BB962C8B-B14F-4D97-AF65-F5344CB8AC3E}">
        <p14:creationId xmlns:p14="http://schemas.microsoft.com/office/powerpoint/2010/main" val="347107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378A03D5-1154-4575-B712-8723943C3F8B}" type="slidenum">
              <a:rPr lang="en-US" altLang="en-US"/>
              <a:pPr/>
              <a:t>‹#›</a:t>
            </a:fld>
            <a:endParaRPr lang="en-US" altLang="en-US"/>
          </a:p>
        </p:txBody>
      </p:sp>
    </p:spTree>
    <p:extLst>
      <p:ext uri="{BB962C8B-B14F-4D97-AF65-F5344CB8AC3E}">
        <p14:creationId xmlns:p14="http://schemas.microsoft.com/office/powerpoint/2010/main" val="1744041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p>
        </p:txBody>
      </p:sp>
      <p:sp>
        <p:nvSpPr>
          <p:cNvPr id="3" name="Rectangle 8"/>
          <p:cNvSpPr>
            <a:spLocks noGrp="1" noChangeArrowheads="1"/>
          </p:cNvSpPr>
          <p:nvPr>
            <p:ph type="ftr" sz="quarter" idx="11"/>
          </p:nvPr>
        </p:nvSpPr>
        <p:spPr>
          <a:ln/>
        </p:spPr>
        <p:txBody>
          <a:bodyPr/>
          <a:lstStyle>
            <a:lvl1pPr>
              <a:defRPr/>
            </a:lvl1pPr>
          </a:lstStyle>
          <a:p>
            <a:endParaRPr lang="en-US"/>
          </a:p>
        </p:txBody>
      </p:sp>
      <p:sp>
        <p:nvSpPr>
          <p:cNvPr id="4" name="Rectangle 9"/>
          <p:cNvSpPr>
            <a:spLocks noGrp="1" noChangeArrowheads="1"/>
          </p:cNvSpPr>
          <p:nvPr>
            <p:ph type="sldNum" sz="quarter" idx="12"/>
          </p:nvPr>
        </p:nvSpPr>
        <p:spPr>
          <a:ln/>
        </p:spPr>
        <p:txBody>
          <a:bodyPr/>
          <a:lstStyle>
            <a:lvl1pPr>
              <a:defRPr/>
            </a:lvl1pPr>
          </a:lstStyle>
          <a:p>
            <a:fld id="{49B7C31B-3547-48C9-B578-179440EDF9BB}" type="slidenum">
              <a:rPr lang="en-US" altLang="en-US"/>
              <a:pPr/>
              <a:t>‹#›</a:t>
            </a:fld>
            <a:endParaRPr lang="en-US" altLang="en-US"/>
          </a:p>
        </p:txBody>
      </p:sp>
    </p:spTree>
    <p:extLst>
      <p:ext uri="{BB962C8B-B14F-4D97-AF65-F5344CB8AC3E}">
        <p14:creationId xmlns:p14="http://schemas.microsoft.com/office/powerpoint/2010/main" val="1322421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82"/>
            <a:ext cx="4011247" cy="1162051"/>
          </a:xfrm>
        </p:spPr>
        <p:txBody>
          <a:bodyPr anchor="b"/>
          <a:lstStyle>
            <a:lvl1pPr algn="l">
              <a:defRPr sz="2462" b="1"/>
            </a:lvl1pPr>
          </a:lstStyle>
          <a:p>
            <a:r>
              <a:rPr lang="en-US" smtClean="0"/>
              <a:t>Click to edit Master title style</a:t>
            </a:r>
            <a:endParaRPr lang="vi-VN"/>
          </a:p>
        </p:txBody>
      </p:sp>
      <p:sp>
        <p:nvSpPr>
          <p:cNvPr id="3" name="Content Placeholder 2"/>
          <p:cNvSpPr>
            <a:spLocks noGrp="1"/>
          </p:cNvSpPr>
          <p:nvPr>
            <p:ph idx="1"/>
          </p:nvPr>
        </p:nvSpPr>
        <p:spPr>
          <a:xfrm>
            <a:off x="4767400" y="273109"/>
            <a:ext cx="6815017" cy="5853113"/>
          </a:xfrm>
        </p:spPr>
        <p:txBody>
          <a:bodyPr/>
          <a:lstStyle>
            <a:lvl1pPr>
              <a:defRPr sz="3939"/>
            </a:lvl1pPr>
            <a:lvl2pPr>
              <a:defRPr sz="3446"/>
            </a:lvl2pPr>
            <a:lvl3pPr>
              <a:defRPr sz="2831"/>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1" y="1435104"/>
            <a:ext cx="4011247" cy="46910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269C69BD-E714-4331-9AEC-8BACA7E3273D}" type="slidenum">
              <a:rPr lang="en-US" altLang="en-US"/>
              <a:pPr/>
              <a:t>‹#›</a:t>
            </a:fld>
            <a:endParaRPr lang="en-US" altLang="en-US"/>
          </a:p>
        </p:txBody>
      </p:sp>
    </p:spTree>
    <p:extLst>
      <p:ext uri="{BB962C8B-B14F-4D97-AF65-F5344CB8AC3E}">
        <p14:creationId xmlns:p14="http://schemas.microsoft.com/office/powerpoint/2010/main" val="2842536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4"/>
            <a:ext cx="7315200" cy="566739"/>
          </a:xfrm>
        </p:spPr>
        <p:txBody>
          <a:bodyPr anchor="b"/>
          <a:lstStyle>
            <a:lvl1pPr algn="l">
              <a:defRPr sz="2462"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5"/>
            <a:ext cx="7315200" cy="4114800"/>
          </a:xfrm>
        </p:spPr>
        <p:txBody>
          <a:bodyPr/>
          <a:lstStyle>
            <a:lvl1pPr marL="0" indent="0">
              <a:buNone/>
              <a:defRPr sz="3939"/>
            </a:lvl1pPr>
            <a:lvl2pPr marL="561506" indent="0">
              <a:buNone/>
              <a:defRPr sz="3446"/>
            </a:lvl2pPr>
            <a:lvl3pPr marL="1123016" indent="0">
              <a:buNone/>
              <a:defRPr sz="2831"/>
            </a:lvl3pPr>
            <a:lvl4pPr marL="1684518" indent="0">
              <a:buNone/>
              <a:defRPr sz="2462"/>
            </a:lvl4pPr>
            <a:lvl5pPr marL="2246029" indent="0">
              <a:buNone/>
              <a:defRPr sz="2462"/>
            </a:lvl5pPr>
            <a:lvl6pPr marL="2807535" indent="0">
              <a:buNone/>
              <a:defRPr sz="2462"/>
            </a:lvl6pPr>
            <a:lvl7pPr marL="3369048" indent="0">
              <a:buNone/>
              <a:defRPr sz="2462"/>
            </a:lvl7pPr>
            <a:lvl8pPr marL="3930547" indent="0">
              <a:buNone/>
              <a:defRPr sz="2462"/>
            </a:lvl8pPr>
            <a:lvl9pPr marL="4492054" indent="0">
              <a:buNone/>
              <a:defRPr sz="2462"/>
            </a:lvl9pPr>
          </a:lstStyle>
          <a:p>
            <a:pPr lvl="0"/>
            <a:endParaRPr lang="vi-VN" noProof="0" smtClean="0"/>
          </a:p>
        </p:txBody>
      </p:sp>
      <p:sp>
        <p:nvSpPr>
          <p:cNvPr id="4" name="Text Placeholder 3"/>
          <p:cNvSpPr>
            <a:spLocks noGrp="1"/>
          </p:cNvSpPr>
          <p:nvPr>
            <p:ph type="body" sz="half" idx="2"/>
          </p:nvPr>
        </p:nvSpPr>
        <p:spPr>
          <a:xfrm>
            <a:off x="2389556" y="5367394"/>
            <a:ext cx="7315200" cy="8048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57B1DCE2-8BB3-4A1C-973B-C976D3720C63}" type="slidenum">
              <a:rPr lang="en-US" altLang="en-US"/>
              <a:pPr/>
              <a:t>‹#›</a:t>
            </a:fld>
            <a:endParaRPr lang="en-US" altLang="en-US"/>
          </a:p>
        </p:txBody>
      </p:sp>
    </p:spTree>
    <p:extLst>
      <p:ext uri="{BB962C8B-B14F-4D97-AF65-F5344CB8AC3E}">
        <p14:creationId xmlns:p14="http://schemas.microsoft.com/office/powerpoint/2010/main" val="3077927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7828CA99-82D6-4DED-A340-E6BA3C86196F}" type="slidenum">
              <a:rPr lang="en-US" altLang="en-US"/>
              <a:pPr/>
              <a:t>‹#›</a:t>
            </a:fld>
            <a:endParaRPr lang="en-US" altLang="en-US"/>
          </a:p>
        </p:txBody>
      </p:sp>
    </p:spTree>
    <p:extLst>
      <p:ext uri="{BB962C8B-B14F-4D97-AF65-F5344CB8AC3E}">
        <p14:creationId xmlns:p14="http://schemas.microsoft.com/office/powerpoint/2010/main" val="3086676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1" y="274673"/>
            <a:ext cx="804203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1D132444-5585-4E98-9B27-616E5BA6602D}" type="slidenum">
              <a:rPr lang="en-US" altLang="en-US"/>
              <a:pPr/>
              <a:t>‹#›</a:t>
            </a:fld>
            <a:endParaRPr lang="en-US" altLang="en-US"/>
          </a:p>
        </p:txBody>
      </p:sp>
    </p:spTree>
    <p:extLst>
      <p:ext uri="{BB962C8B-B14F-4D97-AF65-F5344CB8AC3E}">
        <p14:creationId xmlns:p14="http://schemas.microsoft.com/office/powerpoint/2010/main" val="1204274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5"/>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561506" indent="0" algn="ctr">
              <a:buNone/>
              <a:defRPr/>
            </a:lvl2pPr>
            <a:lvl3pPr marL="1123016" indent="0" algn="ctr">
              <a:buNone/>
              <a:defRPr/>
            </a:lvl3pPr>
            <a:lvl4pPr marL="1684518" indent="0" algn="ctr">
              <a:buNone/>
              <a:defRPr/>
            </a:lvl4pPr>
            <a:lvl5pPr marL="2246029" indent="0" algn="ctr">
              <a:buNone/>
              <a:defRPr/>
            </a:lvl5pPr>
            <a:lvl6pPr marL="2807535" indent="0" algn="ctr">
              <a:buNone/>
              <a:defRPr/>
            </a:lvl6pPr>
            <a:lvl7pPr marL="3369048" indent="0" algn="ctr">
              <a:buNone/>
              <a:defRPr/>
            </a:lvl7pPr>
            <a:lvl8pPr marL="3930547" indent="0" algn="ctr">
              <a:buNone/>
              <a:defRPr/>
            </a:lvl8pPr>
            <a:lvl9pPr marL="4492054" indent="0" algn="ctr">
              <a:buNone/>
              <a:defRPr/>
            </a:lvl9pPr>
          </a:lstStyle>
          <a:p>
            <a:r>
              <a:rPr lang="en-US" smtClean="0"/>
              <a:t>Click to edit Master subtitle style</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F9D1D47-6228-4A6A-9519-37CA91D244ED}" type="slidenum">
              <a:rPr lang="en-US" altLang="en-US"/>
              <a:pPr/>
              <a:t>‹#›</a:t>
            </a:fld>
            <a:endParaRPr lang="en-US" altLang="en-US"/>
          </a:p>
        </p:txBody>
      </p:sp>
    </p:spTree>
    <p:extLst>
      <p:ext uri="{BB962C8B-B14F-4D97-AF65-F5344CB8AC3E}">
        <p14:creationId xmlns:p14="http://schemas.microsoft.com/office/powerpoint/2010/main" val="586912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5318B09F-11C2-4848-AB16-66FDE12C4D1E}" type="slidenum">
              <a:rPr lang="en-US" altLang="en-US"/>
              <a:pPr/>
              <a:t>‹#›</a:t>
            </a:fld>
            <a:endParaRPr lang="en-US" altLang="en-US"/>
          </a:p>
        </p:txBody>
      </p:sp>
    </p:spTree>
    <p:extLst>
      <p:ext uri="{BB962C8B-B14F-4D97-AF65-F5344CB8AC3E}">
        <p14:creationId xmlns:p14="http://schemas.microsoft.com/office/powerpoint/2010/main" val="761425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38"/>
            <a:ext cx="10363200" cy="1362075"/>
          </a:xfrm>
        </p:spPr>
        <p:txBody>
          <a:bodyPr anchor="t"/>
          <a:lstStyle>
            <a:lvl1pPr algn="l">
              <a:defRPr sz="4923" b="1" cap="all"/>
            </a:lvl1pPr>
          </a:lstStyle>
          <a:p>
            <a:r>
              <a:rPr lang="en-US" smtClean="0"/>
              <a:t>Click to edit Master title style</a:t>
            </a:r>
            <a:endParaRPr lang="vi-VN"/>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462"/>
            </a:lvl1pPr>
            <a:lvl2pPr marL="561506" indent="0">
              <a:buNone/>
              <a:defRPr sz="2215"/>
            </a:lvl2pPr>
            <a:lvl3pPr marL="1123016" indent="0">
              <a:buNone/>
              <a:defRPr sz="1969"/>
            </a:lvl3pPr>
            <a:lvl4pPr marL="1684518" indent="0">
              <a:buNone/>
              <a:defRPr sz="1723"/>
            </a:lvl4pPr>
            <a:lvl5pPr marL="2246029" indent="0">
              <a:buNone/>
              <a:defRPr sz="1723"/>
            </a:lvl5pPr>
            <a:lvl6pPr marL="2807535" indent="0">
              <a:buNone/>
              <a:defRPr sz="1723"/>
            </a:lvl6pPr>
            <a:lvl7pPr marL="3369048" indent="0">
              <a:buNone/>
              <a:defRPr sz="1723"/>
            </a:lvl7pPr>
            <a:lvl8pPr marL="3930547" indent="0">
              <a:buNone/>
              <a:defRPr sz="1723"/>
            </a:lvl8pPr>
            <a:lvl9pPr marL="4492054" indent="0">
              <a:buNone/>
              <a:defRPr sz="1723"/>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04BAF602-0676-4098-B9C2-80306EF6E6FD}" type="slidenum">
              <a:rPr lang="en-US" altLang="en-US"/>
              <a:pPr/>
              <a:t>‹#›</a:t>
            </a:fld>
            <a:endParaRPr lang="en-US" altLang="en-US"/>
          </a:p>
        </p:txBody>
      </p:sp>
    </p:spTree>
    <p:extLst>
      <p:ext uri="{BB962C8B-B14F-4D97-AF65-F5344CB8AC3E}">
        <p14:creationId xmlns:p14="http://schemas.microsoft.com/office/powerpoint/2010/main" val="1552823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599DDB4E-1A28-43F1-BA36-39A806A3B48D}" type="slidenum">
              <a:rPr lang="en-US" altLang="en-US"/>
              <a:pPr/>
              <a:t>‹#›</a:t>
            </a:fld>
            <a:endParaRPr lang="en-US" altLang="en-US"/>
          </a:p>
        </p:txBody>
      </p:sp>
    </p:spTree>
    <p:extLst>
      <p:ext uri="{BB962C8B-B14F-4D97-AF65-F5344CB8AC3E}">
        <p14:creationId xmlns:p14="http://schemas.microsoft.com/office/powerpoint/2010/main" val="771819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754"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28" y="1535117"/>
            <a:ext cx="5388708"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728" y="2174875"/>
            <a:ext cx="5388708"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7"/>
          <p:cNvSpPr>
            <a:spLocks noGrp="1" noChangeArrowheads="1"/>
          </p:cNvSpPr>
          <p:nvPr>
            <p:ph type="dt" sz="half" idx="10"/>
          </p:nvPr>
        </p:nvSpPr>
        <p:spPr>
          <a:ln/>
        </p:spPr>
        <p:txBody>
          <a:bodyPr/>
          <a:lstStyle>
            <a:lvl1pPr>
              <a:defRPr/>
            </a:lvl1pPr>
          </a:lstStyle>
          <a:p>
            <a:endParaRPr lang="en-US"/>
          </a:p>
        </p:txBody>
      </p:sp>
      <p:sp>
        <p:nvSpPr>
          <p:cNvPr id="8" name="Rectangle 8"/>
          <p:cNvSpPr>
            <a:spLocks noGrp="1" noChangeArrowheads="1"/>
          </p:cNvSpPr>
          <p:nvPr>
            <p:ph type="ftr" sz="quarter" idx="11"/>
          </p:nvPr>
        </p:nvSpPr>
        <p:spPr>
          <a:ln/>
        </p:spPr>
        <p:txBody>
          <a:bodyPr/>
          <a:lstStyle>
            <a:lvl1pPr>
              <a:defRPr/>
            </a:lvl1pPr>
          </a:lstStyle>
          <a:p>
            <a:endParaRPr lang="en-US"/>
          </a:p>
        </p:txBody>
      </p:sp>
      <p:sp>
        <p:nvSpPr>
          <p:cNvPr id="9" name="Rectangle 9"/>
          <p:cNvSpPr>
            <a:spLocks noGrp="1" noChangeArrowheads="1"/>
          </p:cNvSpPr>
          <p:nvPr>
            <p:ph type="sldNum" sz="quarter" idx="12"/>
          </p:nvPr>
        </p:nvSpPr>
        <p:spPr>
          <a:ln/>
        </p:spPr>
        <p:txBody>
          <a:bodyPr/>
          <a:lstStyle>
            <a:lvl1pPr>
              <a:defRPr/>
            </a:lvl1pPr>
          </a:lstStyle>
          <a:p>
            <a:fld id="{52A471AB-FB23-4E31-92D8-BD9FB4C2FA84}" type="slidenum">
              <a:rPr lang="en-US" altLang="en-US"/>
              <a:pPr/>
              <a:t>‹#›</a:t>
            </a:fld>
            <a:endParaRPr lang="en-US" altLang="en-US"/>
          </a:p>
        </p:txBody>
      </p:sp>
    </p:spTree>
    <p:extLst>
      <p:ext uri="{BB962C8B-B14F-4D97-AF65-F5344CB8AC3E}">
        <p14:creationId xmlns:p14="http://schemas.microsoft.com/office/powerpoint/2010/main" val="28651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754"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28" y="1535117"/>
            <a:ext cx="5388708"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728" y="2174875"/>
            <a:ext cx="5388708"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7"/>
          <p:cNvSpPr>
            <a:spLocks noGrp="1" noChangeArrowheads="1"/>
          </p:cNvSpPr>
          <p:nvPr>
            <p:ph type="dt" sz="half" idx="10"/>
          </p:nvPr>
        </p:nvSpPr>
        <p:spPr>
          <a:ln/>
        </p:spPr>
        <p:txBody>
          <a:bodyPr/>
          <a:lstStyle>
            <a:lvl1pPr>
              <a:defRPr/>
            </a:lvl1pPr>
          </a:lstStyle>
          <a:p>
            <a:endParaRPr lang="en-US"/>
          </a:p>
        </p:txBody>
      </p:sp>
      <p:sp>
        <p:nvSpPr>
          <p:cNvPr id="8" name="Rectangle 8"/>
          <p:cNvSpPr>
            <a:spLocks noGrp="1" noChangeArrowheads="1"/>
          </p:cNvSpPr>
          <p:nvPr>
            <p:ph type="ftr" sz="quarter" idx="11"/>
          </p:nvPr>
        </p:nvSpPr>
        <p:spPr>
          <a:ln/>
        </p:spPr>
        <p:txBody>
          <a:bodyPr/>
          <a:lstStyle>
            <a:lvl1pPr>
              <a:defRPr/>
            </a:lvl1pPr>
          </a:lstStyle>
          <a:p>
            <a:endParaRPr lang="en-US"/>
          </a:p>
        </p:txBody>
      </p:sp>
      <p:sp>
        <p:nvSpPr>
          <p:cNvPr id="9" name="Rectangle 9"/>
          <p:cNvSpPr>
            <a:spLocks noGrp="1" noChangeArrowheads="1"/>
          </p:cNvSpPr>
          <p:nvPr>
            <p:ph type="sldNum" sz="quarter" idx="12"/>
          </p:nvPr>
        </p:nvSpPr>
        <p:spPr>
          <a:ln/>
        </p:spPr>
        <p:txBody>
          <a:bodyPr/>
          <a:lstStyle>
            <a:lvl1pPr>
              <a:defRPr/>
            </a:lvl1pPr>
          </a:lstStyle>
          <a:p>
            <a:fld id="{2CDABE3E-161B-46AA-86E0-57B62744D450}" type="slidenum">
              <a:rPr lang="en-US" altLang="en-US"/>
              <a:pPr/>
              <a:t>‹#›</a:t>
            </a:fld>
            <a:endParaRPr lang="en-US" altLang="en-US"/>
          </a:p>
        </p:txBody>
      </p:sp>
    </p:spTree>
    <p:extLst>
      <p:ext uri="{BB962C8B-B14F-4D97-AF65-F5344CB8AC3E}">
        <p14:creationId xmlns:p14="http://schemas.microsoft.com/office/powerpoint/2010/main" val="833811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7"/>
          <p:cNvSpPr>
            <a:spLocks noGrp="1" noChangeArrowheads="1"/>
          </p:cNvSpPr>
          <p:nvPr>
            <p:ph type="dt" sz="half" idx="10"/>
          </p:nvPr>
        </p:nvSpPr>
        <p:spPr>
          <a:ln/>
        </p:spPr>
        <p:txBody>
          <a:bodyPr/>
          <a:lstStyle>
            <a:lvl1pPr>
              <a:defRPr/>
            </a:lvl1pPr>
          </a:lstStyle>
          <a:p>
            <a:endParaRPr lang="en-US"/>
          </a:p>
        </p:txBody>
      </p:sp>
      <p:sp>
        <p:nvSpPr>
          <p:cNvPr id="4" name="Rectangle 8"/>
          <p:cNvSpPr>
            <a:spLocks noGrp="1" noChangeArrowheads="1"/>
          </p:cNvSpPr>
          <p:nvPr>
            <p:ph type="ftr" sz="quarter" idx="11"/>
          </p:nvPr>
        </p:nvSpPr>
        <p:spPr>
          <a:ln/>
        </p:spPr>
        <p:txBody>
          <a:bodyPr/>
          <a:lstStyle>
            <a:lvl1pPr>
              <a:defRPr/>
            </a:lvl1pPr>
          </a:lstStyle>
          <a:p>
            <a:endParaRPr lang="en-US"/>
          </a:p>
        </p:txBody>
      </p:sp>
      <p:sp>
        <p:nvSpPr>
          <p:cNvPr id="5" name="Rectangle 9"/>
          <p:cNvSpPr>
            <a:spLocks noGrp="1" noChangeArrowheads="1"/>
          </p:cNvSpPr>
          <p:nvPr>
            <p:ph type="sldNum" sz="quarter" idx="12"/>
          </p:nvPr>
        </p:nvSpPr>
        <p:spPr>
          <a:ln/>
        </p:spPr>
        <p:txBody>
          <a:bodyPr/>
          <a:lstStyle>
            <a:lvl1pPr>
              <a:defRPr/>
            </a:lvl1pPr>
          </a:lstStyle>
          <a:p>
            <a:fld id="{33F8330A-009B-4BE3-BBCA-E1DBF225CE32}" type="slidenum">
              <a:rPr lang="en-US" altLang="en-US"/>
              <a:pPr/>
              <a:t>‹#›</a:t>
            </a:fld>
            <a:endParaRPr lang="en-US" altLang="en-US"/>
          </a:p>
        </p:txBody>
      </p:sp>
    </p:spTree>
    <p:extLst>
      <p:ext uri="{BB962C8B-B14F-4D97-AF65-F5344CB8AC3E}">
        <p14:creationId xmlns:p14="http://schemas.microsoft.com/office/powerpoint/2010/main" val="3006284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p>
        </p:txBody>
      </p:sp>
      <p:sp>
        <p:nvSpPr>
          <p:cNvPr id="3" name="Rectangle 8"/>
          <p:cNvSpPr>
            <a:spLocks noGrp="1" noChangeArrowheads="1"/>
          </p:cNvSpPr>
          <p:nvPr>
            <p:ph type="ftr" sz="quarter" idx="11"/>
          </p:nvPr>
        </p:nvSpPr>
        <p:spPr>
          <a:ln/>
        </p:spPr>
        <p:txBody>
          <a:bodyPr/>
          <a:lstStyle>
            <a:lvl1pPr>
              <a:defRPr/>
            </a:lvl1pPr>
          </a:lstStyle>
          <a:p>
            <a:endParaRPr lang="en-US"/>
          </a:p>
        </p:txBody>
      </p:sp>
      <p:sp>
        <p:nvSpPr>
          <p:cNvPr id="4" name="Rectangle 9"/>
          <p:cNvSpPr>
            <a:spLocks noGrp="1" noChangeArrowheads="1"/>
          </p:cNvSpPr>
          <p:nvPr>
            <p:ph type="sldNum" sz="quarter" idx="12"/>
          </p:nvPr>
        </p:nvSpPr>
        <p:spPr>
          <a:ln/>
        </p:spPr>
        <p:txBody>
          <a:bodyPr/>
          <a:lstStyle>
            <a:lvl1pPr>
              <a:defRPr/>
            </a:lvl1pPr>
          </a:lstStyle>
          <a:p>
            <a:fld id="{3212D767-B912-44F3-BCE3-9B477D1D2C56}" type="slidenum">
              <a:rPr lang="en-US" altLang="en-US"/>
              <a:pPr/>
              <a:t>‹#›</a:t>
            </a:fld>
            <a:endParaRPr lang="en-US" altLang="en-US"/>
          </a:p>
        </p:txBody>
      </p:sp>
    </p:spTree>
    <p:extLst>
      <p:ext uri="{BB962C8B-B14F-4D97-AF65-F5344CB8AC3E}">
        <p14:creationId xmlns:p14="http://schemas.microsoft.com/office/powerpoint/2010/main" val="1666130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82"/>
            <a:ext cx="4011247" cy="1162051"/>
          </a:xfrm>
        </p:spPr>
        <p:txBody>
          <a:bodyPr anchor="b"/>
          <a:lstStyle>
            <a:lvl1pPr algn="l">
              <a:defRPr sz="2462" b="1"/>
            </a:lvl1pPr>
          </a:lstStyle>
          <a:p>
            <a:r>
              <a:rPr lang="en-US" smtClean="0"/>
              <a:t>Click to edit Master title style</a:t>
            </a:r>
            <a:endParaRPr lang="vi-VN"/>
          </a:p>
        </p:txBody>
      </p:sp>
      <p:sp>
        <p:nvSpPr>
          <p:cNvPr id="3" name="Content Placeholder 2"/>
          <p:cNvSpPr>
            <a:spLocks noGrp="1"/>
          </p:cNvSpPr>
          <p:nvPr>
            <p:ph idx="1"/>
          </p:nvPr>
        </p:nvSpPr>
        <p:spPr>
          <a:xfrm>
            <a:off x="4767400" y="273109"/>
            <a:ext cx="6815017" cy="5853113"/>
          </a:xfrm>
        </p:spPr>
        <p:txBody>
          <a:bodyPr/>
          <a:lstStyle>
            <a:lvl1pPr>
              <a:defRPr sz="3939"/>
            </a:lvl1pPr>
            <a:lvl2pPr>
              <a:defRPr sz="3446"/>
            </a:lvl2pPr>
            <a:lvl3pPr>
              <a:defRPr sz="2831"/>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1" y="1435104"/>
            <a:ext cx="4011247" cy="46910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A4F369DC-9C12-40ED-A6FA-B3F792425DD3}" type="slidenum">
              <a:rPr lang="en-US" altLang="en-US"/>
              <a:pPr/>
              <a:t>‹#›</a:t>
            </a:fld>
            <a:endParaRPr lang="en-US" altLang="en-US"/>
          </a:p>
        </p:txBody>
      </p:sp>
    </p:spTree>
    <p:extLst>
      <p:ext uri="{BB962C8B-B14F-4D97-AF65-F5344CB8AC3E}">
        <p14:creationId xmlns:p14="http://schemas.microsoft.com/office/powerpoint/2010/main" val="1262042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4"/>
            <a:ext cx="7315200" cy="566739"/>
          </a:xfrm>
        </p:spPr>
        <p:txBody>
          <a:bodyPr anchor="b"/>
          <a:lstStyle>
            <a:lvl1pPr algn="l">
              <a:defRPr sz="2462"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5"/>
            <a:ext cx="7315200" cy="4114800"/>
          </a:xfrm>
        </p:spPr>
        <p:txBody>
          <a:bodyPr/>
          <a:lstStyle>
            <a:lvl1pPr marL="0" indent="0">
              <a:buNone/>
              <a:defRPr sz="3939"/>
            </a:lvl1pPr>
            <a:lvl2pPr marL="561506" indent="0">
              <a:buNone/>
              <a:defRPr sz="3446"/>
            </a:lvl2pPr>
            <a:lvl3pPr marL="1123016" indent="0">
              <a:buNone/>
              <a:defRPr sz="2831"/>
            </a:lvl3pPr>
            <a:lvl4pPr marL="1684518" indent="0">
              <a:buNone/>
              <a:defRPr sz="2462"/>
            </a:lvl4pPr>
            <a:lvl5pPr marL="2246029" indent="0">
              <a:buNone/>
              <a:defRPr sz="2462"/>
            </a:lvl5pPr>
            <a:lvl6pPr marL="2807535" indent="0">
              <a:buNone/>
              <a:defRPr sz="2462"/>
            </a:lvl6pPr>
            <a:lvl7pPr marL="3369048" indent="0">
              <a:buNone/>
              <a:defRPr sz="2462"/>
            </a:lvl7pPr>
            <a:lvl8pPr marL="3930547" indent="0">
              <a:buNone/>
              <a:defRPr sz="2462"/>
            </a:lvl8pPr>
            <a:lvl9pPr marL="4492054" indent="0">
              <a:buNone/>
              <a:defRPr sz="2462"/>
            </a:lvl9pPr>
          </a:lstStyle>
          <a:p>
            <a:pPr lvl="0"/>
            <a:endParaRPr lang="vi-VN" noProof="0" smtClean="0"/>
          </a:p>
        </p:txBody>
      </p:sp>
      <p:sp>
        <p:nvSpPr>
          <p:cNvPr id="4" name="Text Placeholder 3"/>
          <p:cNvSpPr>
            <a:spLocks noGrp="1"/>
          </p:cNvSpPr>
          <p:nvPr>
            <p:ph type="body" sz="half" idx="2"/>
          </p:nvPr>
        </p:nvSpPr>
        <p:spPr>
          <a:xfrm>
            <a:off x="2389556" y="5367394"/>
            <a:ext cx="7315200" cy="8048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D1477946-CBD4-4DB8-8A3E-CFF8DF6C20BF}" type="slidenum">
              <a:rPr lang="en-US" altLang="en-US"/>
              <a:pPr/>
              <a:t>‹#›</a:t>
            </a:fld>
            <a:endParaRPr lang="en-US" altLang="en-US"/>
          </a:p>
        </p:txBody>
      </p:sp>
    </p:spTree>
    <p:extLst>
      <p:ext uri="{BB962C8B-B14F-4D97-AF65-F5344CB8AC3E}">
        <p14:creationId xmlns:p14="http://schemas.microsoft.com/office/powerpoint/2010/main" val="296077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BBE636C3-5706-4632-8ECB-582FF028781A}" type="slidenum">
              <a:rPr lang="en-US" altLang="en-US"/>
              <a:pPr/>
              <a:t>‹#›</a:t>
            </a:fld>
            <a:endParaRPr lang="en-US" altLang="en-US"/>
          </a:p>
        </p:txBody>
      </p:sp>
    </p:spTree>
    <p:extLst>
      <p:ext uri="{BB962C8B-B14F-4D97-AF65-F5344CB8AC3E}">
        <p14:creationId xmlns:p14="http://schemas.microsoft.com/office/powerpoint/2010/main" val="877083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1" y="274673"/>
            <a:ext cx="804203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B320DD0E-6BCC-48A1-B3BE-1CC31C9582C7}" type="slidenum">
              <a:rPr lang="en-US" altLang="en-US"/>
              <a:pPr/>
              <a:t>‹#›</a:t>
            </a:fld>
            <a:endParaRPr lang="en-US" altLang="en-US"/>
          </a:p>
        </p:txBody>
      </p:sp>
    </p:spTree>
    <p:extLst>
      <p:ext uri="{BB962C8B-B14F-4D97-AF65-F5344CB8AC3E}">
        <p14:creationId xmlns:p14="http://schemas.microsoft.com/office/powerpoint/2010/main" val="542765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5"/>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561506" indent="0" algn="ctr">
              <a:buNone/>
              <a:defRPr/>
            </a:lvl2pPr>
            <a:lvl3pPr marL="1123016" indent="0" algn="ctr">
              <a:buNone/>
              <a:defRPr/>
            </a:lvl3pPr>
            <a:lvl4pPr marL="1684518" indent="0" algn="ctr">
              <a:buNone/>
              <a:defRPr/>
            </a:lvl4pPr>
            <a:lvl5pPr marL="2246029" indent="0" algn="ctr">
              <a:buNone/>
              <a:defRPr/>
            </a:lvl5pPr>
            <a:lvl6pPr marL="2807535" indent="0" algn="ctr">
              <a:buNone/>
              <a:defRPr/>
            </a:lvl6pPr>
            <a:lvl7pPr marL="3369048" indent="0" algn="ctr">
              <a:buNone/>
              <a:defRPr/>
            </a:lvl7pPr>
            <a:lvl8pPr marL="3930547" indent="0" algn="ctr">
              <a:buNone/>
              <a:defRPr/>
            </a:lvl8pPr>
            <a:lvl9pPr marL="4492054" indent="0" algn="ctr">
              <a:buNone/>
              <a:defRPr/>
            </a:lvl9pPr>
          </a:lstStyle>
          <a:p>
            <a:r>
              <a:rPr lang="en-US" smtClean="0"/>
              <a:t>Click to edit Master subtitle style</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523F59E-DDA0-473E-8AA9-4C2399A400F5}" type="slidenum">
              <a:rPr lang="en-US" altLang="en-US"/>
              <a:pPr/>
              <a:t>‹#›</a:t>
            </a:fld>
            <a:endParaRPr lang="en-US" altLang="en-US"/>
          </a:p>
        </p:txBody>
      </p:sp>
    </p:spTree>
    <p:extLst>
      <p:ext uri="{BB962C8B-B14F-4D97-AF65-F5344CB8AC3E}">
        <p14:creationId xmlns:p14="http://schemas.microsoft.com/office/powerpoint/2010/main" val="3518042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EC084230-1FB2-4920-A93A-7831F273DEA3}" type="slidenum">
              <a:rPr lang="en-US" altLang="en-US"/>
              <a:pPr/>
              <a:t>‹#›</a:t>
            </a:fld>
            <a:endParaRPr lang="en-US" altLang="en-US"/>
          </a:p>
        </p:txBody>
      </p:sp>
    </p:spTree>
    <p:extLst>
      <p:ext uri="{BB962C8B-B14F-4D97-AF65-F5344CB8AC3E}">
        <p14:creationId xmlns:p14="http://schemas.microsoft.com/office/powerpoint/2010/main" val="2381233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38"/>
            <a:ext cx="10363200" cy="1362075"/>
          </a:xfrm>
        </p:spPr>
        <p:txBody>
          <a:bodyPr anchor="t"/>
          <a:lstStyle>
            <a:lvl1pPr algn="l">
              <a:defRPr sz="4923" b="1" cap="all"/>
            </a:lvl1pPr>
          </a:lstStyle>
          <a:p>
            <a:r>
              <a:rPr lang="en-US" smtClean="0"/>
              <a:t>Click to edit Master title style</a:t>
            </a:r>
            <a:endParaRPr lang="vi-VN"/>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462"/>
            </a:lvl1pPr>
            <a:lvl2pPr marL="561506" indent="0">
              <a:buNone/>
              <a:defRPr sz="2215"/>
            </a:lvl2pPr>
            <a:lvl3pPr marL="1123016" indent="0">
              <a:buNone/>
              <a:defRPr sz="1969"/>
            </a:lvl3pPr>
            <a:lvl4pPr marL="1684518" indent="0">
              <a:buNone/>
              <a:defRPr sz="1723"/>
            </a:lvl4pPr>
            <a:lvl5pPr marL="2246029" indent="0">
              <a:buNone/>
              <a:defRPr sz="1723"/>
            </a:lvl5pPr>
            <a:lvl6pPr marL="2807535" indent="0">
              <a:buNone/>
              <a:defRPr sz="1723"/>
            </a:lvl6pPr>
            <a:lvl7pPr marL="3369048" indent="0">
              <a:buNone/>
              <a:defRPr sz="1723"/>
            </a:lvl7pPr>
            <a:lvl8pPr marL="3930547" indent="0">
              <a:buNone/>
              <a:defRPr sz="1723"/>
            </a:lvl8pPr>
            <a:lvl9pPr marL="4492054" indent="0">
              <a:buNone/>
              <a:defRPr sz="1723"/>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8BD2EF91-506C-4A24-ADD6-0536548A0C4D}" type="slidenum">
              <a:rPr lang="en-US" altLang="en-US"/>
              <a:pPr/>
              <a:t>‹#›</a:t>
            </a:fld>
            <a:endParaRPr lang="en-US" altLang="en-US"/>
          </a:p>
        </p:txBody>
      </p:sp>
    </p:spTree>
    <p:extLst>
      <p:ext uri="{BB962C8B-B14F-4D97-AF65-F5344CB8AC3E}">
        <p14:creationId xmlns:p14="http://schemas.microsoft.com/office/powerpoint/2010/main" val="490923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1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89792" y="1600206"/>
            <a:ext cx="5392617" cy="4525963"/>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62B516E3-579D-49CC-8F92-0BFE95F4D606}" type="slidenum">
              <a:rPr lang="en-US" altLang="en-US"/>
              <a:pPr/>
              <a:t>‹#›</a:t>
            </a:fld>
            <a:endParaRPr lang="en-US" altLang="en-US"/>
          </a:p>
        </p:txBody>
      </p:sp>
    </p:spTree>
    <p:extLst>
      <p:ext uri="{BB962C8B-B14F-4D97-AF65-F5344CB8AC3E}">
        <p14:creationId xmlns:p14="http://schemas.microsoft.com/office/powerpoint/2010/main" val="8160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7"/>
          <p:cNvSpPr>
            <a:spLocks noGrp="1" noChangeArrowheads="1"/>
          </p:cNvSpPr>
          <p:nvPr>
            <p:ph type="dt" sz="half" idx="10"/>
          </p:nvPr>
        </p:nvSpPr>
        <p:spPr>
          <a:ln/>
        </p:spPr>
        <p:txBody>
          <a:bodyPr/>
          <a:lstStyle>
            <a:lvl1pPr>
              <a:defRPr/>
            </a:lvl1pPr>
          </a:lstStyle>
          <a:p>
            <a:endParaRPr lang="en-US"/>
          </a:p>
        </p:txBody>
      </p:sp>
      <p:sp>
        <p:nvSpPr>
          <p:cNvPr id="4" name="Rectangle 8"/>
          <p:cNvSpPr>
            <a:spLocks noGrp="1" noChangeArrowheads="1"/>
          </p:cNvSpPr>
          <p:nvPr>
            <p:ph type="ftr" sz="quarter" idx="11"/>
          </p:nvPr>
        </p:nvSpPr>
        <p:spPr>
          <a:ln/>
        </p:spPr>
        <p:txBody>
          <a:bodyPr/>
          <a:lstStyle>
            <a:lvl1pPr>
              <a:defRPr/>
            </a:lvl1pPr>
          </a:lstStyle>
          <a:p>
            <a:endParaRPr lang="en-US"/>
          </a:p>
        </p:txBody>
      </p:sp>
      <p:sp>
        <p:nvSpPr>
          <p:cNvPr id="5" name="Rectangle 9"/>
          <p:cNvSpPr>
            <a:spLocks noGrp="1" noChangeArrowheads="1"/>
          </p:cNvSpPr>
          <p:nvPr>
            <p:ph type="sldNum" sz="quarter" idx="12"/>
          </p:nvPr>
        </p:nvSpPr>
        <p:spPr>
          <a:ln/>
        </p:spPr>
        <p:txBody>
          <a:bodyPr/>
          <a:lstStyle>
            <a:lvl1pPr>
              <a:defRPr/>
            </a:lvl1pPr>
          </a:lstStyle>
          <a:p>
            <a:fld id="{1E9CB0DB-D21E-4409-95B1-99D86200CD4E}" type="slidenum">
              <a:rPr lang="en-US" altLang="en-US"/>
              <a:pPr/>
              <a:t>‹#›</a:t>
            </a:fld>
            <a:endParaRPr lang="en-US" altLang="en-US"/>
          </a:p>
        </p:txBody>
      </p:sp>
    </p:spTree>
    <p:extLst>
      <p:ext uri="{BB962C8B-B14F-4D97-AF65-F5344CB8AC3E}">
        <p14:creationId xmlns:p14="http://schemas.microsoft.com/office/powerpoint/2010/main" val="3895170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754"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728" y="1535117"/>
            <a:ext cx="5388708" cy="639763"/>
          </a:xfrm>
        </p:spPr>
        <p:txBody>
          <a:bodyPr anchor="b"/>
          <a:lstStyle>
            <a:lvl1pPr marL="0" indent="0">
              <a:buNone/>
              <a:defRPr sz="2831" b="1"/>
            </a:lvl1pPr>
            <a:lvl2pPr marL="561506" indent="0">
              <a:buNone/>
              <a:defRPr sz="2462" b="1"/>
            </a:lvl2pPr>
            <a:lvl3pPr marL="1123016" indent="0">
              <a:buNone/>
              <a:defRPr sz="2215" b="1"/>
            </a:lvl3pPr>
            <a:lvl4pPr marL="1684518" indent="0">
              <a:buNone/>
              <a:defRPr sz="1969" b="1"/>
            </a:lvl4pPr>
            <a:lvl5pPr marL="2246029" indent="0">
              <a:buNone/>
              <a:defRPr sz="1969" b="1"/>
            </a:lvl5pPr>
            <a:lvl6pPr marL="2807535" indent="0">
              <a:buNone/>
              <a:defRPr sz="1969" b="1"/>
            </a:lvl6pPr>
            <a:lvl7pPr marL="3369048" indent="0">
              <a:buNone/>
              <a:defRPr sz="1969" b="1"/>
            </a:lvl7pPr>
            <a:lvl8pPr marL="3930547" indent="0">
              <a:buNone/>
              <a:defRPr sz="1969" b="1"/>
            </a:lvl8pPr>
            <a:lvl9pPr marL="4492054"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728" y="2174875"/>
            <a:ext cx="5388708"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7"/>
          <p:cNvSpPr>
            <a:spLocks noGrp="1" noChangeArrowheads="1"/>
          </p:cNvSpPr>
          <p:nvPr>
            <p:ph type="dt" sz="half" idx="10"/>
          </p:nvPr>
        </p:nvSpPr>
        <p:spPr>
          <a:ln/>
        </p:spPr>
        <p:txBody>
          <a:bodyPr/>
          <a:lstStyle>
            <a:lvl1pPr>
              <a:defRPr/>
            </a:lvl1pPr>
          </a:lstStyle>
          <a:p>
            <a:endParaRPr lang="en-US"/>
          </a:p>
        </p:txBody>
      </p:sp>
      <p:sp>
        <p:nvSpPr>
          <p:cNvPr id="8" name="Rectangle 8"/>
          <p:cNvSpPr>
            <a:spLocks noGrp="1" noChangeArrowheads="1"/>
          </p:cNvSpPr>
          <p:nvPr>
            <p:ph type="ftr" sz="quarter" idx="11"/>
          </p:nvPr>
        </p:nvSpPr>
        <p:spPr>
          <a:ln/>
        </p:spPr>
        <p:txBody>
          <a:bodyPr/>
          <a:lstStyle>
            <a:lvl1pPr>
              <a:defRPr/>
            </a:lvl1pPr>
          </a:lstStyle>
          <a:p>
            <a:endParaRPr lang="en-US"/>
          </a:p>
        </p:txBody>
      </p:sp>
      <p:sp>
        <p:nvSpPr>
          <p:cNvPr id="9" name="Rectangle 9"/>
          <p:cNvSpPr>
            <a:spLocks noGrp="1" noChangeArrowheads="1"/>
          </p:cNvSpPr>
          <p:nvPr>
            <p:ph type="sldNum" sz="quarter" idx="12"/>
          </p:nvPr>
        </p:nvSpPr>
        <p:spPr>
          <a:ln/>
        </p:spPr>
        <p:txBody>
          <a:bodyPr/>
          <a:lstStyle>
            <a:lvl1pPr>
              <a:defRPr/>
            </a:lvl1pPr>
          </a:lstStyle>
          <a:p>
            <a:fld id="{74FB7D16-8577-483D-8F01-9639563AA4C1}" type="slidenum">
              <a:rPr lang="en-US" altLang="en-US"/>
              <a:pPr/>
              <a:t>‹#›</a:t>
            </a:fld>
            <a:endParaRPr lang="en-US" altLang="en-US"/>
          </a:p>
        </p:txBody>
      </p:sp>
    </p:spTree>
    <p:extLst>
      <p:ext uri="{BB962C8B-B14F-4D97-AF65-F5344CB8AC3E}">
        <p14:creationId xmlns:p14="http://schemas.microsoft.com/office/powerpoint/2010/main" val="4221605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7"/>
          <p:cNvSpPr>
            <a:spLocks noGrp="1" noChangeArrowheads="1"/>
          </p:cNvSpPr>
          <p:nvPr>
            <p:ph type="dt" sz="half" idx="10"/>
          </p:nvPr>
        </p:nvSpPr>
        <p:spPr>
          <a:ln/>
        </p:spPr>
        <p:txBody>
          <a:bodyPr/>
          <a:lstStyle>
            <a:lvl1pPr>
              <a:defRPr/>
            </a:lvl1pPr>
          </a:lstStyle>
          <a:p>
            <a:endParaRPr lang="en-US"/>
          </a:p>
        </p:txBody>
      </p:sp>
      <p:sp>
        <p:nvSpPr>
          <p:cNvPr id="4" name="Rectangle 8"/>
          <p:cNvSpPr>
            <a:spLocks noGrp="1" noChangeArrowheads="1"/>
          </p:cNvSpPr>
          <p:nvPr>
            <p:ph type="ftr" sz="quarter" idx="11"/>
          </p:nvPr>
        </p:nvSpPr>
        <p:spPr>
          <a:ln/>
        </p:spPr>
        <p:txBody>
          <a:bodyPr/>
          <a:lstStyle>
            <a:lvl1pPr>
              <a:defRPr/>
            </a:lvl1pPr>
          </a:lstStyle>
          <a:p>
            <a:endParaRPr lang="en-US"/>
          </a:p>
        </p:txBody>
      </p:sp>
      <p:sp>
        <p:nvSpPr>
          <p:cNvPr id="5" name="Rectangle 9"/>
          <p:cNvSpPr>
            <a:spLocks noGrp="1" noChangeArrowheads="1"/>
          </p:cNvSpPr>
          <p:nvPr>
            <p:ph type="sldNum" sz="quarter" idx="12"/>
          </p:nvPr>
        </p:nvSpPr>
        <p:spPr>
          <a:ln/>
        </p:spPr>
        <p:txBody>
          <a:bodyPr/>
          <a:lstStyle>
            <a:lvl1pPr>
              <a:defRPr/>
            </a:lvl1pPr>
          </a:lstStyle>
          <a:p>
            <a:fld id="{8F799949-2315-4A01-9FD9-5B2311BC041F}" type="slidenum">
              <a:rPr lang="en-US" altLang="en-US"/>
              <a:pPr/>
              <a:t>‹#›</a:t>
            </a:fld>
            <a:endParaRPr lang="en-US" altLang="en-US"/>
          </a:p>
        </p:txBody>
      </p:sp>
    </p:spTree>
    <p:extLst>
      <p:ext uri="{BB962C8B-B14F-4D97-AF65-F5344CB8AC3E}">
        <p14:creationId xmlns:p14="http://schemas.microsoft.com/office/powerpoint/2010/main" val="1558166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p>
        </p:txBody>
      </p:sp>
      <p:sp>
        <p:nvSpPr>
          <p:cNvPr id="3" name="Rectangle 8"/>
          <p:cNvSpPr>
            <a:spLocks noGrp="1" noChangeArrowheads="1"/>
          </p:cNvSpPr>
          <p:nvPr>
            <p:ph type="ftr" sz="quarter" idx="11"/>
          </p:nvPr>
        </p:nvSpPr>
        <p:spPr>
          <a:ln/>
        </p:spPr>
        <p:txBody>
          <a:bodyPr/>
          <a:lstStyle>
            <a:lvl1pPr>
              <a:defRPr/>
            </a:lvl1pPr>
          </a:lstStyle>
          <a:p>
            <a:endParaRPr lang="en-US"/>
          </a:p>
        </p:txBody>
      </p:sp>
      <p:sp>
        <p:nvSpPr>
          <p:cNvPr id="4" name="Rectangle 9"/>
          <p:cNvSpPr>
            <a:spLocks noGrp="1" noChangeArrowheads="1"/>
          </p:cNvSpPr>
          <p:nvPr>
            <p:ph type="sldNum" sz="quarter" idx="12"/>
          </p:nvPr>
        </p:nvSpPr>
        <p:spPr>
          <a:ln/>
        </p:spPr>
        <p:txBody>
          <a:bodyPr/>
          <a:lstStyle>
            <a:lvl1pPr>
              <a:defRPr/>
            </a:lvl1pPr>
          </a:lstStyle>
          <a:p>
            <a:fld id="{968D1CC2-BA20-4E21-95DC-5ABB9CF472E4}" type="slidenum">
              <a:rPr lang="en-US" altLang="en-US"/>
              <a:pPr/>
              <a:t>‹#›</a:t>
            </a:fld>
            <a:endParaRPr lang="en-US" altLang="en-US"/>
          </a:p>
        </p:txBody>
      </p:sp>
    </p:spTree>
    <p:extLst>
      <p:ext uri="{BB962C8B-B14F-4D97-AF65-F5344CB8AC3E}">
        <p14:creationId xmlns:p14="http://schemas.microsoft.com/office/powerpoint/2010/main" val="2156538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82"/>
            <a:ext cx="4011247" cy="1162051"/>
          </a:xfrm>
        </p:spPr>
        <p:txBody>
          <a:bodyPr anchor="b"/>
          <a:lstStyle>
            <a:lvl1pPr algn="l">
              <a:defRPr sz="2462" b="1"/>
            </a:lvl1pPr>
          </a:lstStyle>
          <a:p>
            <a:r>
              <a:rPr lang="en-US" smtClean="0"/>
              <a:t>Click to edit Master title style</a:t>
            </a:r>
            <a:endParaRPr lang="vi-VN"/>
          </a:p>
        </p:txBody>
      </p:sp>
      <p:sp>
        <p:nvSpPr>
          <p:cNvPr id="3" name="Content Placeholder 2"/>
          <p:cNvSpPr>
            <a:spLocks noGrp="1"/>
          </p:cNvSpPr>
          <p:nvPr>
            <p:ph idx="1"/>
          </p:nvPr>
        </p:nvSpPr>
        <p:spPr>
          <a:xfrm>
            <a:off x="4767400" y="273109"/>
            <a:ext cx="6815017" cy="5853113"/>
          </a:xfrm>
        </p:spPr>
        <p:txBody>
          <a:bodyPr/>
          <a:lstStyle>
            <a:lvl1pPr>
              <a:defRPr sz="3939"/>
            </a:lvl1pPr>
            <a:lvl2pPr>
              <a:defRPr sz="3446"/>
            </a:lvl2pPr>
            <a:lvl3pPr>
              <a:defRPr sz="2831"/>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1" y="1435104"/>
            <a:ext cx="4011247" cy="46910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018AD65A-E200-4746-A410-0C112295C945}" type="slidenum">
              <a:rPr lang="en-US" altLang="en-US"/>
              <a:pPr/>
              <a:t>‹#›</a:t>
            </a:fld>
            <a:endParaRPr lang="en-US" altLang="en-US"/>
          </a:p>
        </p:txBody>
      </p:sp>
    </p:spTree>
    <p:extLst>
      <p:ext uri="{BB962C8B-B14F-4D97-AF65-F5344CB8AC3E}">
        <p14:creationId xmlns:p14="http://schemas.microsoft.com/office/powerpoint/2010/main" val="3772290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4"/>
            <a:ext cx="7315200" cy="566739"/>
          </a:xfrm>
        </p:spPr>
        <p:txBody>
          <a:bodyPr anchor="b"/>
          <a:lstStyle>
            <a:lvl1pPr algn="l">
              <a:defRPr sz="2462"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5"/>
            <a:ext cx="7315200" cy="4114800"/>
          </a:xfrm>
        </p:spPr>
        <p:txBody>
          <a:bodyPr/>
          <a:lstStyle>
            <a:lvl1pPr marL="0" indent="0">
              <a:buNone/>
              <a:defRPr sz="3939"/>
            </a:lvl1pPr>
            <a:lvl2pPr marL="561506" indent="0">
              <a:buNone/>
              <a:defRPr sz="3446"/>
            </a:lvl2pPr>
            <a:lvl3pPr marL="1123016" indent="0">
              <a:buNone/>
              <a:defRPr sz="2831"/>
            </a:lvl3pPr>
            <a:lvl4pPr marL="1684518" indent="0">
              <a:buNone/>
              <a:defRPr sz="2462"/>
            </a:lvl4pPr>
            <a:lvl5pPr marL="2246029" indent="0">
              <a:buNone/>
              <a:defRPr sz="2462"/>
            </a:lvl5pPr>
            <a:lvl6pPr marL="2807535" indent="0">
              <a:buNone/>
              <a:defRPr sz="2462"/>
            </a:lvl6pPr>
            <a:lvl7pPr marL="3369048" indent="0">
              <a:buNone/>
              <a:defRPr sz="2462"/>
            </a:lvl7pPr>
            <a:lvl8pPr marL="3930547" indent="0">
              <a:buNone/>
              <a:defRPr sz="2462"/>
            </a:lvl8pPr>
            <a:lvl9pPr marL="4492054" indent="0">
              <a:buNone/>
              <a:defRPr sz="2462"/>
            </a:lvl9pPr>
          </a:lstStyle>
          <a:p>
            <a:pPr lvl="0"/>
            <a:endParaRPr lang="vi-VN" noProof="0" smtClean="0"/>
          </a:p>
        </p:txBody>
      </p:sp>
      <p:sp>
        <p:nvSpPr>
          <p:cNvPr id="4" name="Text Placeholder 3"/>
          <p:cNvSpPr>
            <a:spLocks noGrp="1"/>
          </p:cNvSpPr>
          <p:nvPr>
            <p:ph type="body" sz="half" idx="2"/>
          </p:nvPr>
        </p:nvSpPr>
        <p:spPr>
          <a:xfrm>
            <a:off x="2389556" y="5367394"/>
            <a:ext cx="7315200" cy="8048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39663C1B-5A2D-4AAE-A346-AE8F1BA0C4BD}" type="slidenum">
              <a:rPr lang="en-US" altLang="en-US"/>
              <a:pPr/>
              <a:t>‹#›</a:t>
            </a:fld>
            <a:endParaRPr lang="en-US" altLang="en-US"/>
          </a:p>
        </p:txBody>
      </p:sp>
    </p:spTree>
    <p:extLst>
      <p:ext uri="{BB962C8B-B14F-4D97-AF65-F5344CB8AC3E}">
        <p14:creationId xmlns:p14="http://schemas.microsoft.com/office/powerpoint/2010/main" val="195206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795222D2-BA8D-43A9-9FE9-8D750ED78127}" type="slidenum">
              <a:rPr lang="en-US" altLang="en-US"/>
              <a:pPr/>
              <a:t>‹#›</a:t>
            </a:fld>
            <a:endParaRPr lang="en-US" altLang="en-US"/>
          </a:p>
        </p:txBody>
      </p:sp>
    </p:spTree>
    <p:extLst>
      <p:ext uri="{BB962C8B-B14F-4D97-AF65-F5344CB8AC3E}">
        <p14:creationId xmlns:p14="http://schemas.microsoft.com/office/powerpoint/2010/main" val="733788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11" y="274673"/>
            <a:ext cx="804203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44BF4E9-BC6B-4264-9A8B-FE157B0BA928}" type="slidenum">
              <a:rPr lang="en-US" altLang="en-US"/>
              <a:pPr/>
              <a:t>‹#›</a:t>
            </a:fld>
            <a:endParaRPr lang="en-US" altLang="en-US"/>
          </a:p>
        </p:txBody>
      </p:sp>
    </p:spTree>
    <p:extLst>
      <p:ext uri="{BB962C8B-B14F-4D97-AF65-F5344CB8AC3E}">
        <p14:creationId xmlns:p14="http://schemas.microsoft.com/office/powerpoint/2010/main" val="326722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5450" y="1752600"/>
            <a:ext cx="11766550"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ltGray">
            <a:xfrm>
              <a:off x="528" y="2400"/>
              <a:ext cx="5232" cy="1920"/>
            </a:xfrm>
            <a:custGeom>
              <a:avLst/>
              <a:gdLst>
                <a:gd name="T0" fmla="*/ 0 w 4897"/>
                <a:gd name="T1" fmla="*/ 0 h 2182"/>
                <a:gd name="T2" fmla="*/ 0 w 4897"/>
                <a:gd name="T3" fmla="*/ 33 h 2182"/>
                <a:gd name="T4" fmla="*/ 43481 w 4897"/>
                <a:gd name="T5" fmla="*/ 33 h 2182"/>
                <a:gd name="T6" fmla="*/ 434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8"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9"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10" name="Freeform 8"/>
            <p:cNvSpPr>
              <a:spLocks/>
            </p:cNvSpPr>
            <p:nvPr/>
          </p:nvSpPr>
          <p:spPr bwMode="ltGray">
            <a:xfrm>
              <a:off x="528" y="1104"/>
              <a:ext cx="30"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grpSp>
      <p:sp>
        <p:nvSpPr>
          <p:cNvPr id="61449" name="Rectangle 9"/>
          <p:cNvSpPr>
            <a:spLocks noGrp="1" noChangeArrowheads="1"/>
          </p:cNvSpPr>
          <p:nvPr>
            <p:ph type="ctrTitle" sz="quarter"/>
          </p:nvPr>
        </p:nvSpPr>
        <p:spPr>
          <a:xfrm>
            <a:off x="1320800" y="1905033"/>
            <a:ext cx="10363200" cy="1736725"/>
          </a:xfrm>
        </p:spPr>
        <p:txBody>
          <a:bodyPr anchor="t"/>
          <a:lstStyle>
            <a:lvl1pPr>
              <a:defRPr sz="6646"/>
            </a:lvl1pPr>
          </a:lstStyle>
          <a:p>
            <a:pPr lvl="0"/>
            <a:r>
              <a:rPr lang="en-US" noProof="0" smtClean="0"/>
              <a:t>Click to edit Master title style</a:t>
            </a:r>
          </a:p>
        </p:txBody>
      </p:sp>
      <p:sp>
        <p:nvSpPr>
          <p:cNvPr id="61450" name="Rectangle 10"/>
          <p:cNvSpPr>
            <a:spLocks noGrp="1" noChangeArrowheads="1"/>
          </p:cNvSpPr>
          <p:nvPr>
            <p:ph type="subTitle" sz="quarter" idx="1"/>
          </p:nvPr>
        </p:nvSpPr>
        <p:spPr>
          <a:xfrm>
            <a:off x="1320800" y="3962400"/>
            <a:ext cx="90424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1" name="Rectangle 11"/>
          <p:cNvSpPr>
            <a:spLocks noGrp="1" noChangeArrowheads="1"/>
          </p:cNvSpPr>
          <p:nvPr>
            <p:ph type="dt" sz="quarter" idx="10"/>
          </p:nvPr>
        </p:nvSpPr>
        <p:spPr>
          <a:xfrm>
            <a:off x="1320800" y="6245225"/>
            <a:ext cx="2536825" cy="476250"/>
          </a:xfrm>
        </p:spPr>
        <p:txBody>
          <a:bodyPr/>
          <a:lstStyle>
            <a:lvl1pPr>
              <a:defRPr/>
            </a:lvl1pPr>
          </a:lstStyle>
          <a:p>
            <a:fld id="{73EC75F6-8271-4DED-8CFA-5450D30422E1}" type="datetimeFigureOut">
              <a:rPr lang="en-US"/>
              <a:pPr/>
              <a:t>1/23/2022</a:t>
            </a:fld>
            <a:endParaRPr lang="en-US"/>
          </a:p>
        </p:txBody>
      </p:sp>
      <p:sp>
        <p:nvSpPr>
          <p:cNvPr id="12" name="Rectangle 12"/>
          <p:cNvSpPr>
            <a:spLocks noGrp="1" noChangeArrowheads="1"/>
          </p:cNvSpPr>
          <p:nvPr>
            <p:ph type="ftr" sz="quarter" idx="11"/>
          </p:nvPr>
        </p:nvSpPr>
        <p:spPr>
          <a:xfrm>
            <a:off x="4624388" y="6245225"/>
            <a:ext cx="3860800" cy="476250"/>
          </a:xfrm>
        </p:spPr>
        <p:txBody>
          <a:bodyPr/>
          <a:lstStyle>
            <a:lvl1pPr>
              <a:defRPr/>
            </a:lvl1pPr>
          </a:lstStyle>
          <a:p>
            <a:endParaRPr lang="en-US"/>
          </a:p>
        </p:txBody>
      </p:sp>
      <p:sp>
        <p:nvSpPr>
          <p:cNvPr id="13" name="Rectangle 13"/>
          <p:cNvSpPr>
            <a:spLocks noGrp="1" noChangeArrowheads="1"/>
          </p:cNvSpPr>
          <p:nvPr>
            <p:ph type="sldNum" sz="quarter" idx="12"/>
          </p:nvPr>
        </p:nvSpPr>
        <p:spPr/>
        <p:txBody>
          <a:bodyPr/>
          <a:lstStyle>
            <a:lvl1pPr>
              <a:defRPr/>
            </a:lvl1pPr>
          </a:lstStyle>
          <a:p>
            <a:fld id="{0E0A08F6-D4DD-4E58-97BF-E531500F5314}" type="slidenum">
              <a:rPr lang="en-US" altLang="en-US"/>
              <a:pPr/>
              <a:t>‹#›</a:t>
            </a:fld>
            <a:endParaRPr lang="en-US" altLang="en-US"/>
          </a:p>
        </p:txBody>
      </p:sp>
    </p:spTree>
    <p:extLst>
      <p:ext uri="{BB962C8B-B14F-4D97-AF65-F5344CB8AC3E}">
        <p14:creationId xmlns:p14="http://schemas.microsoft.com/office/powerpoint/2010/main" val="3856667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6F0E88C3-CBB1-4ABC-9ABE-35759DCBF56A}" type="datetimeFigureOut">
              <a:rPr lang="en-US"/>
              <a:pPr/>
              <a:t>1/23/2022</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6C217522-814E-4C77-B80C-7DC24A3A946B}" type="slidenum">
              <a:rPr lang="en-US" altLang="en-US"/>
              <a:pPr/>
              <a:t>‹#›</a:t>
            </a:fld>
            <a:endParaRPr lang="en-US" altLang="en-US"/>
          </a:p>
        </p:txBody>
      </p:sp>
    </p:spTree>
    <p:extLst>
      <p:ext uri="{BB962C8B-B14F-4D97-AF65-F5344CB8AC3E}">
        <p14:creationId xmlns:p14="http://schemas.microsoft.com/office/powerpoint/2010/main" val="4042942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0"/>
            <a:ext cx="10363200" cy="1362075"/>
          </a:xfrm>
        </p:spPr>
        <p:txBody>
          <a:bodyPr anchor="t"/>
          <a:lstStyle>
            <a:lvl1pPr algn="l">
              <a:defRPr sz="492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62"/>
            </a:lvl1pPr>
            <a:lvl2pPr marL="562082" indent="0">
              <a:buNone/>
              <a:defRPr sz="2215"/>
            </a:lvl2pPr>
            <a:lvl3pPr marL="1124166" indent="0">
              <a:buNone/>
              <a:defRPr sz="1969"/>
            </a:lvl3pPr>
            <a:lvl4pPr marL="1686245" indent="0">
              <a:buNone/>
              <a:defRPr sz="1723"/>
            </a:lvl4pPr>
            <a:lvl5pPr marL="2248331" indent="0">
              <a:buNone/>
              <a:defRPr sz="1723"/>
            </a:lvl5pPr>
            <a:lvl6pPr marL="2810410" indent="0">
              <a:buNone/>
              <a:defRPr sz="1723"/>
            </a:lvl6pPr>
            <a:lvl7pPr marL="3372495" indent="0">
              <a:buNone/>
              <a:defRPr sz="1723"/>
            </a:lvl7pPr>
            <a:lvl8pPr marL="3934573" indent="0">
              <a:buNone/>
              <a:defRPr sz="1723"/>
            </a:lvl8pPr>
            <a:lvl9pPr marL="4496655" indent="0">
              <a:buNone/>
              <a:defRPr sz="1723"/>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fld id="{1C58A0F3-09F8-449B-A389-8C99E56C1896}" type="datetimeFigureOut">
              <a:rPr lang="en-US"/>
              <a:pPr/>
              <a:t>1/23/2022</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96E1E5F6-7F14-4E86-BA96-EB9378397994}" type="slidenum">
              <a:rPr lang="en-US" altLang="en-US"/>
              <a:pPr/>
              <a:t>‹#›</a:t>
            </a:fld>
            <a:endParaRPr lang="en-US" altLang="en-US"/>
          </a:p>
        </p:txBody>
      </p:sp>
    </p:spTree>
    <p:extLst>
      <p:ext uri="{BB962C8B-B14F-4D97-AF65-F5344CB8AC3E}">
        <p14:creationId xmlns:p14="http://schemas.microsoft.com/office/powerpoint/2010/main" val="135169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p>
        </p:txBody>
      </p:sp>
      <p:sp>
        <p:nvSpPr>
          <p:cNvPr id="3" name="Rectangle 8"/>
          <p:cNvSpPr>
            <a:spLocks noGrp="1" noChangeArrowheads="1"/>
          </p:cNvSpPr>
          <p:nvPr>
            <p:ph type="ftr" sz="quarter" idx="11"/>
          </p:nvPr>
        </p:nvSpPr>
        <p:spPr>
          <a:ln/>
        </p:spPr>
        <p:txBody>
          <a:bodyPr/>
          <a:lstStyle>
            <a:lvl1pPr>
              <a:defRPr/>
            </a:lvl1pPr>
          </a:lstStyle>
          <a:p>
            <a:endParaRPr lang="en-US"/>
          </a:p>
        </p:txBody>
      </p:sp>
      <p:sp>
        <p:nvSpPr>
          <p:cNvPr id="4" name="Rectangle 9"/>
          <p:cNvSpPr>
            <a:spLocks noGrp="1" noChangeArrowheads="1"/>
          </p:cNvSpPr>
          <p:nvPr>
            <p:ph type="sldNum" sz="quarter" idx="12"/>
          </p:nvPr>
        </p:nvSpPr>
        <p:spPr>
          <a:ln/>
        </p:spPr>
        <p:txBody>
          <a:bodyPr/>
          <a:lstStyle>
            <a:lvl1pPr>
              <a:defRPr/>
            </a:lvl1pPr>
          </a:lstStyle>
          <a:p>
            <a:fld id="{DBFE72D9-BCBB-437B-8CF8-787D3CC882EE}" type="slidenum">
              <a:rPr lang="en-US" altLang="en-US"/>
              <a:pPr/>
              <a:t>‹#›</a:t>
            </a:fld>
            <a:endParaRPr lang="en-US" altLang="en-US"/>
          </a:p>
        </p:txBody>
      </p:sp>
    </p:spTree>
    <p:extLst>
      <p:ext uri="{BB962C8B-B14F-4D97-AF65-F5344CB8AC3E}">
        <p14:creationId xmlns:p14="http://schemas.microsoft.com/office/powerpoint/2010/main" val="704331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30" y="1905000"/>
            <a:ext cx="5236634" cy="4191000"/>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57464" y="1905000"/>
            <a:ext cx="5236634" cy="4191000"/>
          </a:xfrm>
        </p:spPr>
        <p:txBody>
          <a:bodyPr/>
          <a:lstStyle>
            <a:lvl1pPr>
              <a:defRPr sz="3446"/>
            </a:lvl1pPr>
            <a:lvl2pPr>
              <a:defRPr sz="2831"/>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fld id="{CF2BB601-6CFF-45A3-AA9B-8CF60ABDC339}" type="datetimeFigureOut">
              <a:rPr lang="en-US"/>
              <a:pPr/>
              <a:t>1/23/2022</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BDE892E5-BE5E-42A8-952D-8513CADB7691}" type="slidenum">
              <a:rPr lang="en-US" altLang="en-US"/>
              <a:pPr/>
              <a:t>‹#›</a:t>
            </a:fld>
            <a:endParaRPr lang="en-US" altLang="en-US"/>
          </a:p>
        </p:txBody>
      </p:sp>
    </p:spTree>
    <p:extLst>
      <p:ext uri="{BB962C8B-B14F-4D97-AF65-F5344CB8AC3E}">
        <p14:creationId xmlns:p14="http://schemas.microsoft.com/office/powerpoint/2010/main" val="33709304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831" b="1"/>
            </a:lvl1pPr>
            <a:lvl2pPr marL="562082" indent="0">
              <a:buNone/>
              <a:defRPr sz="2462" b="1"/>
            </a:lvl2pPr>
            <a:lvl3pPr marL="1124166" indent="0">
              <a:buNone/>
              <a:defRPr sz="2215" b="1"/>
            </a:lvl3pPr>
            <a:lvl4pPr marL="1686245" indent="0">
              <a:buNone/>
              <a:defRPr sz="1969" b="1"/>
            </a:lvl4pPr>
            <a:lvl5pPr marL="2248331" indent="0">
              <a:buNone/>
              <a:defRPr sz="1969" b="1"/>
            </a:lvl5pPr>
            <a:lvl6pPr marL="2810410" indent="0">
              <a:buNone/>
              <a:defRPr sz="1969" b="1"/>
            </a:lvl6pPr>
            <a:lvl7pPr marL="3372495" indent="0">
              <a:buNone/>
              <a:defRPr sz="1969" b="1"/>
            </a:lvl7pPr>
            <a:lvl8pPr marL="3934573" indent="0">
              <a:buNone/>
              <a:defRPr sz="1969" b="1"/>
            </a:lvl8pPr>
            <a:lvl9pPr marL="4496655"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7"/>
            <a:ext cx="5389034" cy="639763"/>
          </a:xfrm>
        </p:spPr>
        <p:txBody>
          <a:bodyPr anchor="b"/>
          <a:lstStyle>
            <a:lvl1pPr marL="0" indent="0">
              <a:buNone/>
              <a:defRPr sz="2831" b="1"/>
            </a:lvl1pPr>
            <a:lvl2pPr marL="562082" indent="0">
              <a:buNone/>
              <a:defRPr sz="2462" b="1"/>
            </a:lvl2pPr>
            <a:lvl3pPr marL="1124166" indent="0">
              <a:buNone/>
              <a:defRPr sz="2215" b="1"/>
            </a:lvl3pPr>
            <a:lvl4pPr marL="1686245" indent="0">
              <a:buNone/>
              <a:defRPr sz="1969" b="1"/>
            </a:lvl4pPr>
            <a:lvl5pPr marL="2248331" indent="0">
              <a:buNone/>
              <a:defRPr sz="1969" b="1"/>
            </a:lvl5pPr>
            <a:lvl6pPr marL="2810410" indent="0">
              <a:buNone/>
              <a:defRPr sz="1969" b="1"/>
            </a:lvl6pPr>
            <a:lvl7pPr marL="3372495" indent="0">
              <a:buNone/>
              <a:defRPr sz="1969" b="1"/>
            </a:lvl7pPr>
            <a:lvl8pPr marL="3934573" indent="0">
              <a:buNone/>
              <a:defRPr sz="1969" b="1"/>
            </a:lvl8pPr>
            <a:lvl9pPr marL="4496655"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4" cy="3951288"/>
          </a:xfrm>
        </p:spPr>
        <p:txBody>
          <a:bodyPr/>
          <a:lstStyle>
            <a:lvl1pPr>
              <a:defRPr sz="2831"/>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fld id="{4916033F-4707-4962-9A86-F36430F0E700}" type="datetimeFigureOut">
              <a:rPr lang="en-US"/>
              <a:pPr/>
              <a:t>1/23/2022</a:t>
            </a:fld>
            <a:endParaRPr lang="en-US"/>
          </a:p>
        </p:txBody>
      </p:sp>
      <p:sp>
        <p:nvSpPr>
          <p:cNvPr id="8" name="Rectangle 12"/>
          <p:cNvSpPr>
            <a:spLocks noGrp="1" noChangeArrowheads="1"/>
          </p:cNvSpPr>
          <p:nvPr>
            <p:ph type="ftr" sz="quarter" idx="11"/>
          </p:nvPr>
        </p:nvSpPr>
        <p:spPr>
          <a:ln/>
        </p:spPr>
        <p:txBody>
          <a:bodyPr/>
          <a:lstStyle>
            <a:lvl1pPr>
              <a:defRPr/>
            </a:lvl1pPr>
          </a:lstStyle>
          <a:p>
            <a:endParaRPr lang="en-US"/>
          </a:p>
        </p:txBody>
      </p:sp>
      <p:sp>
        <p:nvSpPr>
          <p:cNvPr id="9" name="Rectangle 13"/>
          <p:cNvSpPr>
            <a:spLocks noGrp="1" noChangeArrowheads="1"/>
          </p:cNvSpPr>
          <p:nvPr>
            <p:ph type="sldNum" sz="quarter" idx="12"/>
          </p:nvPr>
        </p:nvSpPr>
        <p:spPr>
          <a:ln/>
        </p:spPr>
        <p:txBody>
          <a:bodyPr/>
          <a:lstStyle>
            <a:lvl1pPr>
              <a:defRPr/>
            </a:lvl1pPr>
          </a:lstStyle>
          <a:p>
            <a:fld id="{7D36E261-BABD-4E86-9DF9-A962DF977C47}" type="slidenum">
              <a:rPr lang="en-US" altLang="en-US"/>
              <a:pPr/>
              <a:t>‹#›</a:t>
            </a:fld>
            <a:endParaRPr lang="en-US" altLang="en-US"/>
          </a:p>
        </p:txBody>
      </p:sp>
    </p:spTree>
    <p:extLst>
      <p:ext uri="{BB962C8B-B14F-4D97-AF65-F5344CB8AC3E}">
        <p14:creationId xmlns:p14="http://schemas.microsoft.com/office/powerpoint/2010/main" val="1583576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fld id="{4BEA7204-A174-4E12-B6F4-7799A579BD8C}" type="datetimeFigureOut">
              <a:rPr lang="en-US"/>
              <a:pPr/>
              <a:t>1/23/2022</a:t>
            </a:fld>
            <a:endParaRPr lang="en-US"/>
          </a:p>
        </p:txBody>
      </p:sp>
      <p:sp>
        <p:nvSpPr>
          <p:cNvPr id="4" name="Rectangle 12"/>
          <p:cNvSpPr>
            <a:spLocks noGrp="1" noChangeArrowheads="1"/>
          </p:cNvSpPr>
          <p:nvPr>
            <p:ph type="ftr" sz="quarter" idx="11"/>
          </p:nvPr>
        </p:nvSpPr>
        <p:spPr>
          <a:ln/>
        </p:spPr>
        <p:txBody>
          <a:bodyPr/>
          <a:lstStyle>
            <a:lvl1pPr>
              <a:defRPr/>
            </a:lvl1pPr>
          </a:lstStyle>
          <a:p>
            <a:endParaRPr lang="en-US"/>
          </a:p>
        </p:txBody>
      </p:sp>
      <p:sp>
        <p:nvSpPr>
          <p:cNvPr id="5" name="Rectangle 13"/>
          <p:cNvSpPr>
            <a:spLocks noGrp="1" noChangeArrowheads="1"/>
          </p:cNvSpPr>
          <p:nvPr>
            <p:ph type="sldNum" sz="quarter" idx="12"/>
          </p:nvPr>
        </p:nvSpPr>
        <p:spPr>
          <a:ln/>
        </p:spPr>
        <p:txBody>
          <a:bodyPr/>
          <a:lstStyle>
            <a:lvl1pPr>
              <a:defRPr/>
            </a:lvl1pPr>
          </a:lstStyle>
          <a:p>
            <a:fld id="{4BAF7EE4-75D6-430B-B4AF-A345FA2B0E4E}" type="slidenum">
              <a:rPr lang="en-US" altLang="en-US"/>
              <a:pPr/>
              <a:t>‹#›</a:t>
            </a:fld>
            <a:endParaRPr lang="en-US" altLang="en-US"/>
          </a:p>
        </p:txBody>
      </p:sp>
    </p:spTree>
    <p:extLst>
      <p:ext uri="{BB962C8B-B14F-4D97-AF65-F5344CB8AC3E}">
        <p14:creationId xmlns:p14="http://schemas.microsoft.com/office/powerpoint/2010/main" val="1558401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fld id="{DC958ABD-26FC-4F4B-AF23-4EF4EB32AA3F}" type="datetimeFigureOut">
              <a:rPr lang="en-US"/>
              <a:pPr/>
              <a:t>1/23/2022</a:t>
            </a:fld>
            <a:endParaRPr lang="en-US"/>
          </a:p>
        </p:txBody>
      </p:sp>
      <p:sp>
        <p:nvSpPr>
          <p:cNvPr id="3" name="Rectangle 12"/>
          <p:cNvSpPr>
            <a:spLocks noGrp="1" noChangeArrowheads="1"/>
          </p:cNvSpPr>
          <p:nvPr>
            <p:ph type="ftr" sz="quarter" idx="11"/>
          </p:nvPr>
        </p:nvSpPr>
        <p:spPr>
          <a:ln/>
        </p:spPr>
        <p:txBody>
          <a:bodyPr/>
          <a:lstStyle>
            <a:lvl1pPr>
              <a:defRPr/>
            </a:lvl1pPr>
          </a:lstStyle>
          <a:p>
            <a:endParaRPr lang="en-US"/>
          </a:p>
        </p:txBody>
      </p:sp>
      <p:sp>
        <p:nvSpPr>
          <p:cNvPr id="4" name="Rectangle 13"/>
          <p:cNvSpPr>
            <a:spLocks noGrp="1" noChangeArrowheads="1"/>
          </p:cNvSpPr>
          <p:nvPr>
            <p:ph type="sldNum" sz="quarter" idx="12"/>
          </p:nvPr>
        </p:nvSpPr>
        <p:spPr>
          <a:ln/>
        </p:spPr>
        <p:txBody>
          <a:bodyPr/>
          <a:lstStyle>
            <a:lvl1pPr>
              <a:defRPr/>
            </a:lvl1pPr>
          </a:lstStyle>
          <a:p>
            <a:fld id="{9BA9E0D9-5443-49CD-808A-CAA7B2381E86}" type="slidenum">
              <a:rPr lang="en-US" altLang="en-US"/>
              <a:pPr/>
              <a:t>‹#›</a:t>
            </a:fld>
            <a:endParaRPr lang="en-US" altLang="en-US"/>
          </a:p>
        </p:txBody>
      </p:sp>
    </p:spTree>
    <p:extLst>
      <p:ext uri="{BB962C8B-B14F-4D97-AF65-F5344CB8AC3E}">
        <p14:creationId xmlns:p14="http://schemas.microsoft.com/office/powerpoint/2010/main" val="2470871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78"/>
            <a:ext cx="4011084" cy="1162051"/>
          </a:xfrm>
        </p:spPr>
        <p:txBody>
          <a:bodyPr anchor="b"/>
          <a:lstStyle>
            <a:lvl1pPr algn="l">
              <a:defRPr sz="2462" b="1"/>
            </a:lvl1pPr>
          </a:lstStyle>
          <a:p>
            <a:r>
              <a:rPr lang="en-US" smtClean="0"/>
              <a:t>Click to edit Master title style</a:t>
            </a:r>
            <a:endParaRPr lang="en-US"/>
          </a:p>
        </p:txBody>
      </p:sp>
      <p:sp>
        <p:nvSpPr>
          <p:cNvPr id="3" name="Content Placeholder 2"/>
          <p:cNvSpPr>
            <a:spLocks noGrp="1"/>
          </p:cNvSpPr>
          <p:nvPr>
            <p:ph idx="1"/>
          </p:nvPr>
        </p:nvSpPr>
        <p:spPr>
          <a:xfrm>
            <a:off x="4766748" y="273094"/>
            <a:ext cx="6815666" cy="5853113"/>
          </a:xfrm>
        </p:spPr>
        <p:txBody>
          <a:bodyPr/>
          <a:lstStyle>
            <a:lvl1pPr>
              <a:defRPr sz="3939"/>
            </a:lvl1pPr>
            <a:lvl2pPr>
              <a:defRPr sz="3446"/>
            </a:lvl2pPr>
            <a:lvl3pPr>
              <a:defRPr sz="2831"/>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4"/>
            <a:ext cx="4011084" cy="4691063"/>
          </a:xfrm>
        </p:spPr>
        <p:txBody>
          <a:bodyPr/>
          <a:lstStyle>
            <a:lvl1pPr marL="0" indent="0">
              <a:buNone/>
              <a:defRPr sz="1723"/>
            </a:lvl1pPr>
            <a:lvl2pPr marL="562082" indent="0">
              <a:buNone/>
              <a:defRPr sz="1477"/>
            </a:lvl2pPr>
            <a:lvl3pPr marL="1124166" indent="0">
              <a:buNone/>
              <a:defRPr sz="1354"/>
            </a:lvl3pPr>
            <a:lvl4pPr marL="1686245" indent="0">
              <a:buNone/>
              <a:defRPr sz="1108"/>
            </a:lvl4pPr>
            <a:lvl5pPr marL="2248331" indent="0">
              <a:buNone/>
              <a:defRPr sz="1108"/>
            </a:lvl5pPr>
            <a:lvl6pPr marL="2810410" indent="0">
              <a:buNone/>
              <a:defRPr sz="1108"/>
            </a:lvl6pPr>
            <a:lvl7pPr marL="3372495" indent="0">
              <a:buNone/>
              <a:defRPr sz="1108"/>
            </a:lvl7pPr>
            <a:lvl8pPr marL="3934573" indent="0">
              <a:buNone/>
              <a:defRPr sz="1108"/>
            </a:lvl8pPr>
            <a:lvl9pPr marL="4496655" indent="0">
              <a:buNone/>
              <a:defRPr sz="1108"/>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45D997D4-17BD-4B4B-B172-2DF272BB3EAE}" type="datetimeFigureOut">
              <a:rPr lang="en-US"/>
              <a:pPr/>
              <a:t>1/23/2022</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D066BAB6-1BF3-44E6-B540-0BB7AD24087C}" type="slidenum">
              <a:rPr lang="en-US" altLang="en-US"/>
              <a:pPr/>
              <a:t>‹#›</a:t>
            </a:fld>
            <a:endParaRPr lang="en-US" altLang="en-US"/>
          </a:p>
        </p:txBody>
      </p:sp>
    </p:spTree>
    <p:extLst>
      <p:ext uri="{BB962C8B-B14F-4D97-AF65-F5344CB8AC3E}">
        <p14:creationId xmlns:p14="http://schemas.microsoft.com/office/powerpoint/2010/main" val="3288264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0"/>
            <a:ext cx="7315200" cy="566739"/>
          </a:xfrm>
        </p:spPr>
        <p:txBody>
          <a:bodyPr anchor="b"/>
          <a:lstStyle>
            <a:lvl1pPr algn="l">
              <a:defRPr sz="2462"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939"/>
            </a:lvl1pPr>
            <a:lvl2pPr marL="562082" indent="0">
              <a:buNone/>
              <a:defRPr sz="3446"/>
            </a:lvl2pPr>
            <a:lvl3pPr marL="1124166" indent="0">
              <a:buNone/>
              <a:defRPr sz="2831"/>
            </a:lvl3pPr>
            <a:lvl4pPr marL="1686245" indent="0">
              <a:buNone/>
              <a:defRPr sz="2462"/>
            </a:lvl4pPr>
            <a:lvl5pPr marL="2248331" indent="0">
              <a:buNone/>
              <a:defRPr sz="2462"/>
            </a:lvl5pPr>
            <a:lvl6pPr marL="2810410" indent="0">
              <a:buNone/>
              <a:defRPr sz="2462"/>
            </a:lvl6pPr>
            <a:lvl7pPr marL="3372495" indent="0">
              <a:buNone/>
              <a:defRPr sz="2462"/>
            </a:lvl7pPr>
            <a:lvl8pPr marL="3934573" indent="0">
              <a:buNone/>
              <a:defRPr sz="2462"/>
            </a:lvl8pPr>
            <a:lvl9pPr marL="4496655" indent="0">
              <a:buNone/>
              <a:defRPr sz="2462"/>
            </a:lvl9pPr>
          </a:lstStyle>
          <a:p>
            <a:pPr lvl="0"/>
            <a:endParaRPr lang="en-US" noProof="0" smtClean="0"/>
          </a:p>
        </p:txBody>
      </p:sp>
      <p:sp>
        <p:nvSpPr>
          <p:cNvPr id="4" name="Text Placeholder 3"/>
          <p:cNvSpPr>
            <a:spLocks noGrp="1"/>
          </p:cNvSpPr>
          <p:nvPr>
            <p:ph type="body" sz="half" idx="2"/>
          </p:nvPr>
        </p:nvSpPr>
        <p:spPr>
          <a:xfrm>
            <a:off x="2389718" y="5367379"/>
            <a:ext cx="7315200" cy="804863"/>
          </a:xfrm>
        </p:spPr>
        <p:txBody>
          <a:bodyPr/>
          <a:lstStyle>
            <a:lvl1pPr marL="0" indent="0">
              <a:buNone/>
              <a:defRPr sz="1723"/>
            </a:lvl1pPr>
            <a:lvl2pPr marL="562082" indent="0">
              <a:buNone/>
              <a:defRPr sz="1477"/>
            </a:lvl2pPr>
            <a:lvl3pPr marL="1124166" indent="0">
              <a:buNone/>
              <a:defRPr sz="1354"/>
            </a:lvl3pPr>
            <a:lvl4pPr marL="1686245" indent="0">
              <a:buNone/>
              <a:defRPr sz="1108"/>
            </a:lvl4pPr>
            <a:lvl5pPr marL="2248331" indent="0">
              <a:buNone/>
              <a:defRPr sz="1108"/>
            </a:lvl5pPr>
            <a:lvl6pPr marL="2810410" indent="0">
              <a:buNone/>
              <a:defRPr sz="1108"/>
            </a:lvl6pPr>
            <a:lvl7pPr marL="3372495" indent="0">
              <a:buNone/>
              <a:defRPr sz="1108"/>
            </a:lvl7pPr>
            <a:lvl8pPr marL="3934573" indent="0">
              <a:buNone/>
              <a:defRPr sz="1108"/>
            </a:lvl8pPr>
            <a:lvl9pPr marL="4496655" indent="0">
              <a:buNone/>
              <a:defRPr sz="1108"/>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C2E6255E-22E6-437D-963F-2CAD1DC099E6}" type="datetimeFigureOut">
              <a:rPr lang="en-US"/>
              <a:pPr/>
              <a:t>1/23/2022</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89F8FA85-F712-44F2-8A02-9309482E0541}" type="slidenum">
              <a:rPr lang="en-US" altLang="en-US"/>
              <a:pPr/>
              <a:t>‹#›</a:t>
            </a:fld>
            <a:endParaRPr lang="en-US" altLang="en-US"/>
          </a:p>
        </p:txBody>
      </p:sp>
    </p:spTree>
    <p:extLst>
      <p:ext uri="{BB962C8B-B14F-4D97-AF65-F5344CB8AC3E}">
        <p14:creationId xmlns:p14="http://schemas.microsoft.com/office/powerpoint/2010/main" val="3951739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4004745F-005A-41CF-9EDB-F5A6010A289E}" type="datetimeFigureOut">
              <a:rPr lang="en-US"/>
              <a:pPr/>
              <a:t>1/23/2022</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DD0D436E-D125-4FF9-B2D3-3E49DF319B7D}" type="slidenum">
              <a:rPr lang="en-US" altLang="en-US"/>
              <a:pPr/>
              <a:t>‹#›</a:t>
            </a:fld>
            <a:endParaRPr lang="en-US" altLang="en-US"/>
          </a:p>
        </p:txBody>
      </p:sp>
    </p:spTree>
    <p:extLst>
      <p:ext uri="{BB962C8B-B14F-4D97-AF65-F5344CB8AC3E}">
        <p14:creationId xmlns:p14="http://schemas.microsoft.com/office/powerpoint/2010/main" val="3649753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959" y="244505"/>
            <a:ext cx="279611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31" y="244505"/>
            <a:ext cx="8185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2AB85DB1-2EE0-4A40-8061-6C52370EB2C1}" type="datetimeFigureOut">
              <a:rPr lang="en-US"/>
              <a:pPr/>
              <a:t>1/23/2022</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406181B6-3B09-4D35-BFE9-1B3BD01E3D79}" type="slidenum">
              <a:rPr lang="en-US" altLang="en-US"/>
              <a:pPr/>
              <a:t>‹#›</a:t>
            </a:fld>
            <a:endParaRPr lang="en-US" altLang="en-US"/>
          </a:p>
        </p:txBody>
      </p:sp>
    </p:spTree>
    <p:extLst>
      <p:ext uri="{BB962C8B-B14F-4D97-AF65-F5344CB8AC3E}">
        <p14:creationId xmlns:p14="http://schemas.microsoft.com/office/powerpoint/2010/main" val="2119872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12188825" cy="2590800"/>
            <a:chOff x="2" y="2688"/>
            <a:chExt cx="5758" cy="1632"/>
          </a:xfrm>
        </p:grpSpPr>
        <p:sp>
          <p:nvSpPr>
            <p:cNvPr id="5" name="Freeform 3"/>
            <p:cNvSpPr>
              <a:spLocks/>
            </p:cNvSpPr>
            <p:nvPr/>
          </p:nvSpPr>
          <p:spPr bwMode="hidden">
            <a:xfrm>
              <a:off x="2" y="2688"/>
              <a:ext cx="5758" cy="1632"/>
            </a:xfrm>
            <a:custGeom>
              <a:avLst/>
              <a:gdLst>
                <a:gd name="T0" fmla="*/ 5902 w 5740"/>
                <a:gd name="T1" fmla="*/ 1 h 4316"/>
                <a:gd name="T2" fmla="*/ 0 w 5740"/>
                <a:gd name="T3" fmla="*/ 1 h 4316"/>
                <a:gd name="T4" fmla="*/ 0 w 5740"/>
                <a:gd name="T5" fmla="*/ 0 h 4316"/>
                <a:gd name="T6" fmla="*/ 5902 w 5740"/>
                <a:gd name="T7" fmla="*/ 0 h 4316"/>
                <a:gd name="T8" fmla="*/ 5902 w 5740"/>
                <a:gd name="T9" fmla="*/ 1 h 4316"/>
                <a:gd name="T10" fmla="*/ 5902 w 5740"/>
                <a:gd name="T11" fmla="*/ 1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4"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sz="2400">
                  <a:solidFill>
                    <a:srgbClr val="FFFFFF"/>
                  </a:solidFill>
                </a:endParaRPr>
              </a:p>
            </p:txBody>
          </p:sp>
          <p:sp>
            <p:nvSpPr>
              <p:cNvPr id="58" name="Oval 6"/>
              <p:cNvSpPr>
                <a:spLocks noChangeArrowheads="1"/>
              </p:cNvSpPr>
              <p:nvPr/>
            </p:nvSpPr>
            <p:spPr bwMode="hidden">
              <a:xfrm>
                <a:off x="3726" y="3840"/>
                <a:ext cx="450"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60" name="Oval 8"/>
              <p:cNvSpPr>
                <a:spLocks noChangeArrowheads="1"/>
              </p:cNvSpPr>
              <p:nvPr/>
            </p:nvSpPr>
            <p:spPr bwMode="hidden">
              <a:xfrm>
                <a:off x="3822" y="3896"/>
                <a:ext cx="258"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2462">
                  <a:solidFill>
                    <a:srgbClr val="FFFFFF"/>
                  </a:solidFill>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65" name="Freeform 13"/>
              <p:cNvSpPr>
                <a:spLocks/>
              </p:cNvSpPr>
              <p:nvPr/>
            </p:nvSpPr>
            <p:spPr bwMode="hidden">
              <a:xfrm>
                <a:off x="3570"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2462">
                  <a:solidFill>
                    <a:srgbClr val="FFFFFF"/>
                  </a:solidFill>
                  <a:latin typeface="Arial" charset="0"/>
                </a:endParaRPr>
              </a:p>
            </p:txBody>
          </p:sp>
          <p:sp>
            <p:nvSpPr>
              <p:cNvPr id="66" name="Freeform 14"/>
              <p:cNvSpPr>
                <a:spLocks/>
              </p:cNvSpPr>
              <p:nvPr/>
            </p:nvSpPr>
            <p:spPr bwMode="hidden">
              <a:xfrm>
                <a:off x="4038"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sz="24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sz="24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sz="24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sz="24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sz="2400">
                  <a:solidFill>
                    <a:srgbClr val="FFFFFF"/>
                  </a:solidFill>
                </a:endParaRPr>
              </a:p>
            </p:txBody>
          </p:sp>
          <p:sp>
            <p:nvSpPr>
              <p:cNvPr id="47" name="Freeform 25"/>
              <p:cNvSpPr>
                <a:spLocks/>
              </p:cNvSpPr>
              <p:nvPr/>
            </p:nvSpPr>
            <p:spPr bwMode="hidden">
              <a:xfrm>
                <a:off x="2586" y="3822"/>
                <a:ext cx="448"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2462">
                  <a:solidFill>
                    <a:srgbClr val="FFFFFF"/>
                  </a:solidFill>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1"/>
              <p:cNvSpPr>
                <a:spLocks/>
              </p:cNvSpPr>
              <p:nvPr/>
            </p:nvSpPr>
            <p:spPr bwMode="hidden">
              <a:xfrm>
                <a:off x="2951" y="3751"/>
                <a:ext cx="354"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54" name="Freeform 32"/>
              <p:cNvSpPr>
                <a:spLocks/>
              </p:cNvSpPr>
              <p:nvPr/>
            </p:nvSpPr>
            <p:spPr bwMode="hidden">
              <a:xfrm>
                <a:off x="2319"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3" name="Freeform 37"/>
              <p:cNvSpPr>
                <a:spLocks/>
              </p:cNvSpPr>
              <p:nvPr/>
            </p:nvSpPr>
            <p:spPr bwMode="hidden">
              <a:xfrm>
                <a:off x="4128" y="3366"/>
                <a:ext cx="546"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4" name="Freeform 38"/>
              <p:cNvSpPr>
                <a:spLocks/>
              </p:cNvSpPr>
              <p:nvPr/>
            </p:nvSpPr>
            <p:spPr bwMode="hidden">
              <a:xfrm>
                <a:off x="4794" y="3360"/>
                <a:ext cx="606"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5" name="Freeform 39"/>
              <p:cNvSpPr>
                <a:spLocks/>
              </p:cNvSpPr>
              <p:nvPr/>
            </p:nvSpPr>
            <p:spPr bwMode="hidden">
              <a:xfrm>
                <a:off x="5250"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6" name="Freeform 40"/>
              <p:cNvSpPr>
                <a:spLocks/>
              </p:cNvSpPr>
              <p:nvPr/>
            </p:nvSpPr>
            <p:spPr bwMode="hidden">
              <a:xfrm>
                <a:off x="4506"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8" name="Freeform 42"/>
              <p:cNvSpPr>
                <a:spLocks/>
              </p:cNvSpPr>
              <p:nvPr/>
            </p:nvSpPr>
            <p:spPr bwMode="hidden">
              <a:xfrm>
                <a:off x="5061" y="3624"/>
                <a:ext cx="82"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4"/>
              <p:cNvSpPr>
                <a:spLocks/>
              </p:cNvSpPr>
              <p:nvPr/>
            </p:nvSpPr>
            <p:spPr bwMode="hidden">
              <a:xfrm>
                <a:off x="4349" y="3510"/>
                <a:ext cx="916"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31" name="Freeform 45"/>
              <p:cNvSpPr>
                <a:spLocks/>
              </p:cNvSpPr>
              <p:nvPr/>
            </p:nvSpPr>
            <p:spPr bwMode="hidden">
              <a:xfrm>
                <a:off x="4564" y="3492"/>
                <a:ext cx="366"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sz="2400">
                  <a:solidFill>
                    <a:srgbClr val="FFFFFF"/>
                  </a:solidFill>
                </a:endParaRPr>
              </a:p>
            </p:txBody>
          </p:sp>
          <p:sp>
            <p:nvSpPr>
              <p:cNvPr id="34" name="Oval 48"/>
              <p:cNvSpPr>
                <a:spLocks noChangeArrowheads="1"/>
              </p:cNvSpPr>
              <p:nvPr/>
            </p:nvSpPr>
            <p:spPr bwMode="hidden">
              <a:xfrm>
                <a:off x="4578" y="3630"/>
                <a:ext cx="445"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35" name="Oval 49"/>
              <p:cNvSpPr>
                <a:spLocks noChangeArrowheads="1"/>
              </p:cNvSpPr>
              <p:nvPr/>
            </p:nvSpPr>
            <p:spPr bwMode="hidden">
              <a:xfrm>
                <a:off x="4610" y="3650"/>
                <a:ext cx="388"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8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8 w 382"/>
                  <a:gd name="T19" fmla="*/ 96 h 96"/>
                  <a:gd name="T20" fmla="*/ 272 w 382"/>
                  <a:gd name="T21" fmla="*/ 90 h 96"/>
                  <a:gd name="T22" fmla="*/ 320 w 382"/>
                  <a:gd name="T23" fmla="*/ 84 h 96"/>
                  <a:gd name="T24" fmla="*/ 361 w 382"/>
                  <a:gd name="T25" fmla="*/ 66 h 96"/>
                  <a:gd name="T26" fmla="*/ 391 w 382"/>
                  <a:gd name="T27" fmla="*/ 42 h 96"/>
                  <a:gd name="T28" fmla="*/ 385 w 382"/>
                  <a:gd name="T29" fmla="*/ 42 h 96"/>
                  <a:gd name="T30" fmla="*/ 355 w 382"/>
                  <a:gd name="T31" fmla="*/ 66 h 96"/>
                  <a:gd name="T32" fmla="*/ 314 w 382"/>
                  <a:gd name="T33" fmla="*/ 78 h 96"/>
                  <a:gd name="T34" fmla="*/ 272 w 382"/>
                  <a:gd name="T35" fmla="*/ 90 h 96"/>
                  <a:gd name="T36" fmla="*/ 218 w 382"/>
                  <a:gd name="T37" fmla="*/ 96 h 96"/>
                  <a:gd name="T38" fmla="*/ 218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8 w 185"/>
                  <a:gd name="T5" fmla="*/ 36 h 210"/>
                  <a:gd name="T6" fmla="*/ 164 w 185"/>
                  <a:gd name="T7" fmla="*/ 72 h 210"/>
                  <a:gd name="T8" fmla="*/ 170 w 185"/>
                  <a:gd name="T9" fmla="*/ 90 h 210"/>
                  <a:gd name="T10" fmla="*/ 176 w 185"/>
                  <a:gd name="T11" fmla="*/ 114 h 210"/>
                  <a:gd name="T12" fmla="*/ 170 w 185"/>
                  <a:gd name="T13" fmla="*/ 138 h 210"/>
                  <a:gd name="T14" fmla="*/ 158 w 185"/>
                  <a:gd name="T15" fmla="*/ 162 h 210"/>
                  <a:gd name="T16" fmla="*/ 128 w 185"/>
                  <a:gd name="T17" fmla="*/ 180 h 210"/>
                  <a:gd name="T18" fmla="*/ 90 w 185"/>
                  <a:gd name="T19" fmla="*/ 198 h 210"/>
                  <a:gd name="T20" fmla="*/ 105 w 185"/>
                  <a:gd name="T21" fmla="*/ 210 h 210"/>
                  <a:gd name="T22" fmla="*/ 140 w 185"/>
                  <a:gd name="T23" fmla="*/ 192 h 210"/>
                  <a:gd name="T24" fmla="*/ 170 w 185"/>
                  <a:gd name="T25" fmla="*/ 168 h 210"/>
                  <a:gd name="T26" fmla="*/ 188 w 185"/>
                  <a:gd name="T27" fmla="*/ 144 h 210"/>
                  <a:gd name="T28" fmla="*/ 194 w 185"/>
                  <a:gd name="T29" fmla="*/ 114 h 210"/>
                  <a:gd name="T30" fmla="*/ 188 w 185"/>
                  <a:gd name="T31" fmla="*/ 90 h 210"/>
                  <a:gd name="T32" fmla="*/ 182 w 185"/>
                  <a:gd name="T33" fmla="*/ 66 h 210"/>
                  <a:gd name="T34" fmla="*/ 164 w 185"/>
                  <a:gd name="T35" fmla="*/ 48 h 210"/>
                  <a:gd name="T36" fmla="*/ 140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20" name="Oval 64"/>
                <p:cNvSpPr>
                  <a:spLocks noChangeArrowheads="1"/>
                </p:cNvSpPr>
                <p:nvPr userDrawn="1"/>
              </p:nvSpPr>
              <p:spPr bwMode="hidden">
                <a:xfrm>
                  <a:off x="5432"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21" name="Oval 65"/>
                <p:cNvSpPr>
                  <a:spLocks noChangeArrowheads="1"/>
                </p:cNvSpPr>
                <p:nvPr userDrawn="1"/>
              </p:nvSpPr>
              <p:spPr bwMode="hidden">
                <a:xfrm>
                  <a:off x="5459"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grpSp>
        </p:grpSp>
      </p:grpSp>
      <p:sp>
        <p:nvSpPr>
          <p:cNvPr id="95298" name="Rectangle 66"/>
          <p:cNvSpPr>
            <a:spLocks noGrp="1" noChangeArrowheads="1"/>
          </p:cNvSpPr>
          <p:nvPr>
            <p:ph type="ctrTitle" sz="quarter"/>
          </p:nvPr>
        </p:nvSpPr>
        <p:spPr>
          <a:xfrm>
            <a:off x="914400" y="1692293"/>
            <a:ext cx="10363200" cy="1736725"/>
          </a:xfrm>
        </p:spPr>
        <p:txBody>
          <a:bodyPr anchor="b"/>
          <a:lstStyle>
            <a:lvl1pPr>
              <a:defRPr sz="6646"/>
            </a:lvl1pPr>
          </a:lstStyle>
          <a:p>
            <a:r>
              <a:rPr lang="en-US"/>
              <a:t>Click to edit Master title style</a:t>
            </a:r>
          </a:p>
        </p:txBody>
      </p:sp>
      <p:sp>
        <p:nvSpPr>
          <p:cNvPr id="95299" name="Rectangle 67"/>
          <p:cNvSpPr>
            <a:spLocks noGrp="1" noChangeArrowheads="1"/>
          </p:cNvSpPr>
          <p:nvPr>
            <p:ph type="subTitle" sz="quarter" idx="1"/>
          </p:nvPr>
        </p:nvSpPr>
        <p:spPr>
          <a:xfrm>
            <a:off x="1828802"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609600" y="6248400"/>
            <a:ext cx="2844800" cy="457200"/>
          </a:xfrm>
        </p:spPr>
        <p:txBody>
          <a:bodyPr/>
          <a:lstStyle>
            <a:lvl1pPr>
              <a:defRPr/>
            </a:lvl1pPr>
          </a:lstStyle>
          <a:p>
            <a:endParaRPr lang="en-US"/>
          </a:p>
        </p:txBody>
      </p:sp>
      <p:sp>
        <p:nvSpPr>
          <p:cNvPr id="69" name="Rectangle 69"/>
          <p:cNvSpPr>
            <a:spLocks noGrp="1" noChangeArrowheads="1"/>
          </p:cNvSpPr>
          <p:nvPr>
            <p:ph type="ftr" sz="quarter" idx="11"/>
          </p:nvPr>
        </p:nvSpPr>
        <p:spPr>
          <a:xfrm>
            <a:off x="4165600" y="6248400"/>
            <a:ext cx="3860800" cy="457200"/>
          </a:xfrm>
        </p:spPr>
        <p:txBody>
          <a:bodyPr/>
          <a:lstStyle>
            <a:lvl1pPr>
              <a:defRPr/>
            </a:lvl1pPr>
          </a:lstStyle>
          <a:p>
            <a:endParaRPr lang="en-US"/>
          </a:p>
        </p:txBody>
      </p:sp>
      <p:sp>
        <p:nvSpPr>
          <p:cNvPr id="70" name="Rectangle 70"/>
          <p:cNvSpPr>
            <a:spLocks noGrp="1" noChangeArrowheads="1"/>
          </p:cNvSpPr>
          <p:nvPr>
            <p:ph type="sldNum" sz="quarter" idx="12"/>
          </p:nvPr>
        </p:nvSpPr>
        <p:spPr>
          <a:xfrm>
            <a:off x="8737600" y="6248400"/>
            <a:ext cx="2844800" cy="457200"/>
          </a:xfrm>
        </p:spPr>
        <p:txBody>
          <a:bodyPr/>
          <a:lstStyle>
            <a:lvl1pPr>
              <a:defRPr/>
            </a:lvl1pPr>
          </a:lstStyle>
          <a:p>
            <a:fld id="{6888B6BE-82E2-45A7-A0E7-BBA7394D349E}" type="slidenum">
              <a:rPr lang="en-US" altLang="en-US"/>
              <a:pPr/>
              <a:t>‹#›</a:t>
            </a:fld>
            <a:endParaRPr lang="en-US" altLang="en-US"/>
          </a:p>
        </p:txBody>
      </p:sp>
    </p:spTree>
    <p:extLst>
      <p:ext uri="{BB962C8B-B14F-4D97-AF65-F5344CB8AC3E}">
        <p14:creationId xmlns:p14="http://schemas.microsoft.com/office/powerpoint/2010/main" val="40405196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p>
        </p:txBody>
      </p:sp>
      <p:sp>
        <p:nvSpPr>
          <p:cNvPr id="5" name="Rectangle 70"/>
          <p:cNvSpPr>
            <a:spLocks noGrp="1" noChangeArrowheads="1"/>
          </p:cNvSpPr>
          <p:nvPr>
            <p:ph type="ftr" sz="quarter" idx="11"/>
          </p:nvPr>
        </p:nvSpPr>
        <p:spPr>
          <a:ln/>
        </p:spPr>
        <p:txBody>
          <a:bodyPr/>
          <a:lstStyle>
            <a:lvl1pPr>
              <a:defRPr/>
            </a:lvl1pPr>
          </a:lstStyle>
          <a:p>
            <a:endParaRPr lang="en-US"/>
          </a:p>
        </p:txBody>
      </p:sp>
      <p:sp>
        <p:nvSpPr>
          <p:cNvPr id="6" name="Rectangle 71"/>
          <p:cNvSpPr>
            <a:spLocks noGrp="1" noChangeArrowheads="1"/>
          </p:cNvSpPr>
          <p:nvPr>
            <p:ph type="sldNum" sz="quarter" idx="12"/>
          </p:nvPr>
        </p:nvSpPr>
        <p:spPr>
          <a:ln/>
        </p:spPr>
        <p:txBody>
          <a:bodyPr/>
          <a:lstStyle>
            <a:lvl1pPr>
              <a:defRPr/>
            </a:lvl1pPr>
          </a:lstStyle>
          <a:p>
            <a:fld id="{EE68F9B0-15A9-4B8F-99B3-D58E34DCA467}" type="slidenum">
              <a:rPr lang="en-US" altLang="en-US"/>
              <a:pPr/>
              <a:t>‹#›</a:t>
            </a:fld>
            <a:endParaRPr lang="en-US" altLang="en-US"/>
          </a:p>
        </p:txBody>
      </p:sp>
    </p:spTree>
    <p:extLst>
      <p:ext uri="{BB962C8B-B14F-4D97-AF65-F5344CB8AC3E}">
        <p14:creationId xmlns:p14="http://schemas.microsoft.com/office/powerpoint/2010/main" val="30200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82"/>
            <a:ext cx="4011247" cy="1162051"/>
          </a:xfrm>
        </p:spPr>
        <p:txBody>
          <a:bodyPr anchor="b"/>
          <a:lstStyle>
            <a:lvl1pPr algn="l">
              <a:defRPr sz="2462" b="1"/>
            </a:lvl1pPr>
          </a:lstStyle>
          <a:p>
            <a:r>
              <a:rPr lang="en-US" smtClean="0"/>
              <a:t>Click to edit Master title style</a:t>
            </a:r>
            <a:endParaRPr lang="vi-VN"/>
          </a:p>
        </p:txBody>
      </p:sp>
      <p:sp>
        <p:nvSpPr>
          <p:cNvPr id="3" name="Content Placeholder 2"/>
          <p:cNvSpPr>
            <a:spLocks noGrp="1"/>
          </p:cNvSpPr>
          <p:nvPr>
            <p:ph idx="1"/>
          </p:nvPr>
        </p:nvSpPr>
        <p:spPr>
          <a:xfrm>
            <a:off x="4767400" y="273109"/>
            <a:ext cx="6815017" cy="5853113"/>
          </a:xfrm>
        </p:spPr>
        <p:txBody>
          <a:bodyPr/>
          <a:lstStyle>
            <a:lvl1pPr>
              <a:defRPr sz="3939"/>
            </a:lvl1pPr>
            <a:lvl2pPr>
              <a:defRPr sz="3446"/>
            </a:lvl2pPr>
            <a:lvl3pPr>
              <a:defRPr sz="2831"/>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1" y="1435104"/>
            <a:ext cx="4011247" cy="46910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C6F28A8E-B99E-4A9E-ABE1-ABEB94AEFB6F}" type="slidenum">
              <a:rPr lang="en-US" altLang="en-US"/>
              <a:pPr/>
              <a:t>‹#›</a:t>
            </a:fld>
            <a:endParaRPr lang="en-US" altLang="en-US"/>
          </a:p>
        </p:txBody>
      </p:sp>
    </p:spTree>
    <p:extLst>
      <p:ext uri="{BB962C8B-B14F-4D97-AF65-F5344CB8AC3E}">
        <p14:creationId xmlns:p14="http://schemas.microsoft.com/office/powerpoint/2010/main" val="2677817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18"/>
            <a:ext cx="10363200" cy="1362075"/>
          </a:xfrm>
        </p:spPr>
        <p:txBody>
          <a:bodyPr anchor="t"/>
          <a:lstStyle>
            <a:lvl1pPr algn="l">
              <a:defRPr sz="4923"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462"/>
            </a:lvl1pPr>
            <a:lvl2pPr marL="562722" indent="0">
              <a:buNone/>
              <a:defRPr sz="2215"/>
            </a:lvl2pPr>
            <a:lvl3pPr marL="1125444" indent="0">
              <a:buNone/>
              <a:defRPr sz="1969"/>
            </a:lvl3pPr>
            <a:lvl4pPr marL="1688165" indent="0">
              <a:buNone/>
              <a:defRPr sz="1723"/>
            </a:lvl4pPr>
            <a:lvl5pPr marL="2250887" indent="0">
              <a:buNone/>
              <a:defRPr sz="1723"/>
            </a:lvl5pPr>
            <a:lvl6pPr marL="2813609" indent="0">
              <a:buNone/>
              <a:defRPr sz="1723"/>
            </a:lvl6pPr>
            <a:lvl7pPr marL="3376331" indent="0">
              <a:buNone/>
              <a:defRPr sz="1723"/>
            </a:lvl7pPr>
            <a:lvl8pPr marL="3939052" indent="0">
              <a:buNone/>
              <a:defRPr sz="1723"/>
            </a:lvl8pPr>
            <a:lvl9pPr marL="4501774" indent="0">
              <a:buNone/>
              <a:defRPr sz="1723"/>
            </a:lvl9pPr>
          </a:lstStyle>
          <a:p>
            <a:pPr lvl="0"/>
            <a:r>
              <a:rPr lang="vi-VN" smtClean="0"/>
              <a:t>Bấm &amp; sửa kiểu tiêu đề</a:t>
            </a:r>
          </a:p>
        </p:txBody>
      </p:sp>
      <p:sp>
        <p:nvSpPr>
          <p:cNvPr id="4" name="Rectangle 69"/>
          <p:cNvSpPr>
            <a:spLocks noGrp="1" noChangeArrowheads="1"/>
          </p:cNvSpPr>
          <p:nvPr>
            <p:ph type="dt" sz="half" idx="10"/>
          </p:nvPr>
        </p:nvSpPr>
        <p:spPr>
          <a:ln/>
        </p:spPr>
        <p:txBody>
          <a:bodyPr/>
          <a:lstStyle>
            <a:lvl1pPr>
              <a:defRPr/>
            </a:lvl1pPr>
          </a:lstStyle>
          <a:p>
            <a:endParaRPr lang="en-US"/>
          </a:p>
        </p:txBody>
      </p:sp>
      <p:sp>
        <p:nvSpPr>
          <p:cNvPr id="5" name="Rectangle 70"/>
          <p:cNvSpPr>
            <a:spLocks noGrp="1" noChangeArrowheads="1"/>
          </p:cNvSpPr>
          <p:nvPr>
            <p:ph type="ftr" sz="quarter" idx="11"/>
          </p:nvPr>
        </p:nvSpPr>
        <p:spPr>
          <a:ln/>
        </p:spPr>
        <p:txBody>
          <a:bodyPr/>
          <a:lstStyle>
            <a:lvl1pPr>
              <a:defRPr/>
            </a:lvl1pPr>
          </a:lstStyle>
          <a:p>
            <a:endParaRPr lang="en-US"/>
          </a:p>
        </p:txBody>
      </p:sp>
      <p:sp>
        <p:nvSpPr>
          <p:cNvPr id="6" name="Rectangle 71"/>
          <p:cNvSpPr>
            <a:spLocks noGrp="1" noChangeArrowheads="1"/>
          </p:cNvSpPr>
          <p:nvPr>
            <p:ph type="sldNum" sz="quarter" idx="12"/>
          </p:nvPr>
        </p:nvSpPr>
        <p:spPr>
          <a:ln/>
        </p:spPr>
        <p:txBody>
          <a:bodyPr/>
          <a:lstStyle>
            <a:lvl1pPr>
              <a:defRPr/>
            </a:lvl1pPr>
          </a:lstStyle>
          <a:p>
            <a:fld id="{471995DC-D402-4860-9B3B-D641DDE37B8B}" type="slidenum">
              <a:rPr lang="en-US" altLang="en-US"/>
              <a:pPr/>
              <a:t>‹#›</a:t>
            </a:fld>
            <a:endParaRPr lang="en-US" altLang="en-US"/>
          </a:p>
        </p:txBody>
      </p:sp>
    </p:spTree>
    <p:extLst>
      <p:ext uri="{BB962C8B-B14F-4D97-AF65-F5344CB8AC3E}">
        <p14:creationId xmlns:p14="http://schemas.microsoft.com/office/powerpoint/2010/main" val="1252094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6"/>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6"/>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69"/>
          <p:cNvSpPr>
            <a:spLocks noGrp="1" noChangeArrowheads="1"/>
          </p:cNvSpPr>
          <p:nvPr>
            <p:ph type="dt" sz="half" idx="10"/>
          </p:nvPr>
        </p:nvSpPr>
        <p:spPr>
          <a:ln/>
        </p:spPr>
        <p:txBody>
          <a:bodyPr/>
          <a:lstStyle>
            <a:lvl1pPr>
              <a:defRPr/>
            </a:lvl1pPr>
          </a:lstStyle>
          <a:p>
            <a:endParaRPr lang="en-US"/>
          </a:p>
        </p:txBody>
      </p:sp>
      <p:sp>
        <p:nvSpPr>
          <p:cNvPr id="6" name="Rectangle 70"/>
          <p:cNvSpPr>
            <a:spLocks noGrp="1" noChangeArrowheads="1"/>
          </p:cNvSpPr>
          <p:nvPr>
            <p:ph type="ftr" sz="quarter" idx="11"/>
          </p:nvPr>
        </p:nvSpPr>
        <p:spPr>
          <a:ln/>
        </p:spPr>
        <p:txBody>
          <a:bodyPr/>
          <a:lstStyle>
            <a:lvl1pPr>
              <a:defRPr/>
            </a:lvl1pPr>
          </a:lstStyle>
          <a:p>
            <a:endParaRPr lang="en-US"/>
          </a:p>
        </p:txBody>
      </p:sp>
      <p:sp>
        <p:nvSpPr>
          <p:cNvPr id="7" name="Rectangle 71"/>
          <p:cNvSpPr>
            <a:spLocks noGrp="1" noChangeArrowheads="1"/>
          </p:cNvSpPr>
          <p:nvPr>
            <p:ph type="sldNum" sz="quarter" idx="12"/>
          </p:nvPr>
        </p:nvSpPr>
        <p:spPr>
          <a:ln/>
        </p:spPr>
        <p:txBody>
          <a:bodyPr/>
          <a:lstStyle>
            <a:lvl1pPr>
              <a:defRPr/>
            </a:lvl1pPr>
          </a:lstStyle>
          <a:p>
            <a:fld id="{48CE3743-F6C6-4E4C-BD99-A2FC6A449B45}" type="slidenum">
              <a:rPr lang="en-US" altLang="en-US"/>
              <a:pPr/>
              <a:t>‹#›</a:t>
            </a:fld>
            <a:endParaRPr lang="en-US" altLang="en-US"/>
          </a:p>
        </p:txBody>
      </p:sp>
    </p:spTree>
    <p:extLst>
      <p:ext uri="{BB962C8B-B14F-4D97-AF65-F5344CB8AC3E}">
        <p14:creationId xmlns:p14="http://schemas.microsoft.com/office/powerpoint/2010/main" val="2710115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7" y="1535113"/>
            <a:ext cx="5389034"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vi-VN" smtClean="0"/>
              <a:t>Bấm &amp; sửa kiểu tiêu đề</a:t>
            </a:r>
          </a:p>
        </p:txBody>
      </p:sp>
      <p:sp>
        <p:nvSpPr>
          <p:cNvPr id="6" name="Nơi giữ chỗ cho Nội dung 5"/>
          <p:cNvSpPr>
            <a:spLocks noGrp="1"/>
          </p:cNvSpPr>
          <p:nvPr>
            <p:ph sz="quarter" idx="4"/>
          </p:nvPr>
        </p:nvSpPr>
        <p:spPr>
          <a:xfrm>
            <a:off x="6193367" y="2174875"/>
            <a:ext cx="5389034"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69"/>
          <p:cNvSpPr>
            <a:spLocks noGrp="1" noChangeArrowheads="1"/>
          </p:cNvSpPr>
          <p:nvPr>
            <p:ph type="dt" sz="half" idx="10"/>
          </p:nvPr>
        </p:nvSpPr>
        <p:spPr>
          <a:ln/>
        </p:spPr>
        <p:txBody>
          <a:bodyPr/>
          <a:lstStyle>
            <a:lvl1pPr>
              <a:defRPr/>
            </a:lvl1pPr>
          </a:lstStyle>
          <a:p>
            <a:endParaRPr lang="en-US"/>
          </a:p>
        </p:txBody>
      </p:sp>
      <p:sp>
        <p:nvSpPr>
          <p:cNvPr id="8" name="Rectangle 70"/>
          <p:cNvSpPr>
            <a:spLocks noGrp="1" noChangeArrowheads="1"/>
          </p:cNvSpPr>
          <p:nvPr>
            <p:ph type="ftr" sz="quarter" idx="11"/>
          </p:nvPr>
        </p:nvSpPr>
        <p:spPr>
          <a:ln/>
        </p:spPr>
        <p:txBody>
          <a:bodyPr/>
          <a:lstStyle>
            <a:lvl1pPr>
              <a:defRPr/>
            </a:lvl1pPr>
          </a:lstStyle>
          <a:p>
            <a:endParaRPr lang="en-US"/>
          </a:p>
        </p:txBody>
      </p:sp>
      <p:sp>
        <p:nvSpPr>
          <p:cNvPr id="9" name="Rectangle 71"/>
          <p:cNvSpPr>
            <a:spLocks noGrp="1" noChangeArrowheads="1"/>
          </p:cNvSpPr>
          <p:nvPr>
            <p:ph type="sldNum" sz="quarter" idx="12"/>
          </p:nvPr>
        </p:nvSpPr>
        <p:spPr>
          <a:ln/>
        </p:spPr>
        <p:txBody>
          <a:bodyPr/>
          <a:lstStyle>
            <a:lvl1pPr>
              <a:defRPr/>
            </a:lvl1pPr>
          </a:lstStyle>
          <a:p>
            <a:fld id="{236068B0-F890-44BD-8676-045426A57C95}" type="slidenum">
              <a:rPr lang="en-US" altLang="en-US"/>
              <a:pPr/>
              <a:t>‹#›</a:t>
            </a:fld>
            <a:endParaRPr lang="en-US" altLang="en-US"/>
          </a:p>
        </p:txBody>
      </p:sp>
    </p:spTree>
    <p:extLst>
      <p:ext uri="{BB962C8B-B14F-4D97-AF65-F5344CB8AC3E}">
        <p14:creationId xmlns:p14="http://schemas.microsoft.com/office/powerpoint/2010/main" val="23597501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69"/>
          <p:cNvSpPr>
            <a:spLocks noGrp="1" noChangeArrowheads="1"/>
          </p:cNvSpPr>
          <p:nvPr>
            <p:ph type="dt" sz="half" idx="10"/>
          </p:nvPr>
        </p:nvSpPr>
        <p:spPr>
          <a:ln/>
        </p:spPr>
        <p:txBody>
          <a:bodyPr/>
          <a:lstStyle>
            <a:lvl1pPr>
              <a:defRPr/>
            </a:lvl1pPr>
          </a:lstStyle>
          <a:p>
            <a:endParaRPr lang="en-US"/>
          </a:p>
        </p:txBody>
      </p:sp>
      <p:sp>
        <p:nvSpPr>
          <p:cNvPr id="4" name="Rectangle 70"/>
          <p:cNvSpPr>
            <a:spLocks noGrp="1" noChangeArrowheads="1"/>
          </p:cNvSpPr>
          <p:nvPr>
            <p:ph type="ftr" sz="quarter" idx="11"/>
          </p:nvPr>
        </p:nvSpPr>
        <p:spPr>
          <a:ln/>
        </p:spPr>
        <p:txBody>
          <a:bodyPr/>
          <a:lstStyle>
            <a:lvl1pPr>
              <a:defRPr/>
            </a:lvl1pPr>
          </a:lstStyle>
          <a:p>
            <a:endParaRPr lang="en-US"/>
          </a:p>
        </p:txBody>
      </p:sp>
      <p:sp>
        <p:nvSpPr>
          <p:cNvPr id="5" name="Rectangle 71"/>
          <p:cNvSpPr>
            <a:spLocks noGrp="1" noChangeArrowheads="1"/>
          </p:cNvSpPr>
          <p:nvPr>
            <p:ph type="sldNum" sz="quarter" idx="12"/>
          </p:nvPr>
        </p:nvSpPr>
        <p:spPr>
          <a:ln/>
        </p:spPr>
        <p:txBody>
          <a:bodyPr/>
          <a:lstStyle>
            <a:lvl1pPr>
              <a:defRPr/>
            </a:lvl1pPr>
          </a:lstStyle>
          <a:p>
            <a:fld id="{531374B5-77E1-4D05-AF88-C8056BED95AB}" type="slidenum">
              <a:rPr lang="en-US" altLang="en-US"/>
              <a:pPr/>
              <a:t>‹#›</a:t>
            </a:fld>
            <a:endParaRPr lang="en-US" altLang="en-US"/>
          </a:p>
        </p:txBody>
      </p:sp>
    </p:spTree>
    <p:extLst>
      <p:ext uri="{BB962C8B-B14F-4D97-AF65-F5344CB8AC3E}">
        <p14:creationId xmlns:p14="http://schemas.microsoft.com/office/powerpoint/2010/main" val="1652730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endParaRPr lang="en-US"/>
          </a:p>
        </p:txBody>
      </p:sp>
      <p:sp>
        <p:nvSpPr>
          <p:cNvPr id="3" name="Rectangle 70"/>
          <p:cNvSpPr>
            <a:spLocks noGrp="1" noChangeArrowheads="1"/>
          </p:cNvSpPr>
          <p:nvPr>
            <p:ph type="ftr" sz="quarter" idx="11"/>
          </p:nvPr>
        </p:nvSpPr>
        <p:spPr>
          <a:ln/>
        </p:spPr>
        <p:txBody>
          <a:bodyPr/>
          <a:lstStyle>
            <a:lvl1pPr>
              <a:defRPr/>
            </a:lvl1pPr>
          </a:lstStyle>
          <a:p>
            <a:endParaRPr lang="en-US"/>
          </a:p>
        </p:txBody>
      </p:sp>
      <p:sp>
        <p:nvSpPr>
          <p:cNvPr id="4" name="Rectangle 71"/>
          <p:cNvSpPr>
            <a:spLocks noGrp="1" noChangeArrowheads="1"/>
          </p:cNvSpPr>
          <p:nvPr>
            <p:ph type="sldNum" sz="quarter" idx="12"/>
          </p:nvPr>
        </p:nvSpPr>
        <p:spPr>
          <a:ln/>
        </p:spPr>
        <p:txBody>
          <a:bodyPr/>
          <a:lstStyle>
            <a:lvl1pPr>
              <a:defRPr/>
            </a:lvl1pPr>
          </a:lstStyle>
          <a:p>
            <a:fld id="{C82CD80C-0986-4D9D-9B24-78660ADCA40A}" type="slidenum">
              <a:rPr lang="en-US" altLang="en-US"/>
              <a:pPr/>
              <a:t>‹#›</a:t>
            </a:fld>
            <a:endParaRPr lang="en-US" altLang="en-US"/>
          </a:p>
        </p:txBody>
      </p:sp>
    </p:spTree>
    <p:extLst>
      <p:ext uri="{BB962C8B-B14F-4D97-AF65-F5344CB8AC3E}">
        <p14:creationId xmlns:p14="http://schemas.microsoft.com/office/powerpoint/2010/main" val="4249241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3050"/>
            <a:ext cx="4011084" cy="1162050"/>
          </a:xfrm>
        </p:spPr>
        <p:txBody>
          <a:bodyPr anchor="b"/>
          <a:lstStyle>
            <a:lvl1pPr algn="l">
              <a:defRPr sz="2462" b="1"/>
            </a:lvl1pPr>
          </a:lstStyle>
          <a:p>
            <a:r>
              <a:rPr lang="vi-VN" smtClean="0"/>
              <a:t>Bấm &amp; sửa kiểu tiêu đề</a:t>
            </a:r>
            <a:endParaRPr lang="en-US"/>
          </a:p>
        </p:txBody>
      </p:sp>
      <p:sp>
        <p:nvSpPr>
          <p:cNvPr id="3" name="Nơi giữ chỗ cho Nội dung 2"/>
          <p:cNvSpPr>
            <a:spLocks noGrp="1"/>
          </p:cNvSpPr>
          <p:nvPr>
            <p:ph idx="1"/>
          </p:nvPr>
        </p:nvSpPr>
        <p:spPr>
          <a:xfrm>
            <a:off x="4766744" y="273068"/>
            <a:ext cx="6815666" cy="5853113"/>
          </a:xfr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0" y="1435103"/>
            <a:ext cx="4011084" cy="4691063"/>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vi-VN" smtClean="0"/>
              <a:t>Bấm &amp; sửa kiểu tiêu đề</a:t>
            </a:r>
          </a:p>
        </p:txBody>
      </p:sp>
      <p:sp>
        <p:nvSpPr>
          <p:cNvPr id="5" name="Rectangle 69"/>
          <p:cNvSpPr>
            <a:spLocks noGrp="1" noChangeArrowheads="1"/>
          </p:cNvSpPr>
          <p:nvPr>
            <p:ph type="dt" sz="half" idx="10"/>
          </p:nvPr>
        </p:nvSpPr>
        <p:spPr>
          <a:ln/>
        </p:spPr>
        <p:txBody>
          <a:bodyPr/>
          <a:lstStyle>
            <a:lvl1pPr>
              <a:defRPr/>
            </a:lvl1pPr>
          </a:lstStyle>
          <a:p>
            <a:endParaRPr lang="en-US"/>
          </a:p>
        </p:txBody>
      </p:sp>
      <p:sp>
        <p:nvSpPr>
          <p:cNvPr id="6" name="Rectangle 70"/>
          <p:cNvSpPr>
            <a:spLocks noGrp="1" noChangeArrowheads="1"/>
          </p:cNvSpPr>
          <p:nvPr>
            <p:ph type="ftr" sz="quarter" idx="11"/>
          </p:nvPr>
        </p:nvSpPr>
        <p:spPr>
          <a:ln/>
        </p:spPr>
        <p:txBody>
          <a:bodyPr/>
          <a:lstStyle>
            <a:lvl1pPr>
              <a:defRPr/>
            </a:lvl1pPr>
          </a:lstStyle>
          <a:p>
            <a:endParaRPr lang="en-US"/>
          </a:p>
        </p:txBody>
      </p:sp>
      <p:sp>
        <p:nvSpPr>
          <p:cNvPr id="7" name="Rectangle 71"/>
          <p:cNvSpPr>
            <a:spLocks noGrp="1" noChangeArrowheads="1"/>
          </p:cNvSpPr>
          <p:nvPr>
            <p:ph type="sldNum" sz="quarter" idx="12"/>
          </p:nvPr>
        </p:nvSpPr>
        <p:spPr>
          <a:ln/>
        </p:spPr>
        <p:txBody>
          <a:bodyPr/>
          <a:lstStyle>
            <a:lvl1pPr>
              <a:defRPr/>
            </a:lvl1pPr>
          </a:lstStyle>
          <a:p>
            <a:fld id="{F120BC72-7995-44E3-8A82-A676CF27EDEB}" type="slidenum">
              <a:rPr lang="en-US" altLang="en-US"/>
              <a:pPr/>
              <a:t>‹#›</a:t>
            </a:fld>
            <a:endParaRPr lang="en-US" altLang="en-US"/>
          </a:p>
        </p:txBody>
      </p:sp>
    </p:spTree>
    <p:extLst>
      <p:ext uri="{BB962C8B-B14F-4D97-AF65-F5344CB8AC3E}">
        <p14:creationId xmlns:p14="http://schemas.microsoft.com/office/powerpoint/2010/main" val="1190792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8" y="4800600"/>
            <a:ext cx="7315200" cy="566738"/>
          </a:xfrm>
        </p:spPr>
        <p:txBody>
          <a:bodyPr anchor="b"/>
          <a:lstStyle>
            <a:lvl1pPr algn="l">
              <a:defRPr sz="2462"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8" y="612775"/>
            <a:ext cx="7315200" cy="4114800"/>
          </a:xfrm>
        </p:spPr>
        <p:txBody>
          <a:bodyPr/>
          <a:lstStyle>
            <a:lvl1pPr marL="0" indent="0">
              <a:buNone/>
              <a:defRPr sz="3939"/>
            </a:lvl1pPr>
            <a:lvl2pPr marL="562722" indent="0">
              <a:buNone/>
              <a:defRPr sz="3446"/>
            </a:lvl2pPr>
            <a:lvl3pPr marL="1125444" indent="0">
              <a:buNone/>
              <a:defRPr sz="2954"/>
            </a:lvl3pPr>
            <a:lvl4pPr marL="1688165" indent="0">
              <a:buNone/>
              <a:defRPr sz="2462"/>
            </a:lvl4pPr>
            <a:lvl5pPr marL="2250887" indent="0">
              <a:buNone/>
              <a:defRPr sz="2462"/>
            </a:lvl5pPr>
            <a:lvl6pPr marL="2813609" indent="0">
              <a:buNone/>
              <a:defRPr sz="2462"/>
            </a:lvl6pPr>
            <a:lvl7pPr marL="3376331" indent="0">
              <a:buNone/>
              <a:defRPr sz="2462"/>
            </a:lvl7pPr>
            <a:lvl8pPr marL="3939052" indent="0">
              <a:buNone/>
              <a:defRPr sz="2462"/>
            </a:lvl8pPr>
            <a:lvl9pPr marL="4501774" indent="0">
              <a:buNone/>
              <a:defRPr sz="2462"/>
            </a:lvl9pPr>
          </a:lstStyle>
          <a:p>
            <a:pPr lvl="0"/>
            <a:endParaRPr lang="en-US" noProof="0" smtClean="0"/>
          </a:p>
        </p:txBody>
      </p:sp>
      <p:sp>
        <p:nvSpPr>
          <p:cNvPr id="4" name="Nơi giữ chỗ cho Văn bản 3"/>
          <p:cNvSpPr>
            <a:spLocks noGrp="1"/>
          </p:cNvSpPr>
          <p:nvPr>
            <p:ph type="body" sz="half" idx="2"/>
          </p:nvPr>
        </p:nvSpPr>
        <p:spPr>
          <a:xfrm>
            <a:off x="2389718" y="5367338"/>
            <a:ext cx="7315200" cy="804862"/>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vi-VN" smtClean="0"/>
              <a:t>Bấm &amp; sửa kiểu tiêu đề</a:t>
            </a:r>
          </a:p>
        </p:txBody>
      </p:sp>
      <p:sp>
        <p:nvSpPr>
          <p:cNvPr id="5" name="Rectangle 69"/>
          <p:cNvSpPr>
            <a:spLocks noGrp="1" noChangeArrowheads="1"/>
          </p:cNvSpPr>
          <p:nvPr>
            <p:ph type="dt" sz="half" idx="10"/>
          </p:nvPr>
        </p:nvSpPr>
        <p:spPr>
          <a:ln/>
        </p:spPr>
        <p:txBody>
          <a:bodyPr/>
          <a:lstStyle>
            <a:lvl1pPr>
              <a:defRPr/>
            </a:lvl1pPr>
          </a:lstStyle>
          <a:p>
            <a:endParaRPr lang="en-US"/>
          </a:p>
        </p:txBody>
      </p:sp>
      <p:sp>
        <p:nvSpPr>
          <p:cNvPr id="6" name="Rectangle 70"/>
          <p:cNvSpPr>
            <a:spLocks noGrp="1" noChangeArrowheads="1"/>
          </p:cNvSpPr>
          <p:nvPr>
            <p:ph type="ftr" sz="quarter" idx="11"/>
          </p:nvPr>
        </p:nvSpPr>
        <p:spPr>
          <a:ln/>
        </p:spPr>
        <p:txBody>
          <a:bodyPr/>
          <a:lstStyle>
            <a:lvl1pPr>
              <a:defRPr/>
            </a:lvl1pPr>
          </a:lstStyle>
          <a:p>
            <a:endParaRPr lang="en-US"/>
          </a:p>
        </p:txBody>
      </p:sp>
      <p:sp>
        <p:nvSpPr>
          <p:cNvPr id="7" name="Rectangle 71"/>
          <p:cNvSpPr>
            <a:spLocks noGrp="1" noChangeArrowheads="1"/>
          </p:cNvSpPr>
          <p:nvPr>
            <p:ph type="sldNum" sz="quarter" idx="12"/>
          </p:nvPr>
        </p:nvSpPr>
        <p:spPr>
          <a:ln/>
        </p:spPr>
        <p:txBody>
          <a:bodyPr/>
          <a:lstStyle>
            <a:lvl1pPr>
              <a:defRPr/>
            </a:lvl1pPr>
          </a:lstStyle>
          <a:p>
            <a:fld id="{32E9C408-0E62-410A-8404-6F7CBC15AB8A}" type="slidenum">
              <a:rPr lang="en-US" altLang="en-US"/>
              <a:pPr/>
              <a:t>‹#›</a:t>
            </a:fld>
            <a:endParaRPr lang="en-US" altLang="en-US"/>
          </a:p>
        </p:txBody>
      </p:sp>
    </p:spTree>
    <p:extLst>
      <p:ext uri="{BB962C8B-B14F-4D97-AF65-F5344CB8AC3E}">
        <p14:creationId xmlns:p14="http://schemas.microsoft.com/office/powerpoint/2010/main" val="2671464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p>
        </p:txBody>
      </p:sp>
      <p:sp>
        <p:nvSpPr>
          <p:cNvPr id="5" name="Rectangle 70"/>
          <p:cNvSpPr>
            <a:spLocks noGrp="1" noChangeArrowheads="1"/>
          </p:cNvSpPr>
          <p:nvPr>
            <p:ph type="ftr" sz="quarter" idx="11"/>
          </p:nvPr>
        </p:nvSpPr>
        <p:spPr>
          <a:ln/>
        </p:spPr>
        <p:txBody>
          <a:bodyPr/>
          <a:lstStyle>
            <a:lvl1pPr>
              <a:defRPr/>
            </a:lvl1pPr>
          </a:lstStyle>
          <a:p>
            <a:endParaRPr lang="en-US"/>
          </a:p>
        </p:txBody>
      </p:sp>
      <p:sp>
        <p:nvSpPr>
          <p:cNvPr id="6" name="Rectangle 71"/>
          <p:cNvSpPr>
            <a:spLocks noGrp="1" noChangeArrowheads="1"/>
          </p:cNvSpPr>
          <p:nvPr>
            <p:ph type="sldNum" sz="quarter" idx="12"/>
          </p:nvPr>
        </p:nvSpPr>
        <p:spPr>
          <a:ln/>
        </p:spPr>
        <p:txBody>
          <a:bodyPr/>
          <a:lstStyle>
            <a:lvl1pPr>
              <a:defRPr/>
            </a:lvl1pPr>
          </a:lstStyle>
          <a:p>
            <a:fld id="{A5E02FA5-1C9B-4F97-A528-665BE4CCD070}" type="slidenum">
              <a:rPr lang="en-US" altLang="en-US"/>
              <a:pPr/>
              <a:t>‹#›</a:t>
            </a:fld>
            <a:endParaRPr lang="en-US" altLang="en-US"/>
          </a:p>
        </p:txBody>
      </p:sp>
    </p:spTree>
    <p:extLst>
      <p:ext uri="{BB962C8B-B14F-4D97-AF65-F5344CB8AC3E}">
        <p14:creationId xmlns:p14="http://schemas.microsoft.com/office/powerpoint/2010/main" val="3846693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7813"/>
            <a:ext cx="2743200" cy="5848350"/>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7813"/>
            <a:ext cx="8026400" cy="5848350"/>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69"/>
          <p:cNvSpPr>
            <a:spLocks noGrp="1" noChangeArrowheads="1"/>
          </p:cNvSpPr>
          <p:nvPr>
            <p:ph type="dt" sz="half" idx="10"/>
          </p:nvPr>
        </p:nvSpPr>
        <p:spPr>
          <a:ln/>
        </p:spPr>
        <p:txBody>
          <a:bodyPr/>
          <a:lstStyle>
            <a:lvl1pPr>
              <a:defRPr/>
            </a:lvl1pPr>
          </a:lstStyle>
          <a:p>
            <a:endParaRPr lang="en-US"/>
          </a:p>
        </p:txBody>
      </p:sp>
      <p:sp>
        <p:nvSpPr>
          <p:cNvPr id="5" name="Rectangle 70"/>
          <p:cNvSpPr>
            <a:spLocks noGrp="1" noChangeArrowheads="1"/>
          </p:cNvSpPr>
          <p:nvPr>
            <p:ph type="ftr" sz="quarter" idx="11"/>
          </p:nvPr>
        </p:nvSpPr>
        <p:spPr>
          <a:ln/>
        </p:spPr>
        <p:txBody>
          <a:bodyPr/>
          <a:lstStyle>
            <a:lvl1pPr>
              <a:defRPr/>
            </a:lvl1pPr>
          </a:lstStyle>
          <a:p>
            <a:endParaRPr lang="en-US"/>
          </a:p>
        </p:txBody>
      </p:sp>
      <p:sp>
        <p:nvSpPr>
          <p:cNvPr id="6" name="Rectangle 71"/>
          <p:cNvSpPr>
            <a:spLocks noGrp="1" noChangeArrowheads="1"/>
          </p:cNvSpPr>
          <p:nvPr>
            <p:ph type="sldNum" sz="quarter" idx="12"/>
          </p:nvPr>
        </p:nvSpPr>
        <p:spPr>
          <a:ln/>
        </p:spPr>
        <p:txBody>
          <a:bodyPr/>
          <a:lstStyle>
            <a:lvl1pPr>
              <a:defRPr/>
            </a:lvl1pPr>
          </a:lstStyle>
          <a:p>
            <a:fld id="{97EC2778-3123-415D-B869-FDE996E6FF6B}" type="slidenum">
              <a:rPr lang="en-US" altLang="en-US"/>
              <a:pPr/>
              <a:t>‹#›</a:t>
            </a:fld>
            <a:endParaRPr lang="en-US" altLang="en-US"/>
          </a:p>
        </p:txBody>
      </p:sp>
    </p:spTree>
    <p:extLst>
      <p:ext uri="{BB962C8B-B14F-4D97-AF65-F5344CB8AC3E}">
        <p14:creationId xmlns:p14="http://schemas.microsoft.com/office/powerpoint/2010/main" val="242104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84441223-35E1-4B1E-AA19-0126E5F7EEEC}" type="datetimeFigureOut">
              <a:rPr lang="en-US"/>
              <a:pPr/>
              <a:t>1/23/2022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B34141-EE2D-4EF7-8432-37F57CCD5E16}" type="slidenum">
              <a:rPr lang="en-US" altLang="en-US"/>
              <a:pPr/>
              <a:t>‹#›</a:t>
            </a:fld>
            <a:endParaRPr lang="en-US" altLang="en-US"/>
          </a:p>
        </p:txBody>
      </p:sp>
    </p:spTree>
    <p:extLst>
      <p:ext uri="{BB962C8B-B14F-4D97-AF65-F5344CB8AC3E}">
        <p14:creationId xmlns:p14="http://schemas.microsoft.com/office/powerpoint/2010/main" val="3108011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6" y="4800634"/>
            <a:ext cx="7315200" cy="566739"/>
          </a:xfrm>
        </p:spPr>
        <p:txBody>
          <a:bodyPr anchor="b"/>
          <a:lstStyle>
            <a:lvl1pPr algn="l">
              <a:defRPr sz="2462" b="1"/>
            </a:lvl1pPr>
          </a:lstStyle>
          <a:p>
            <a:r>
              <a:rPr lang="en-US" smtClean="0"/>
              <a:t>Click to edit Master title style</a:t>
            </a:r>
            <a:endParaRPr lang="vi-VN"/>
          </a:p>
        </p:txBody>
      </p:sp>
      <p:sp>
        <p:nvSpPr>
          <p:cNvPr id="3" name="Picture Placeholder 2"/>
          <p:cNvSpPr>
            <a:spLocks noGrp="1"/>
          </p:cNvSpPr>
          <p:nvPr>
            <p:ph type="pic" idx="1"/>
          </p:nvPr>
        </p:nvSpPr>
        <p:spPr>
          <a:xfrm>
            <a:off x="2389556" y="612775"/>
            <a:ext cx="7315200" cy="4114800"/>
          </a:xfrm>
        </p:spPr>
        <p:txBody>
          <a:bodyPr/>
          <a:lstStyle>
            <a:lvl1pPr marL="0" indent="0">
              <a:buNone/>
              <a:defRPr sz="3939"/>
            </a:lvl1pPr>
            <a:lvl2pPr marL="561506" indent="0">
              <a:buNone/>
              <a:defRPr sz="3446"/>
            </a:lvl2pPr>
            <a:lvl3pPr marL="1123016" indent="0">
              <a:buNone/>
              <a:defRPr sz="2831"/>
            </a:lvl3pPr>
            <a:lvl4pPr marL="1684518" indent="0">
              <a:buNone/>
              <a:defRPr sz="2462"/>
            </a:lvl4pPr>
            <a:lvl5pPr marL="2246029" indent="0">
              <a:buNone/>
              <a:defRPr sz="2462"/>
            </a:lvl5pPr>
            <a:lvl6pPr marL="2807535" indent="0">
              <a:buNone/>
              <a:defRPr sz="2462"/>
            </a:lvl6pPr>
            <a:lvl7pPr marL="3369048" indent="0">
              <a:buNone/>
              <a:defRPr sz="2462"/>
            </a:lvl7pPr>
            <a:lvl8pPr marL="3930547" indent="0">
              <a:buNone/>
              <a:defRPr sz="2462"/>
            </a:lvl8pPr>
            <a:lvl9pPr marL="4492054" indent="0">
              <a:buNone/>
              <a:defRPr sz="2462"/>
            </a:lvl9pPr>
          </a:lstStyle>
          <a:p>
            <a:pPr lvl="0"/>
            <a:endParaRPr lang="vi-VN" noProof="0" smtClean="0"/>
          </a:p>
        </p:txBody>
      </p:sp>
      <p:sp>
        <p:nvSpPr>
          <p:cNvPr id="4" name="Text Placeholder 3"/>
          <p:cNvSpPr>
            <a:spLocks noGrp="1"/>
          </p:cNvSpPr>
          <p:nvPr>
            <p:ph type="body" sz="half" idx="2"/>
          </p:nvPr>
        </p:nvSpPr>
        <p:spPr>
          <a:xfrm>
            <a:off x="2389556" y="5367394"/>
            <a:ext cx="7315200" cy="804863"/>
          </a:xfrm>
        </p:spPr>
        <p:txBody>
          <a:bodyPr/>
          <a:lstStyle>
            <a:lvl1pPr marL="0" indent="0">
              <a:buNone/>
              <a:defRPr sz="1723"/>
            </a:lvl1pPr>
            <a:lvl2pPr marL="561506" indent="0">
              <a:buNone/>
              <a:defRPr sz="1477"/>
            </a:lvl2pPr>
            <a:lvl3pPr marL="1123016" indent="0">
              <a:buNone/>
              <a:defRPr sz="1354"/>
            </a:lvl3pPr>
            <a:lvl4pPr marL="1684518" indent="0">
              <a:buNone/>
              <a:defRPr sz="1108"/>
            </a:lvl4pPr>
            <a:lvl5pPr marL="2246029" indent="0">
              <a:buNone/>
              <a:defRPr sz="1108"/>
            </a:lvl5pPr>
            <a:lvl6pPr marL="2807535" indent="0">
              <a:buNone/>
              <a:defRPr sz="1108"/>
            </a:lvl6pPr>
            <a:lvl7pPr marL="3369048" indent="0">
              <a:buNone/>
              <a:defRPr sz="1108"/>
            </a:lvl7pPr>
            <a:lvl8pPr marL="3930547" indent="0">
              <a:buNone/>
              <a:defRPr sz="1108"/>
            </a:lvl8pPr>
            <a:lvl9pPr marL="4492054" indent="0">
              <a:buNone/>
              <a:defRPr sz="1108"/>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380CFA40-97CC-4A8F-9DED-4560DE900664}" type="slidenum">
              <a:rPr lang="en-US" altLang="en-US"/>
              <a:pPr/>
              <a:t>‹#›</a:t>
            </a:fld>
            <a:endParaRPr lang="en-US" altLang="en-US"/>
          </a:p>
        </p:txBody>
      </p:sp>
    </p:spTree>
    <p:extLst>
      <p:ext uri="{BB962C8B-B14F-4D97-AF65-F5344CB8AC3E}">
        <p14:creationId xmlns:p14="http://schemas.microsoft.com/office/powerpoint/2010/main" val="2961603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62BDAB4-7B93-455C-8621-D29BB20DC12A}" type="datetimeFigureOut">
              <a:rPr lang="en-US"/>
              <a:pPr/>
              <a:t>1/23/2022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5FD5D4-0DEC-44C8-AC8E-9F0EE4AE02AB}" type="slidenum">
              <a:rPr lang="en-US" altLang="en-US"/>
              <a:pPr/>
              <a:t>‹#›</a:t>
            </a:fld>
            <a:endParaRPr lang="en-US" altLang="en-US"/>
          </a:p>
        </p:txBody>
      </p:sp>
    </p:spTree>
    <p:extLst>
      <p:ext uri="{BB962C8B-B14F-4D97-AF65-F5344CB8AC3E}">
        <p14:creationId xmlns:p14="http://schemas.microsoft.com/office/powerpoint/2010/main" val="876453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73ED49DD-DDB0-4670-A255-24B6F26932D9}" type="datetimeFigureOut">
              <a:rPr lang="en-US"/>
              <a:pPr/>
              <a:t>1/23/2022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6A63A4-91A4-4268-BFBF-18B6ADE6B2F3}" type="slidenum">
              <a:rPr lang="en-US" altLang="en-US"/>
              <a:pPr/>
              <a:t>‹#›</a:t>
            </a:fld>
            <a:endParaRPr lang="en-US" altLang="en-US"/>
          </a:p>
        </p:txBody>
      </p:sp>
    </p:spTree>
    <p:extLst>
      <p:ext uri="{BB962C8B-B14F-4D97-AF65-F5344CB8AC3E}">
        <p14:creationId xmlns:p14="http://schemas.microsoft.com/office/powerpoint/2010/main" val="32424586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fld id="{E5683C1E-F544-4580-AEDD-DC1E2851DF5E}" type="datetimeFigureOut">
              <a:rPr lang="en-US"/>
              <a:pPr/>
              <a:t>1/23/2022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C13EEA-40D7-49D5-B918-C89C73F53704}" type="slidenum">
              <a:rPr lang="en-US" altLang="en-US"/>
              <a:pPr/>
              <a:t>‹#›</a:t>
            </a:fld>
            <a:endParaRPr lang="en-US" altLang="en-US"/>
          </a:p>
        </p:txBody>
      </p:sp>
    </p:spTree>
    <p:extLst>
      <p:ext uri="{BB962C8B-B14F-4D97-AF65-F5344CB8AC3E}">
        <p14:creationId xmlns:p14="http://schemas.microsoft.com/office/powerpoint/2010/main" val="37403579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fld id="{2562EA0F-8DFB-4F39-B4BD-76D9B2C78D3D}" type="datetimeFigureOut">
              <a:rPr lang="en-US"/>
              <a:pPr/>
              <a:t>1/23/2022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0DEB504-56A1-4E43-A33E-D18F84636CDB}" type="slidenum">
              <a:rPr lang="en-US" altLang="en-US"/>
              <a:pPr/>
              <a:t>‹#›</a:t>
            </a:fld>
            <a:endParaRPr lang="en-US" altLang="en-US"/>
          </a:p>
        </p:txBody>
      </p:sp>
    </p:spTree>
    <p:extLst>
      <p:ext uri="{BB962C8B-B14F-4D97-AF65-F5344CB8AC3E}">
        <p14:creationId xmlns:p14="http://schemas.microsoft.com/office/powerpoint/2010/main" val="1346514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9C12AB8F-986C-4E4E-86B6-7D7B1C4523D0}" type="datetimeFigureOut">
              <a:rPr lang="en-US"/>
              <a:pPr/>
              <a:t>1/23/2022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611BA24-9FEC-4A86-B8E9-65B7E2767D50}" type="slidenum">
              <a:rPr lang="en-US" altLang="en-US"/>
              <a:pPr/>
              <a:t>‹#›</a:t>
            </a:fld>
            <a:endParaRPr lang="en-US" altLang="en-US"/>
          </a:p>
        </p:txBody>
      </p:sp>
    </p:spTree>
    <p:extLst>
      <p:ext uri="{BB962C8B-B14F-4D97-AF65-F5344CB8AC3E}">
        <p14:creationId xmlns:p14="http://schemas.microsoft.com/office/powerpoint/2010/main" val="2008454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0E0CB59-489E-42AA-8C2A-82B066D3EF83}" type="datetimeFigureOut">
              <a:rPr lang="en-US"/>
              <a:pPr/>
              <a:t>1/23/2022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1AB9C71-38E4-4F5D-BD3F-14F3B45A8247}" type="slidenum">
              <a:rPr lang="en-US" altLang="en-US"/>
              <a:pPr/>
              <a:t>‹#›</a:t>
            </a:fld>
            <a:endParaRPr lang="en-US" altLang="en-US"/>
          </a:p>
        </p:txBody>
      </p:sp>
    </p:spTree>
    <p:extLst>
      <p:ext uri="{BB962C8B-B14F-4D97-AF65-F5344CB8AC3E}">
        <p14:creationId xmlns:p14="http://schemas.microsoft.com/office/powerpoint/2010/main" val="2232152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fld id="{AE8BAD3B-5CC3-42EA-BE6E-F76FA8146B5C}" type="datetimeFigureOut">
              <a:rPr lang="en-US"/>
              <a:pPr/>
              <a:t>1/23/2022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F4E25C-3770-46C9-ADB9-A5570D3A8DE6}" type="slidenum">
              <a:rPr lang="en-US" altLang="en-US"/>
              <a:pPr/>
              <a:t>‹#›</a:t>
            </a:fld>
            <a:endParaRPr lang="en-US" altLang="en-US"/>
          </a:p>
        </p:txBody>
      </p:sp>
    </p:spTree>
    <p:extLst>
      <p:ext uri="{BB962C8B-B14F-4D97-AF65-F5344CB8AC3E}">
        <p14:creationId xmlns:p14="http://schemas.microsoft.com/office/powerpoint/2010/main" val="1577893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fld id="{E83C116A-D520-41D7-B70F-BA5261B1332A}" type="datetimeFigureOut">
              <a:rPr lang="en-US"/>
              <a:pPr/>
              <a:t>1/23/2022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07D7A7-F464-4AF5-9E55-0D30753A4749}" type="slidenum">
              <a:rPr lang="en-US" altLang="en-US"/>
              <a:pPr/>
              <a:t>‹#›</a:t>
            </a:fld>
            <a:endParaRPr lang="en-US" altLang="en-US"/>
          </a:p>
        </p:txBody>
      </p:sp>
    </p:spTree>
    <p:extLst>
      <p:ext uri="{BB962C8B-B14F-4D97-AF65-F5344CB8AC3E}">
        <p14:creationId xmlns:p14="http://schemas.microsoft.com/office/powerpoint/2010/main" val="130487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0CF1CBFA-3CD1-4064-8F65-01710982EF22}" type="datetimeFigureOut">
              <a:rPr lang="en-US"/>
              <a:pPr/>
              <a:t>1/23/2022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60911A-EF98-4462-9935-F87C6981956D}" type="slidenum">
              <a:rPr lang="en-US" altLang="en-US"/>
              <a:pPr/>
              <a:t>‹#›</a:t>
            </a:fld>
            <a:endParaRPr lang="en-US" altLang="en-US"/>
          </a:p>
        </p:txBody>
      </p:sp>
    </p:spTree>
    <p:extLst>
      <p:ext uri="{BB962C8B-B14F-4D97-AF65-F5344CB8AC3E}">
        <p14:creationId xmlns:p14="http://schemas.microsoft.com/office/powerpoint/2010/main" val="41978882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A2E822DD-26BA-4A62-9604-42FC86C04417}" type="datetimeFigureOut">
              <a:rPr lang="en-US"/>
              <a:pPr/>
              <a:t>1/23/2022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386640-8633-4531-B9BC-7C9E98DE4017}" type="slidenum">
              <a:rPr lang="en-US" altLang="en-US"/>
              <a:pPr/>
              <a:t>‹#›</a:t>
            </a:fld>
            <a:endParaRPr lang="en-US" altLang="en-US"/>
          </a:p>
        </p:txBody>
      </p:sp>
    </p:spTree>
    <p:extLst>
      <p:ext uri="{BB962C8B-B14F-4D97-AF65-F5344CB8AC3E}">
        <p14:creationId xmlns:p14="http://schemas.microsoft.com/office/powerpoint/2010/main" val="1344790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Freeform 2"/>
          <p:cNvSpPr>
            <a:spLocks/>
          </p:cNvSpPr>
          <p:nvPr userDrawn="1"/>
        </p:nvSpPr>
        <p:spPr bwMode="auto">
          <a:xfrm>
            <a:off x="508000" y="152400"/>
            <a:ext cx="11277600" cy="304800"/>
          </a:xfrm>
          <a:custGeom>
            <a:avLst/>
            <a:gdLst>
              <a:gd name="T0" fmla="*/ 0 w 5321"/>
              <a:gd name="T1" fmla="*/ 2147483646 h 617"/>
              <a:gd name="T2" fmla="*/ 0 w 5321"/>
              <a:gd name="T3" fmla="*/ 2147483646 h 617"/>
              <a:gd name="T4" fmla="*/ 2147483646 w 5321"/>
              <a:gd name="T5" fmla="*/ 0 h 617"/>
              <a:gd name="T6" fmla="*/ 0 60000 65536"/>
              <a:gd name="T7" fmla="*/ 0 60000 65536"/>
              <a:gd name="T8" fmla="*/ 0 60000 65536"/>
            </a:gdLst>
            <a:ahLst/>
            <a:cxnLst>
              <a:cxn ang="T6">
                <a:pos x="T0" y="T1"/>
              </a:cxn>
              <a:cxn ang="T7">
                <a:pos x="T2" y="T3"/>
              </a:cxn>
              <a:cxn ang="T8">
                <a:pos x="T4" y="T5"/>
              </a:cxn>
            </a:cxnLst>
            <a:rect l="0" t="0" r="r" b="b"/>
            <a:pathLst>
              <a:path w="5321" h="617">
                <a:moveTo>
                  <a:pt x="0" y="617"/>
                </a:moveTo>
                <a:lnTo>
                  <a:pt x="0" y="5"/>
                </a:lnTo>
                <a:lnTo>
                  <a:pt x="5321"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027" name="Freeform 3"/>
          <p:cNvSpPr>
            <a:spLocks/>
          </p:cNvSpPr>
          <p:nvPr userDrawn="1"/>
        </p:nvSpPr>
        <p:spPr bwMode="auto">
          <a:xfrm>
            <a:off x="508000" y="6797675"/>
            <a:ext cx="11320463" cy="3175"/>
          </a:xfrm>
          <a:custGeom>
            <a:avLst/>
            <a:gdLst>
              <a:gd name="T0" fmla="*/ 0 w 5348"/>
              <a:gd name="T1" fmla="*/ 2147483646 h 2"/>
              <a:gd name="T2" fmla="*/ 2147483646 w 5348"/>
              <a:gd name="T3" fmla="*/ 0 h 2"/>
              <a:gd name="T4" fmla="*/ 0 60000 65536"/>
              <a:gd name="T5" fmla="*/ 0 60000 65536"/>
            </a:gdLst>
            <a:ahLst/>
            <a:cxnLst>
              <a:cxn ang="T4">
                <a:pos x="T0" y="T1"/>
              </a:cxn>
              <a:cxn ang="T5">
                <a:pos x="T2" y="T3"/>
              </a:cxn>
            </a:cxnLst>
            <a:rect l="0" t="0" r="r" b="b"/>
            <a:pathLst>
              <a:path w="5348" h="2">
                <a:moveTo>
                  <a:pt x="0" y="2"/>
                </a:moveTo>
                <a:lnTo>
                  <a:pt x="5348"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028" name="Freeform 4"/>
          <p:cNvSpPr>
            <a:spLocks/>
          </p:cNvSpPr>
          <p:nvPr userDrawn="1"/>
        </p:nvSpPr>
        <p:spPr bwMode="auto">
          <a:xfrm>
            <a:off x="565150" y="6734175"/>
            <a:ext cx="11176000" cy="3175"/>
          </a:xfrm>
          <a:custGeom>
            <a:avLst/>
            <a:gdLst>
              <a:gd name="T0" fmla="*/ 0 w 5280"/>
              <a:gd name="T1" fmla="*/ 2147483646 h 2"/>
              <a:gd name="T2" fmla="*/ 2147483646 w 5280"/>
              <a:gd name="T3" fmla="*/ 0 h 2"/>
              <a:gd name="T4" fmla="*/ 0 60000 65536"/>
              <a:gd name="T5" fmla="*/ 0 60000 65536"/>
            </a:gdLst>
            <a:ahLst/>
            <a:cxnLst>
              <a:cxn ang="T4">
                <a:pos x="T0" y="T1"/>
              </a:cxn>
              <a:cxn ang="T5">
                <a:pos x="T2" y="T3"/>
              </a:cxn>
            </a:cxnLst>
            <a:rect l="0" t="0" r="r" b="b"/>
            <a:pathLst>
              <a:path w="5280" h="2">
                <a:moveTo>
                  <a:pt x="0" y="2"/>
                </a:moveTo>
                <a:lnTo>
                  <a:pt x="5280"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3317" name="Rectangle 5"/>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ctr" anchorCtr="0" compatLnSpc="1">
            <a:prstTxWarp prst="textNoShape">
              <a:avLst/>
            </a:prstTxWarp>
          </a:bodyPr>
          <a:lstStyle/>
          <a:p>
            <a:pPr lvl="0"/>
            <a:r>
              <a:rPr lang="en-US" altLang="en-US" smtClean="0"/>
              <a:t>Click to edit Master title style</a:t>
            </a:r>
          </a:p>
        </p:txBody>
      </p:sp>
      <p:sp>
        <p:nvSpPr>
          <p:cNvPr id="13318" name="Rectangle 6"/>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9" name="Rectangle 7"/>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eaLnBrk="1" hangingPunct="1">
              <a:defRPr sz="1700"/>
            </a:lvl1pPr>
          </a:lstStyle>
          <a:p>
            <a:endParaRPr lang="en-US"/>
          </a:p>
        </p:txBody>
      </p:sp>
      <p:sp>
        <p:nvSpPr>
          <p:cNvPr id="13320" name="Rectangle 8"/>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ctr" eaLnBrk="1" hangingPunct="1">
              <a:defRPr sz="1700"/>
            </a:lvl1pPr>
          </a:lstStyle>
          <a:p>
            <a:endParaRPr lang="en-US"/>
          </a:p>
        </p:txBody>
      </p:sp>
      <p:sp>
        <p:nvSpPr>
          <p:cNvPr id="13321"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r" eaLnBrk="1" hangingPunct="1">
              <a:defRPr sz="1700"/>
            </a:lvl1pPr>
          </a:lstStyle>
          <a:p>
            <a:fld id="{9CAF0119-4522-4FC1-851D-D814CF8E20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318">
                                            <p:txEl>
                                              <p:pRg st="0" end="0"/>
                                            </p:txEl>
                                          </p:spTgt>
                                        </p:tgtEl>
                                        <p:attrNameLst>
                                          <p:attrName>style.visibility</p:attrName>
                                        </p:attrNameLst>
                                      </p:cBhvr>
                                      <p:to>
                                        <p:strVal val="visible"/>
                                      </p:to>
                                    </p:set>
                                    <p:animEffect transition="in" filter="fade">
                                      <p:cBhvr>
                                        <p:cTn id="12" dur="2000"/>
                                        <p:tgtEl>
                                          <p:spTgt spid="13318">
                                            <p:txEl>
                                              <p:pRg st="0" end="0"/>
                                            </p:txEl>
                                          </p:spTgt>
                                        </p:tgtEl>
                                      </p:cBhvr>
                                    </p:animEffect>
                                    <p:anim calcmode="lin" valueType="num">
                                      <p:cBhvr>
                                        <p:cTn id="13" dur="2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318">
                                            <p:txEl>
                                              <p:pRg st="1" end="1"/>
                                            </p:txEl>
                                          </p:spTgt>
                                        </p:tgtEl>
                                        <p:attrNameLst>
                                          <p:attrName>style.visibility</p:attrName>
                                        </p:attrNameLst>
                                      </p:cBhvr>
                                      <p:to>
                                        <p:strVal val="visible"/>
                                      </p:to>
                                    </p:set>
                                    <p:animEffect transition="in" filter="fade">
                                      <p:cBhvr>
                                        <p:cTn id="19" dur="2000"/>
                                        <p:tgtEl>
                                          <p:spTgt spid="13318">
                                            <p:txEl>
                                              <p:pRg st="1" end="1"/>
                                            </p:txEl>
                                          </p:spTgt>
                                        </p:tgtEl>
                                      </p:cBhvr>
                                    </p:animEffect>
                                    <p:anim calcmode="lin" valueType="num">
                                      <p:cBhvr>
                                        <p:cTn id="20" dur="2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3318">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318">
                                            <p:txEl>
                                              <p:pRg st="2" end="2"/>
                                            </p:txEl>
                                          </p:spTgt>
                                        </p:tgtEl>
                                        <p:attrNameLst>
                                          <p:attrName>style.visibility</p:attrName>
                                        </p:attrNameLst>
                                      </p:cBhvr>
                                      <p:to>
                                        <p:strVal val="visible"/>
                                      </p:to>
                                    </p:set>
                                    <p:animEffect transition="in" filter="fade">
                                      <p:cBhvr>
                                        <p:cTn id="24" dur="1000"/>
                                        <p:tgtEl>
                                          <p:spTgt spid="13318">
                                            <p:txEl>
                                              <p:pRg st="2" end="2"/>
                                            </p:txEl>
                                          </p:spTgt>
                                        </p:tgtEl>
                                      </p:cBhvr>
                                    </p:animEffect>
                                    <p:anim calcmode="lin" valueType="num">
                                      <p:cBhvr>
                                        <p:cTn id="25" dur="1000" fill="hold"/>
                                        <p:tgtEl>
                                          <p:spTgt spid="1331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3318">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3318">
                                            <p:txEl>
                                              <p:pRg st="3" end="3"/>
                                            </p:txEl>
                                          </p:spTgt>
                                        </p:tgtEl>
                                        <p:attrNameLst>
                                          <p:attrName>style.visibility</p:attrName>
                                        </p:attrNameLst>
                                      </p:cBhvr>
                                      <p:to>
                                        <p:strVal val="visible"/>
                                      </p:to>
                                    </p:set>
                                    <p:animEffect transition="in" filter="fade">
                                      <p:cBhvr>
                                        <p:cTn id="29" dur="1000"/>
                                        <p:tgtEl>
                                          <p:spTgt spid="13318">
                                            <p:txEl>
                                              <p:pRg st="3" end="3"/>
                                            </p:txEl>
                                          </p:spTgt>
                                        </p:tgtEl>
                                      </p:cBhvr>
                                    </p:animEffect>
                                    <p:anim calcmode="lin" valueType="num">
                                      <p:cBhvr>
                                        <p:cTn id="30" dur="1000" fill="hold"/>
                                        <p:tgtEl>
                                          <p:spTgt spid="1331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3318">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318">
                                            <p:txEl>
                                              <p:pRg st="4" end="4"/>
                                            </p:txEl>
                                          </p:spTgt>
                                        </p:tgtEl>
                                        <p:attrNameLst>
                                          <p:attrName>style.visibility</p:attrName>
                                        </p:attrNameLst>
                                      </p:cBhvr>
                                      <p:to>
                                        <p:strVal val="visible"/>
                                      </p:to>
                                    </p:set>
                                    <p:animEffect transition="in" filter="fade">
                                      <p:cBhvr>
                                        <p:cTn id="34" dur="1000"/>
                                        <p:tgtEl>
                                          <p:spTgt spid="13318">
                                            <p:txEl>
                                              <p:pRg st="4" end="4"/>
                                            </p:txEl>
                                          </p:spTgt>
                                        </p:tgtEl>
                                      </p:cBhvr>
                                    </p:animEffect>
                                    <p:anim calcmode="lin" valueType="num">
                                      <p:cBhvr>
                                        <p:cTn id="35" dur="1000" fill="hold"/>
                                        <p:tgtEl>
                                          <p:spTgt spid="133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33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build="p">
        <p:tmplLst>
          <p:tmpl lvl="1">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900" b="1">
          <a:solidFill>
            <a:srgbClr val="0000CC"/>
          </a:solidFill>
          <a:latin typeface="+mj-lt"/>
          <a:ea typeface="+mj-ea"/>
          <a:cs typeface="+mj-cs"/>
        </a:defRPr>
      </a:lvl1pPr>
      <a:lvl2pPr algn="ctr" rtl="0" eaLnBrk="0" fontAlgn="base" hangingPunct="0">
        <a:spcBef>
          <a:spcPct val="0"/>
        </a:spcBef>
        <a:spcAft>
          <a:spcPct val="0"/>
        </a:spcAft>
        <a:defRPr sz="3900" b="1">
          <a:solidFill>
            <a:srgbClr val="0000CC"/>
          </a:solidFill>
          <a:latin typeface=".VnTimeH" pitchFamily="34" charset="0"/>
        </a:defRPr>
      </a:lvl2pPr>
      <a:lvl3pPr algn="ctr" rtl="0" eaLnBrk="0" fontAlgn="base" hangingPunct="0">
        <a:spcBef>
          <a:spcPct val="0"/>
        </a:spcBef>
        <a:spcAft>
          <a:spcPct val="0"/>
        </a:spcAft>
        <a:defRPr sz="3900" b="1">
          <a:solidFill>
            <a:srgbClr val="0000CC"/>
          </a:solidFill>
          <a:latin typeface=".VnTimeH" pitchFamily="34" charset="0"/>
        </a:defRPr>
      </a:lvl3pPr>
      <a:lvl4pPr algn="ctr" rtl="0" eaLnBrk="0" fontAlgn="base" hangingPunct="0">
        <a:spcBef>
          <a:spcPct val="0"/>
        </a:spcBef>
        <a:spcAft>
          <a:spcPct val="0"/>
        </a:spcAft>
        <a:defRPr sz="3900" b="1">
          <a:solidFill>
            <a:srgbClr val="0000CC"/>
          </a:solidFill>
          <a:latin typeface=".VnTimeH" pitchFamily="34" charset="0"/>
        </a:defRPr>
      </a:lvl4pPr>
      <a:lvl5pPr algn="ctr" rtl="0" eaLnBrk="0" fontAlgn="base" hangingPunct="0">
        <a:spcBef>
          <a:spcPct val="0"/>
        </a:spcBef>
        <a:spcAft>
          <a:spcPct val="0"/>
        </a:spcAft>
        <a:defRPr sz="3900" b="1">
          <a:solidFill>
            <a:srgbClr val="0000CC"/>
          </a:solidFill>
          <a:latin typeface=".VnTimeH" pitchFamily="34" charset="0"/>
        </a:defRPr>
      </a:lvl5pPr>
      <a:lvl6pPr marL="561506" algn="ctr" rtl="0" fontAlgn="base">
        <a:spcBef>
          <a:spcPct val="0"/>
        </a:spcBef>
        <a:spcAft>
          <a:spcPct val="0"/>
        </a:spcAft>
        <a:defRPr sz="3939" b="1">
          <a:solidFill>
            <a:srgbClr val="0000CC"/>
          </a:solidFill>
          <a:latin typeface=".VnTimeH" pitchFamily="34" charset="0"/>
        </a:defRPr>
      </a:lvl6pPr>
      <a:lvl7pPr marL="1123016" algn="ctr" rtl="0" fontAlgn="base">
        <a:spcBef>
          <a:spcPct val="0"/>
        </a:spcBef>
        <a:spcAft>
          <a:spcPct val="0"/>
        </a:spcAft>
        <a:defRPr sz="3939" b="1">
          <a:solidFill>
            <a:srgbClr val="0000CC"/>
          </a:solidFill>
          <a:latin typeface=".VnTimeH" pitchFamily="34" charset="0"/>
        </a:defRPr>
      </a:lvl7pPr>
      <a:lvl8pPr marL="1684518" algn="ctr" rtl="0" fontAlgn="base">
        <a:spcBef>
          <a:spcPct val="0"/>
        </a:spcBef>
        <a:spcAft>
          <a:spcPct val="0"/>
        </a:spcAft>
        <a:defRPr sz="3939" b="1">
          <a:solidFill>
            <a:srgbClr val="0000CC"/>
          </a:solidFill>
          <a:latin typeface=".VnTimeH" pitchFamily="34" charset="0"/>
        </a:defRPr>
      </a:lvl8pPr>
      <a:lvl9pPr marL="2246029" algn="ctr" rtl="0" fontAlgn="base">
        <a:spcBef>
          <a:spcPct val="0"/>
        </a:spcBef>
        <a:spcAft>
          <a:spcPct val="0"/>
        </a:spcAft>
        <a:defRPr sz="3939" b="1">
          <a:solidFill>
            <a:srgbClr val="0000CC"/>
          </a:solidFill>
          <a:latin typeface=".VnTimeH" pitchFamily="34" charset="0"/>
        </a:defRPr>
      </a:lvl9pPr>
    </p:titleStyle>
    <p:bodyStyle>
      <a:lvl1pPr marL="411163" indent="61913" algn="l" rtl="0" eaLnBrk="0" fontAlgn="base" hangingPunct="0">
        <a:spcBef>
          <a:spcPct val="20000"/>
        </a:spcBef>
        <a:spcAft>
          <a:spcPct val="0"/>
        </a:spcAft>
        <a:defRPr sz="3400">
          <a:solidFill>
            <a:srgbClr val="0000CC"/>
          </a:solidFill>
          <a:latin typeface="+mn-lt"/>
          <a:ea typeface="+mn-ea"/>
          <a:cs typeface="+mn-cs"/>
        </a:defRPr>
      </a:lvl1pPr>
      <a:lvl2pPr marL="623888" indent="342900" algn="l" rtl="0" eaLnBrk="0" fontAlgn="base" hangingPunct="0">
        <a:spcBef>
          <a:spcPct val="20000"/>
        </a:spcBef>
        <a:spcAft>
          <a:spcPct val="0"/>
        </a:spcAft>
        <a:defRPr sz="3400">
          <a:solidFill>
            <a:srgbClr val="0000CC"/>
          </a:solidFill>
          <a:latin typeface="+mn-lt"/>
        </a:defRPr>
      </a:lvl2pPr>
      <a:lvl3pPr marL="1196975" indent="265113" algn="l" rtl="0" eaLnBrk="0" fontAlgn="base" hangingPunct="0">
        <a:spcBef>
          <a:spcPct val="20000"/>
        </a:spcBef>
        <a:spcAft>
          <a:spcPct val="0"/>
        </a:spcAft>
        <a:defRPr sz="2800">
          <a:solidFill>
            <a:srgbClr val="0000CC"/>
          </a:solidFill>
          <a:latin typeface="+mn-lt"/>
        </a:defRPr>
      </a:lvl3pPr>
      <a:lvl4pPr marL="1958975" indent="-271463" algn="l" rtl="0" eaLnBrk="0" fontAlgn="base" hangingPunct="0">
        <a:spcBef>
          <a:spcPct val="20000"/>
        </a:spcBef>
        <a:spcAft>
          <a:spcPct val="0"/>
        </a:spcAft>
        <a:defRPr sz="2400">
          <a:solidFill>
            <a:schemeClr val="tx1"/>
          </a:solidFill>
          <a:latin typeface="+mn-lt"/>
        </a:defRPr>
      </a:lvl4pPr>
      <a:lvl5pPr marL="2520950" indent="-271463" algn="l" rtl="0" eaLnBrk="0" fontAlgn="base" hangingPunct="0">
        <a:spcBef>
          <a:spcPct val="20000"/>
        </a:spcBef>
        <a:spcAft>
          <a:spcPct val="0"/>
        </a:spcAft>
        <a:defRPr sz="2400">
          <a:solidFill>
            <a:schemeClr val="tx1"/>
          </a:solidFill>
          <a:latin typeface="+mn-lt"/>
        </a:defRPr>
      </a:lvl5pPr>
      <a:lvl6pPr marL="3088289" indent="-280747" algn="l" rtl="0" fontAlgn="base">
        <a:spcBef>
          <a:spcPct val="20000"/>
        </a:spcBef>
        <a:spcAft>
          <a:spcPct val="0"/>
        </a:spcAft>
        <a:defRPr sz="2462">
          <a:solidFill>
            <a:schemeClr val="tx1"/>
          </a:solidFill>
          <a:latin typeface="+mn-lt"/>
        </a:defRPr>
      </a:lvl6pPr>
      <a:lvl7pPr marL="3649793" indent="-280747" algn="l" rtl="0" fontAlgn="base">
        <a:spcBef>
          <a:spcPct val="20000"/>
        </a:spcBef>
        <a:spcAft>
          <a:spcPct val="0"/>
        </a:spcAft>
        <a:defRPr sz="2462">
          <a:solidFill>
            <a:schemeClr val="tx1"/>
          </a:solidFill>
          <a:latin typeface="+mn-lt"/>
        </a:defRPr>
      </a:lvl7pPr>
      <a:lvl8pPr marL="4211300" indent="-280747" algn="l" rtl="0" fontAlgn="base">
        <a:spcBef>
          <a:spcPct val="20000"/>
        </a:spcBef>
        <a:spcAft>
          <a:spcPct val="0"/>
        </a:spcAft>
        <a:defRPr sz="2462">
          <a:solidFill>
            <a:schemeClr val="tx1"/>
          </a:solidFill>
          <a:latin typeface="+mn-lt"/>
        </a:defRPr>
      </a:lvl8pPr>
      <a:lvl9pPr marL="4772809" indent="-280747" algn="l" rtl="0" fontAlgn="base">
        <a:spcBef>
          <a:spcPct val="20000"/>
        </a:spcBef>
        <a:spcAft>
          <a:spcPct val="0"/>
        </a:spcAft>
        <a:defRPr sz="2462">
          <a:solidFill>
            <a:schemeClr val="tx1"/>
          </a:solidFill>
          <a:latin typeface="+mn-lt"/>
        </a:defRPr>
      </a:lvl9pPr>
    </p:bodyStyle>
    <p:otherStyle>
      <a:defPPr>
        <a:defRPr lang="vi-VN"/>
      </a:defPPr>
      <a:lvl1pPr marL="0" algn="l" defTabSz="1123016" rtl="0" eaLnBrk="1" latinLnBrk="0" hangingPunct="1">
        <a:defRPr sz="2215" kern="1200">
          <a:solidFill>
            <a:schemeClr val="tx1"/>
          </a:solidFill>
          <a:latin typeface="+mn-lt"/>
          <a:ea typeface="+mn-ea"/>
          <a:cs typeface="+mn-cs"/>
        </a:defRPr>
      </a:lvl1pPr>
      <a:lvl2pPr marL="561506" algn="l" defTabSz="1123016" rtl="0" eaLnBrk="1" latinLnBrk="0" hangingPunct="1">
        <a:defRPr sz="2215" kern="1200">
          <a:solidFill>
            <a:schemeClr val="tx1"/>
          </a:solidFill>
          <a:latin typeface="+mn-lt"/>
          <a:ea typeface="+mn-ea"/>
          <a:cs typeface="+mn-cs"/>
        </a:defRPr>
      </a:lvl2pPr>
      <a:lvl3pPr marL="1123016" algn="l" defTabSz="1123016" rtl="0" eaLnBrk="1" latinLnBrk="0" hangingPunct="1">
        <a:defRPr sz="2215" kern="1200">
          <a:solidFill>
            <a:schemeClr val="tx1"/>
          </a:solidFill>
          <a:latin typeface="+mn-lt"/>
          <a:ea typeface="+mn-ea"/>
          <a:cs typeface="+mn-cs"/>
        </a:defRPr>
      </a:lvl3pPr>
      <a:lvl4pPr marL="1684518" algn="l" defTabSz="1123016" rtl="0" eaLnBrk="1" latinLnBrk="0" hangingPunct="1">
        <a:defRPr sz="2215" kern="1200">
          <a:solidFill>
            <a:schemeClr val="tx1"/>
          </a:solidFill>
          <a:latin typeface="+mn-lt"/>
          <a:ea typeface="+mn-ea"/>
          <a:cs typeface="+mn-cs"/>
        </a:defRPr>
      </a:lvl4pPr>
      <a:lvl5pPr marL="2246029" algn="l" defTabSz="1123016" rtl="0" eaLnBrk="1" latinLnBrk="0" hangingPunct="1">
        <a:defRPr sz="2215" kern="1200">
          <a:solidFill>
            <a:schemeClr val="tx1"/>
          </a:solidFill>
          <a:latin typeface="+mn-lt"/>
          <a:ea typeface="+mn-ea"/>
          <a:cs typeface="+mn-cs"/>
        </a:defRPr>
      </a:lvl5pPr>
      <a:lvl6pPr marL="2807535" algn="l" defTabSz="1123016" rtl="0" eaLnBrk="1" latinLnBrk="0" hangingPunct="1">
        <a:defRPr sz="2215" kern="1200">
          <a:solidFill>
            <a:schemeClr val="tx1"/>
          </a:solidFill>
          <a:latin typeface="+mn-lt"/>
          <a:ea typeface="+mn-ea"/>
          <a:cs typeface="+mn-cs"/>
        </a:defRPr>
      </a:lvl6pPr>
      <a:lvl7pPr marL="3369048" algn="l" defTabSz="1123016" rtl="0" eaLnBrk="1" latinLnBrk="0" hangingPunct="1">
        <a:defRPr sz="2215" kern="1200">
          <a:solidFill>
            <a:schemeClr val="tx1"/>
          </a:solidFill>
          <a:latin typeface="+mn-lt"/>
          <a:ea typeface="+mn-ea"/>
          <a:cs typeface="+mn-cs"/>
        </a:defRPr>
      </a:lvl7pPr>
      <a:lvl8pPr marL="3930547" algn="l" defTabSz="1123016" rtl="0" eaLnBrk="1" latinLnBrk="0" hangingPunct="1">
        <a:defRPr sz="2215" kern="1200">
          <a:solidFill>
            <a:schemeClr val="tx1"/>
          </a:solidFill>
          <a:latin typeface="+mn-lt"/>
          <a:ea typeface="+mn-ea"/>
          <a:cs typeface="+mn-cs"/>
        </a:defRPr>
      </a:lvl8pPr>
      <a:lvl9pPr marL="4492054" algn="l" defTabSz="1123016" rtl="0" eaLnBrk="1" latinLnBrk="0" hangingPunct="1">
        <a:defRPr sz="221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5AF0992-E6EA-4335-B631-646DCE9DAF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160" r:id="rId1"/>
    <p:sldLayoutId id="2147490161" r:id="rId2"/>
    <p:sldLayoutId id="2147490162" r:id="rId3"/>
    <p:sldLayoutId id="2147490163" r:id="rId4"/>
    <p:sldLayoutId id="2147490164" r:id="rId5"/>
    <p:sldLayoutId id="2147490165" r:id="rId6"/>
    <p:sldLayoutId id="2147490166" r:id="rId7"/>
    <p:sldLayoutId id="2147490167" r:id="rId8"/>
    <p:sldLayoutId id="2147490168" r:id="rId9"/>
    <p:sldLayoutId id="2147490169" r:id="rId10"/>
    <p:sldLayoutId id="21474901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01" tIns="40100" rIns="80201" bIns="4010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01" tIns="40100" rIns="80201" bIns="401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609600" y="6246813"/>
            <a:ext cx="2844800" cy="473075"/>
          </a:xfrm>
          <a:prstGeom prst="rect">
            <a:avLst/>
          </a:prstGeom>
          <a:ln>
            <a:miter lim="800000"/>
            <a:headEnd/>
            <a:tailEnd/>
          </a:ln>
        </p:spPr>
        <p:txBody>
          <a:bodyPr vert="horz" wrap="square" lIns="80201" tIns="40100" rIns="80201" bIns="40100" numCol="1" anchor="t" anchorCtr="0" compatLnSpc="1">
            <a:prstTxWarp prst="textNoShape">
              <a:avLst/>
            </a:prstTxWarp>
          </a:bodyPr>
          <a:lstStyle>
            <a:lvl1pPr algn="ctr">
              <a:defRPr sz="1600">
                <a:solidFill>
                  <a:srgbClr val="000000"/>
                </a:solidFill>
              </a:defRPr>
            </a:lvl1pPr>
          </a:lstStyle>
          <a:p>
            <a:endParaRPr lang="en-US"/>
          </a:p>
        </p:txBody>
      </p:sp>
      <p:sp>
        <p:nvSpPr>
          <p:cNvPr id="8" name="Footer Placeholder 4"/>
          <p:cNvSpPr>
            <a:spLocks noGrp="1"/>
          </p:cNvSpPr>
          <p:nvPr>
            <p:ph type="ftr" sz="quarter" idx="3"/>
          </p:nvPr>
        </p:nvSpPr>
        <p:spPr bwMode="auto">
          <a:xfrm>
            <a:off x="4165600" y="6246813"/>
            <a:ext cx="3860800" cy="473075"/>
          </a:xfrm>
          <a:prstGeom prst="rect">
            <a:avLst/>
          </a:prstGeom>
          <a:ln>
            <a:miter lim="800000"/>
            <a:headEnd/>
            <a:tailEnd/>
          </a:ln>
        </p:spPr>
        <p:txBody>
          <a:bodyPr vert="horz" wrap="square" lIns="80201" tIns="40100" rIns="80201" bIns="40100" numCol="1" anchor="t" anchorCtr="0" compatLnSpc="1">
            <a:prstTxWarp prst="textNoShape">
              <a:avLst/>
            </a:prstTxWarp>
          </a:bodyPr>
          <a:lstStyle>
            <a:lvl1pPr algn="ctr">
              <a:defRPr sz="1600">
                <a:solidFill>
                  <a:srgbClr val="000000"/>
                </a:solidFill>
              </a:defRPr>
            </a:lvl1pPr>
          </a:lstStyle>
          <a:p>
            <a:endParaRPr lang="en-US"/>
          </a:p>
        </p:txBody>
      </p:sp>
      <p:sp>
        <p:nvSpPr>
          <p:cNvPr id="9" name="Slide Number Placeholder 5"/>
          <p:cNvSpPr>
            <a:spLocks noGrp="1"/>
          </p:cNvSpPr>
          <p:nvPr>
            <p:ph type="sldNum" sz="quarter" idx="4"/>
          </p:nvPr>
        </p:nvSpPr>
        <p:spPr bwMode="auto">
          <a:xfrm>
            <a:off x="8737600" y="6246813"/>
            <a:ext cx="2844800" cy="473075"/>
          </a:xfrm>
          <a:prstGeom prst="rect">
            <a:avLst/>
          </a:prstGeom>
          <a:ln>
            <a:miter lim="800000"/>
            <a:headEnd/>
            <a:tailEnd/>
          </a:ln>
        </p:spPr>
        <p:txBody>
          <a:bodyPr vert="horz" wrap="square" lIns="80201" tIns="40100" rIns="80201" bIns="40100" numCol="1" anchor="t" anchorCtr="0" compatLnSpc="1">
            <a:prstTxWarp prst="textNoShape">
              <a:avLst/>
            </a:prstTxWarp>
          </a:bodyPr>
          <a:lstStyle>
            <a:lvl1pPr algn="r">
              <a:defRPr sz="1600">
                <a:solidFill>
                  <a:srgbClr val="000000"/>
                </a:solidFill>
              </a:defRPr>
            </a:lvl1pPr>
          </a:lstStyle>
          <a:p>
            <a:fld id="{0D7AF0B4-6E82-4B3D-ADDD-9DB883B35C5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itchFamily="34" charset="0"/>
        </a:defRPr>
      </a:lvl2pPr>
      <a:lvl3pPr algn="ctr" rtl="0" eaLnBrk="0" fontAlgn="base" hangingPunct="0">
        <a:spcBef>
          <a:spcPct val="0"/>
        </a:spcBef>
        <a:spcAft>
          <a:spcPct val="0"/>
        </a:spcAft>
        <a:defRPr sz="4800">
          <a:solidFill>
            <a:schemeClr val="tx2"/>
          </a:solidFill>
          <a:latin typeface="Arial" pitchFamily="34" charset="0"/>
        </a:defRPr>
      </a:lvl3pPr>
      <a:lvl4pPr algn="ctr" rtl="0" eaLnBrk="0" fontAlgn="base" hangingPunct="0">
        <a:spcBef>
          <a:spcPct val="0"/>
        </a:spcBef>
        <a:spcAft>
          <a:spcPct val="0"/>
        </a:spcAft>
        <a:defRPr sz="4800">
          <a:solidFill>
            <a:schemeClr val="tx2"/>
          </a:solidFill>
          <a:latin typeface="Arial" pitchFamily="34" charset="0"/>
        </a:defRPr>
      </a:lvl4pPr>
      <a:lvl5pPr algn="ctr" rtl="0" eaLnBrk="0" fontAlgn="base" hangingPunct="0">
        <a:spcBef>
          <a:spcPct val="0"/>
        </a:spcBef>
        <a:spcAft>
          <a:spcPct val="0"/>
        </a:spcAft>
        <a:defRPr sz="4800">
          <a:solidFill>
            <a:schemeClr val="tx2"/>
          </a:solidFill>
          <a:latin typeface="Arial" pitchFamily="34" charset="0"/>
        </a:defRPr>
      </a:lvl5pPr>
      <a:lvl6pPr marL="493557" algn="ctr" rtl="0" fontAlgn="base">
        <a:spcBef>
          <a:spcPct val="0"/>
        </a:spcBef>
        <a:spcAft>
          <a:spcPct val="0"/>
        </a:spcAft>
        <a:defRPr sz="4800">
          <a:solidFill>
            <a:schemeClr val="tx2"/>
          </a:solidFill>
          <a:latin typeface="Arial" pitchFamily="34" charset="0"/>
        </a:defRPr>
      </a:lvl6pPr>
      <a:lvl7pPr marL="987113" algn="ctr" rtl="0" fontAlgn="base">
        <a:spcBef>
          <a:spcPct val="0"/>
        </a:spcBef>
        <a:spcAft>
          <a:spcPct val="0"/>
        </a:spcAft>
        <a:defRPr sz="4800">
          <a:solidFill>
            <a:schemeClr val="tx2"/>
          </a:solidFill>
          <a:latin typeface="Arial" pitchFamily="34" charset="0"/>
        </a:defRPr>
      </a:lvl7pPr>
      <a:lvl8pPr marL="1480672" algn="ctr" rtl="0" fontAlgn="base">
        <a:spcBef>
          <a:spcPct val="0"/>
        </a:spcBef>
        <a:spcAft>
          <a:spcPct val="0"/>
        </a:spcAft>
        <a:defRPr sz="4800">
          <a:solidFill>
            <a:schemeClr val="tx2"/>
          </a:solidFill>
          <a:latin typeface="Arial" pitchFamily="34" charset="0"/>
        </a:defRPr>
      </a:lvl8pPr>
      <a:lvl9pPr marL="1974223" algn="ctr" rtl="0" fontAlgn="base">
        <a:spcBef>
          <a:spcPct val="0"/>
        </a:spcBef>
        <a:spcAft>
          <a:spcPct val="0"/>
        </a:spcAft>
        <a:defRPr sz="4800">
          <a:solidFill>
            <a:schemeClr val="tx2"/>
          </a:solidFill>
          <a:latin typeface="Arial" pitchFamily="34" charset="0"/>
        </a:defRPr>
      </a:lvl9pPr>
    </p:titleStyle>
    <p:bodyStyle>
      <a:lvl1pPr marL="361950" indent="-361950" algn="l" rtl="0" eaLnBrk="0" fontAlgn="base" hangingPunct="0">
        <a:spcBef>
          <a:spcPct val="20000"/>
        </a:spcBef>
        <a:spcAft>
          <a:spcPct val="0"/>
        </a:spcAft>
        <a:buChar char="•"/>
        <a:defRPr sz="3400">
          <a:solidFill>
            <a:schemeClr val="tx1"/>
          </a:solidFill>
          <a:latin typeface="+mn-lt"/>
          <a:ea typeface="+mn-ea"/>
          <a:cs typeface="+mn-cs"/>
        </a:defRPr>
      </a:lvl1pPr>
      <a:lvl2pPr marL="796925" indent="-301625" algn="l" rtl="0" eaLnBrk="0" fontAlgn="base" hangingPunct="0">
        <a:spcBef>
          <a:spcPct val="20000"/>
        </a:spcBef>
        <a:spcAft>
          <a:spcPct val="0"/>
        </a:spcAft>
        <a:buChar char="–"/>
        <a:defRPr sz="3000">
          <a:solidFill>
            <a:schemeClr val="tx1"/>
          </a:solidFill>
          <a:latin typeface="+mn-lt"/>
        </a:defRPr>
      </a:lvl2pPr>
      <a:lvl3pPr marL="1228725" indent="-239713" algn="l" rtl="0" eaLnBrk="0" fontAlgn="base" hangingPunct="0">
        <a:spcBef>
          <a:spcPct val="20000"/>
        </a:spcBef>
        <a:spcAft>
          <a:spcPct val="0"/>
        </a:spcAft>
        <a:buChar char="•"/>
        <a:defRPr>
          <a:solidFill>
            <a:schemeClr val="tx1"/>
          </a:solidFill>
          <a:latin typeface="+mn-lt"/>
        </a:defRPr>
      </a:lvl3pPr>
      <a:lvl4pPr marL="1722438" indent="-239713" algn="l" rtl="0" eaLnBrk="0" fontAlgn="base" hangingPunct="0">
        <a:spcBef>
          <a:spcPct val="20000"/>
        </a:spcBef>
        <a:spcAft>
          <a:spcPct val="0"/>
        </a:spcAft>
        <a:buChar char="–"/>
        <a:defRPr>
          <a:solidFill>
            <a:schemeClr val="tx1"/>
          </a:solidFill>
          <a:latin typeface="+mn-lt"/>
        </a:defRPr>
      </a:lvl4pPr>
      <a:lvl5pPr marL="2214563" indent="-239713" algn="l" rtl="0" eaLnBrk="0" fontAlgn="base" hangingPunct="0">
        <a:spcBef>
          <a:spcPct val="20000"/>
        </a:spcBef>
        <a:spcAft>
          <a:spcPct val="0"/>
        </a:spcAft>
        <a:buChar char="»"/>
        <a:defRPr>
          <a:solidFill>
            <a:schemeClr val="tx1"/>
          </a:solidFill>
          <a:latin typeface="+mn-lt"/>
        </a:defRPr>
      </a:lvl5pPr>
      <a:lvl6pPr marL="2714561" indent="-246779" algn="l" rtl="0" fontAlgn="base">
        <a:spcBef>
          <a:spcPct val="20000"/>
        </a:spcBef>
        <a:spcAft>
          <a:spcPct val="0"/>
        </a:spcAft>
        <a:buChar char="»"/>
        <a:defRPr sz="2215">
          <a:solidFill>
            <a:schemeClr val="tx1"/>
          </a:solidFill>
          <a:latin typeface="+mn-lt"/>
        </a:defRPr>
      </a:lvl6pPr>
      <a:lvl7pPr marL="3208118" indent="-246779" algn="l" rtl="0" fontAlgn="base">
        <a:spcBef>
          <a:spcPct val="20000"/>
        </a:spcBef>
        <a:spcAft>
          <a:spcPct val="0"/>
        </a:spcAft>
        <a:buChar char="»"/>
        <a:defRPr sz="2215">
          <a:solidFill>
            <a:schemeClr val="tx1"/>
          </a:solidFill>
          <a:latin typeface="+mn-lt"/>
        </a:defRPr>
      </a:lvl7pPr>
      <a:lvl8pPr marL="3701677" indent="-246779" algn="l" rtl="0" fontAlgn="base">
        <a:spcBef>
          <a:spcPct val="20000"/>
        </a:spcBef>
        <a:spcAft>
          <a:spcPct val="0"/>
        </a:spcAft>
        <a:buChar char="»"/>
        <a:defRPr sz="2215">
          <a:solidFill>
            <a:schemeClr val="tx1"/>
          </a:solidFill>
          <a:latin typeface="+mn-lt"/>
        </a:defRPr>
      </a:lvl8pPr>
      <a:lvl9pPr marL="4195231" indent="-246779" algn="l" rtl="0" fontAlgn="base">
        <a:spcBef>
          <a:spcPct val="20000"/>
        </a:spcBef>
        <a:spcAft>
          <a:spcPct val="0"/>
        </a:spcAft>
        <a:buChar char="»"/>
        <a:defRPr sz="2215">
          <a:solidFill>
            <a:schemeClr val="tx1"/>
          </a:solidFill>
          <a:latin typeface="+mn-lt"/>
        </a:defRPr>
      </a:lvl9pPr>
    </p:bodyStyle>
    <p:otherStyle>
      <a:defPPr>
        <a:defRPr lang="vi-VN"/>
      </a:defPPr>
      <a:lvl1pPr marL="0" algn="l" defTabSz="987113" rtl="0" eaLnBrk="1" latinLnBrk="0" hangingPunct="1">
        <a:defRPr sz="1846" kern="1200">
          <a:solidFill>
            <a:schemeClr val="tx1"/>
          </a:solidFill>
          <a:latin typeface="+mn-lt"/>
          <a:ea typeface="+mn-ea"/>
          <a:cs typeface="+mn-cs"/>
        </a:defRPr>
      </a:lvl1pPr>
      <a:lvl2pPr marL="493557" algn="l" defTabSz="987113" rtl="0" eaLnBrk="1" latinLnBrk="0" hangingPunct="1">
        <a:defRPr sz="1846" kern="1200">
          <a:solidFill>
            <a:schemeClr val="tx1"/>
          </a:solidFill>
          <a:latin typeface="+mn-lt"/>
          <a:ea typeface="+mn-ea"/>
          <a:cs typeface="+mn-cs"/>
        </a:defRPr>
      </a:lvl2pPr>
      <a:lvl3pPr marL="987113" algn="l" defTabSz="987113" rtl="0" eaLnBrk="1" latinLnBrk="0" hangingPunct="1">
        <a:defRPr sz="1846" kern="1200">
          <a:solidFill>
            <a:schemeClr val="tx1"/>
          </a:solidFill>
          <a:latin typeface="+mn-lt"/>
          <a:ea typeface="+mn-ea"/>
          <a:cs typeface="+mn-cs"/>
        </a:defRPr>
      </a:lvl3pPr>
      <a:lvl4pPr marL="1480672" algn="l" defTabSz="987113" rtl="0" eaLnBrk="1" latinLnBrk="0" hangingPunct="1">
        <a:defRPr sz="1846" kern="1200">
          <a:solidFill>
            <a:schemeClr val="tx1"/>
          </a:solidFill>
          <a:latin typeface="+mn-lt"/>
          <a:ea typeface="+mn-ea"/>
          <a:cs typeface="+mn-cs"/>
        </a:defRPr>
      </a:lvl4pPr>
      <a:lvl5pPr marL="1974223" algn="l" defTabSz="987113" rtl="0" eaLnBrk="1" latinLnBrk="0" hangingPunct="1">
        <a:defRPr sz="1846" kern="1200">
          <a:solidFill>
            <a:schemeClr val="tx1"/>
          </a:solidFill>
          <a:latin typeface="+mn-lt"/>
          <a:ea typeface="+mn-ea"/>
          <a:cs typeface="+mn-cs"/>
        </a:defRPr>
      </a:lvl5pPr>
      <a:lvl6pPr marL="2467782" algn="l" defTabSz="987113" rtl="0" eaLnBrk="1" latinLnBrk="0" hangingPunct="1">
        <a:defRPr sz="1846" kern="1200">
          <a:solidFill>
            <a:schemeClr val="tx1"/>
          </a:solidFill>
          <a:latin typeface="+mn-lt"/>
          <a:ea typeface="+mn-ea"/>
          <a:cs typeface="+mn-cs"/>
        </a:defRPr>
      </a:lvl6pPr>
      <a:lvl7pPr marL="2961340" algn="l" defTabSz="987113" rtl="0" eaLnBrk="1" latinLnBrk="0" hangingPunct="1">
        <a:defRPr sz="1846" kern="1200">
          <a:solidFill>
            <a:schemeClr val="tx1"/>
          </a:solidFill>
          <a:latin typeface="+mn-lt"/>
          <a:ea typeface="+mn-ea"/>
          <a:cs typeface="+mn-cs"/>
        </a:defRPr>
      </a:lvl7pPr>
      <a:lvl8pPr marL="3454899" algn="l" defTabSz="987113" rtl="0" eaLnBrk="1" latinLnBrk="0" hangingPunct="1">
        <a:defRPr sz="1846" kern="1200">
          <a:solidFill>
            <a:schemeClr val="tx1"/>
          </a:solidFill>
          <a:latin typeface="+mn-lt"/>
          <a:ea typeface="+mn-ea"/>
          <a:cs typeface="+mn-cs"/>
        </a:defRPr>
      </a:lvl8pPr>
      <a:lvl9pPr marL="3948451" algn="l" defTabSz="987113" rtl="0" eaLnBrk="1" latinLnBrk="0" hangingPunct="1">
        <a:defRPr sz="184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56" tIns="40128" rIns="80256" bIns="4012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56" tIns="40128" rIns="80256" bIns="401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609600" y="6246813"/>
            <a:ext cx="2844800" cy="473075"/>
          </a:xfrm>
          <a:prstGeom prst="rect">
            <a:avLst/>
          </a:prstGeom>
          <a:ln>
            <a:miter lim="800000"/>
            <a:headEnd/>
            <a:tailEnd/>
          </a:ln>
        </p:spPr>
        <p:txBody>
          <a:bodyPr vert="horz" wrap="square" lIns="80256" tIns="40128" rIns="80256" bIns="40128" numCol="1" anchor="t" anchorCtr="0" compatLnSpc="1">
            <a:prstTxWarp prst="textNoShape">
              <a:avLst/>
            </a:prstTxWarp>
          </a:bodyPr>
          <a:lstStyle>
            <a:lvl1pPr algn="ctr">
              <a:defRPr sz="1600">
                <a:solidFill>
                  <a:srgbClr val="000000"/>
                </a:solidFill>
              </a:defRPr>
            </a:lvl1pPr>
          </a:lstStyle>
          <a:p>
            <a:endParaRPr lang="en-US"/>
          </a:p>
        </p:txBody>
      </p:sp>
      <p:sp>
        <p:nvSpPr>
          <p:cNvPr id="8" name="Footer Placeholder 4"/>
          <p:cNvSpPr>
            <a:spLocks noGrp="1"/>
          </p:cNvSpPr>
          <p:nvPr>
            <p:ph type="ftr" sz="quarter" idx="3"/>
          </p:nvPr>
        </p:nvSpPr>
        <p:spPr bwMode="auto">
          <a:xfrm>
            <a:off x="4165600" y="6246813"/>
            <a:ext cx="3860800" cy="473075"/>
          </a:xfrm>
          <a:prstGeom prst="rect">
            <a:avLst/>
          </a:prstGeom>
          <a:ln>
            <a:miter lim="800000"/>
            <a:headEnd/>
            <a:tailEnd/>
          </a:ln>
        </p:spPr>
        <p:txBody>
          <a:bodyPr vert="horz" wrap="square" lIns="80256" tIns="40128" rIns="80256" bIns="40128" numCol="1" anchor="t" anchorCtr="0" compatLnSpc="1">
            <a:prstTxWarp prst="textNoShape">
              <a:avLst/>
            </a:prstTxWarp>
          </a:bodyPr>
          <a:lstStyle>
            <a:lvl1pPr algn="ctr">
              <a:defRPr sz="1600">
                <a:solidFill>
                  <a:srgbClr val="000000"/>
                </a:solidFill>
              </a:defRPr>
            </a:lvl1pPr>
          </a:lstStyle>
          <a:p>
            <a:endParaRPr lang="en-US"/>
          </a:p>
        </p:txBody>
      </p:sp>
      <p:sp>
        <p:nvSpPr>
          <p:cNvPr id="9" name="Slide Number Placeholder 5"/>
          <p:cNvSpPr>
            <a:spLocks noGrp="1"/>
          </p:cNvSpPr>
          <p:nvPr>
            <p:ph type="sldNum" sz="quarter" idx="4"/>
          </p:nvPr>
        </p:nvSpPr>
        <p:spPr bwMode="auto">
          <a:xfrm>
            <a:off x="8737600" y="6246813"/>
            <a:ext cx="2844800" cy="473075"/>
          </a:xfrm>
          <a:prstGeom prst="rect">
            <a:avLst/>
          </a:prstGeom>
          <a:ln>
            <a:miter lim="800000"/>
            <a:headEnd/>
            <a:tailEnd/>
          </a:ln>
        </p:spPr>
        <p:txBody>
          <a:bodyPr vert="horz" wrap="square" lIns="80256" tIns="40128" rIns="80256" bIns="40128" numCol="1" anchor="t" anchorCtr="0" compatLnSpc="1">
            <a:prstTxWarp prst="textNoShape">
              <a:avLst/>
            </a:prstTxWarp>
          </a:bodyPr>
          <a:lstStyle>
            <a:lvl1pPr algn="r">
              <a:defRPr sz="1600">
                <a:solidFill>
                  <a:srgbClr val="000000"/>
                </a:solidFill>
              </a:defRPr>
            </a:lvl1pPr>
          </a:lstStyle>
          <a:p>
            <a:fld id="{9EF5CBA4-BF4A-4163-B951-60BFA06CBA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096" r:id="rId1"/>
    <p:sldLayoutId id="2147490097" r:id="rId2"/>
    <p:sldLayoutId id="2147490098" r:id="rId3"/>
    <p:sldLayoutId id="2147490099" r:id="rId4"/>
    <p:sldLayoutId id="2147490100" r:id="rId5"/>
    <p:sldLayoutId id="2147490101" r:id="rId6"/>
    <p:sldLayoutId id="2147490102" r:id="rId7"/>
    <p:sldLayoutId id="2147490103" r:id="rId8"/>
    <p:sldLayoutId id="2147490104" r:id="rId9"/>
    <p:sldLayoutId id="2147490105" r:id="rId10"/>
    <p:sldLayoutId id="2147490106" r:id="rId11"/>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itchFamily="34" charset="0"/>
        </a:defRPr>
      </a:lvl2pPr>
      <a:lvl3pPr algn="ctr" rtl="0" eaLnBrk="0" fontAlgn="base" hangingPunct="0">
        <a:spcBef>
          <a:spcPct val="0"/>
        </a:spcBef>
        <a:spcAft>
          <a:spcPct val="0"/>
        </a:spcAft>
        <a:defRPr sz="4800">
          <a:solidFill>
            <a:schemeClr val="tx2"/>
          </a:solidFill>
          <a:latin typeface="Arial" pitchFamily="34" charset="0"/>
        </a:defRPr>
      </a:lvl3pPr>
      <a:lvl4pPr algn="ctr" rtl="0" eaLnBrk="0" fontAlgn="base" hangingPunct="0">
        <a:spcBef>
          <a:spcPct val="0"/>
        </a:spcBef>
        <a:spcAft>
          <a:spcPct val="0"/>
        </a:spcAft>
        <a:defRPr sz="4800">
          <a:solidFill>
            <a:schemeClr val="tx2"/>
          </a:solidFill>
          <a:latin typeface="Arial" pitchFamily="34" charset="0"/>
        </a:defRPr>
      </a:lvl4pPr>
      <a:lvl5pPr algn="ctr" rtl="0" eaLnBrk="0" fontAlgn="base" hangingPunct="0">
        <a:spcBef>
          <a:spcPct val="0"/>
        </a:spcBef>
        <a:spcAft>
          <a:spcPct val="0"/>
        </a:spcAft>
        <a:defRPr sz="4800">
          <a:solidFill>
            <a:schemeClr val="tx2"/>
          </a:solidFill>
          <a:latin typeface="Arial" pitchFamily="34" charset="0"/>
        </a:defRPr>
      </a:lvl5pPr>
      <a:lvl6pPr marL="493894" algn="ctr" rtl="0" fontAlgn="base">
        <a:spcBef>
          <a:spcPct val="0"/>
        </a:spcBef>
        <a:spcAft>
          <a:spcPct val="0"/>
        </a:spcAft>
        <a:defRPr sz="4800">
          <a:solidFill>
            <a:schemeClr val="tx2"/>
          </a:solidFill>
          <a:latin typeface="Arial" pitchFamily="34" charset="0"/>
        </a:defRPr>
      </a:lvl6pPr>
      <a:lvl7pPr marL="987787" algn="ctr" rtl="0" fontAlgn="base">
        <a:spcBef>
          <a:spcPct val="0"/>
        </a:spcBef>
        <a:spcAft>
          <a:spcPct val="0"/>
        </a:spcAft>
        <a:defRPr sz="4800">
          <a:solidFill>
            <a:schemeClr val="tx2"/>
          </a:solidFill>
          <a:latin typeface="Arial" pitchFamily="34" charset="0"/>
        </a:defRPr>
      </a:lvl7pPr>
      <a:lvl8pPr marL="1481683" algn="ctr" rtl="0" fontAlgn="base">
        <a:spcBef>
          <a:spcPct val="0"/>
        </a:spcBef>
        <a:spcAft>
          <a:spcPct val="0"/>
        </a:spcAft>
        <a:defRPr sz="4800">
          <a:solidFill>
            <a:schemeClr val="tx2"/>
          </a:solidFill>
          <a:latin typeface="Arial" pitchFamily="34" charset="0"/>
        </a:defRPr>
      </a:lvl8pPr>
      <a:lvl9pPr marL="1975573" algn="ctr" rtl="0" fontAlgn="base">
        <a:spcBef>
          <a:spcPct val="0"/>
        </a:spcBef>
        <a:spcAft>
          <a:spcPct val="0"/>
        </a:spcAft>
        <a:defRPr sz="4800">
          <a:solidFill>
            <a:schemeClr val="tx2"/>
          </a:solidFill>
          <a:latin typeface="Arial" pitchFamily="34" charset="0"/>
        </a:defRPr>
      </a:lvl9pPr>
    </p:titleStyle>
    <p:bodyStyle>
      <a:lvl1pPr marL="365125" indent="-365125" algn="l" rtl="0" eaLnBrk="0" fontAlgn="base" hangingPunct="0">
        <a:spcBef>
          <a:spcPct val="20000"/>
        </a:spcBef>
        <a:spcAft>
          <a:spcPct val="0"/>
        </a:spcAft>
        <a:buChar char="•"/>
        <a:defRPr sz="3400">
          <a:solidFill>
            <a:schemeClr val="tx1"/>
          </a:solidFill>
          <a:latin typeface="+mn-lt"/>
          <a:ea typeface="+mn-ea"/>
          <a:cs typeface="+mn-cs"/>
        </a:defRPr>
      </a:lvl1pPr>
      <a:lvl2pPr marL="798513" indent="-304800" algn="l" rtl="0" eaLnBrk="0" fontAlgn="base" hangingPunct="0">
        <a:spcBef>
          <a:spcPct val="20000"/>
        </a:spcBef>
        <a:spcAft>
          <a:spcPct val="0"/>
        </a:spcAft>
        <a:buChar char="–"/>
        <a:defRPr sz="3000">
          <a:solidFill>
            <a:schemeClr val="tx1"/>
          </a:solidFill>
          <a:latin typeface="+mn-lt"/>
        </a:defRPr>
      </a:lvl2pPr>
      <a:lvl3pPr marL="1230313" indent="-241300" algn="l" rtl="0" eaLnBrk="0" fontAlgn="base" hangingPunct="0">
        <a:spcBef>
          <a:spcPct val="20000"/>
        </a:spcBef>
        <a:spcAft>
          <a:spcPct val="0"/>
        </a:spcAft>
        <a:buChar char="•"/>
        <a:defRPr>
          <a:solidFill>
            <a:schemeClr val="tx1"/>
          </a:solidFill>
          <a:latin typeface="+mn-lt"/>
        </a:defRPr>
      </a:lvl3pPr>
      <a:lvl4pPr marL="1724025" indent="-241300" algn="l" rtl="0" eaLnBrk="0" fontAlgn="base" hangingPunct="0">
        <a:spcBef>
          <a:spcPct val="20000"/>
        </a:spcBef>
        <a:spcAft>
          <a:spcPct val="0"/>
        </a:spcAft>
        <a:buChar char="–"/>
        <a:defRPr>
          <a:solidFill>
            <a:schemeClr val="tx1"/>
          </a:solidFill>
          <a:latin typeface="+mn-lt"/>
        </a:defRPr>
      </a:lvl4pPr>
      <a:lvl5pPr marL="2216150" indent="-241300" algn="l" rtl="0" eaLnBrk="0" fontAlgn="base" hangingPunct="0">
        <a:spcBef>
          <a:spcPct val="20000"/>
        </a:spcBef>
        <a:spcAft>
          <a:spcPct val="0"/>
        </a:spcAft>
        <a:buChar char="»"/>
        <a:defRPr>
          <a:solidFill>
            <a:schemeClr val="tx1"/>
          </a:solidFill>
          <a:latin typeface="+mn-lt"/>
        </a:defRPr>
      </a:lvl5pPr>
      <a:lvl6pPr marL="2716415" indent="-246946" algn="l" rtl="0" fontAlgn="base">
        <a:spcBef>
          <a:spcPct val="20000"/>
        </a:spcBef>
        <a:spcAft>
          <a:spcPct val="0"/>
        </a:spcAft>
        <a:buChar char="»"/>
        <a:defRPr sz="2215">
          <a:solidFill>
            <a:schemeClr val="tx1"/>
          </a:solidFill>
          <a:latin typeface="+mn-lt"/>
        </a:defRPr>
      </a:lvl6pPr>
      <a:lvl7pPr marL="3210308" indent="-246946" algn="l" rtl="0" fontAlgn="base">
        <a:spcBef>
          <a:spcPct val="20000"/>
        </a:spcBef>
        <a:spcAft>
          <a:spcPct val="0"/>
        </a:spcAft>
        <a:buChar char="»"/>
        <a:defRPr sz="2215">
          <a:solidFill>
            <a:schemeClr val="tx1"/>
          </a:solidFill>
          <a:latin typeface="+mn-lt"/>
        </a:defRPr>
      </a:lvl7pPr>
      <a:lvl8pPr marL="3704203" indent="-246946" algn="l" rtl="0" fontAlgn="base">
        <a:spcBef>
          <a:spcPct val="20000"/>
        </a:spcBef>
        <a:spcAft>
          <a:spcPct val="0"/>
        </a:spcAft>
        <a:buChar char="»"/>
        <a:defRPr sz="2215">
          <a:solidFill>
            <a:schemeClr val="tx1"/>
          </a:solidFill>
          <a:latin typeface="+mn-lt"/>
        </a:defRPr>
      </a:lvl8pPr>
      <a:lvl9pPr marL="4198096" indent="-246946" algn="l" rtl="0" fontAlgn="base">
        <a:spcBef>
          <a:spcPct val="20000"/>
        </a:spcBef>
        <a:spcAft>
          <a:spcPct val="0"/>
        </a:spcAft>
        <a:buChar char="»"/>
        <a:defRPr sz="2215">
          <a:solidFill>
            <a:schemeClr val="tx1"/>
          </a:solidFill>
          <a:latin typeface="+mn-lt"/>
        </a:defRPr>
      </a:lvl9pPr>
    </p:bodyStyle>
    <p:otherStyle>
      <a:defPPr>
        <a:defRPr lang="vi-VN"/>
      </a:defPPr>
      <a:lvl1pPr marL="0" algn="l" defTabSz="987787" rtl="0" eaLnBrk="1" latinLnBrk="0" hangingPunct="1">
        <a:defRPr sz="1846" kern="1200">
          <a:solidFill>
            <a:schemeClr val="tx1"/>
          </a:solidFill>
          <a:latin typeface="+mn-lt"/>
          <a:ea typeface="+mn-ea"/>
          <a:cs typeface="+mn-cs"/>
        </a:defRPr>
      </a:lvl1pPr>
      <a:lvl2pPr marL="493894" algn="l" defTabSz="987787" rtl="0" eaLnBrk="1" latinLnBrk="0" hangingPunct="1">
        <a:defRPr sz="1846" kern="1200">
          <a:solidFill>
            <a:schemeClr val="tx1"/>
          </a:solidFill>
          <a:latin typeface="+mn-lt"/>
          <a:ea typeface="+mn-ea"/>
          <a:cs typeface="+mn-cs"/>
        </a:defRPr>
      </a:lvl2pPr>
      <a:lvl3pPr marL="987787" algn="l" defTabSz="987787" rtl="0" eaLnBrk="1" latinLnBrk="0" hangingPunct="1">
        <a:defRPr sz="1846" kern="1200">
          <a:solidFill>
            <a:schemeClr val="tx1"/>
          </a:solidFill>
          <a:latin typeface="+mn-lt"/>
          <a:ea typeface="+mn-ea"/>
          <a:cs typeface="+mn-cs"/>
        </a:defRPr>
      </a:lvl3pPr>
      <a:lvl4pPr marL="1481683" algn="l" defTabSz="987787" rtl="0" eaLnBrk="1" latinLnBrk="0" hangingPunct="1">
        <a:defRPr sz="1846" kern="1200">
          <a:solidFill>
            <a:schemeClr val="tx1"/>
          </a:solidFill>
          <a:latin typeface="+mn-lt"/>
          <a:ea typeface="+mn-ea"/>
          <a:cs typeface="+mn-cs"/>
        </a:defRPr>
      </a:lvl4pPr>
      <a:lvl5pPr marL="1975573" algn="l" defTabSz="987787" rtl="0" eaLnBrk="1" latinLnBrk="0" hangingPunct="1">
        <a:defRPr sz="1846" kern="1200">
          <a:solidFill>
            <a:schemeClr val="tx1"/>
          </a:solidFill>
          <a:latin typeface="+mn-lt"/>
          <a:ea typeface="+mn-ea"/>
          <a:cs typeface="+mn-cs"/>
        </a:defRPr>
      </a:lvl5pPr>
      <a:lvl6pPr marL="2469467" algn="l" defTabSz="987787" rtl="0" eaLnBrk="1" latinLnBrk="0" hangingPunct="1">
        <a:defRPr sz="1846" kern="1200">
          <a:solidFill>
            <a:schemeClr val="tx1"/>
          </a:solidFill>
          <a:latin typeface="+mn-lt"/>
          <a:ea typeface="+mn-ea"/>
          <a:cs typeface="+mn-cs"/>
        </a:defRPr>
      </a:lvl6pPr>
      <a:lvl7pPr marL="2963364" algn="l" defTabSz="987787" rtl="0" eaLnBrk="1" latinLnBrk="0" hangingPunct="1">
        <a:defRPr sz="1846" kern="1200">
          <a:solidFill>
            <a:schemeClr val="tx1"/>
          </a:solidFill>
          <a:latin typeface="+mn-lt"/>
          <a:ea typeface="+mn-ea"/>
          <a:cs typeface="+mn-cs"/>
        </a:defRPr>
      </a:lvl7pPr>
      <a:lvl8pPr marL="3457257" algn="l" defTabSz="987787" rtl="0" eaLnBrk="1" latinLnBrk="0" hangingPunct="1">
        <a:defRPr sz="1846" kern="1200">
          <a:solidFill>
            <a:schemeClr val="tx1"/>
          </a:solidFill>
          <a:latin typeface="+mn-lt"/>
          <a:ea typeface="+mn-ea"/>
          <a:cs typeface="+mn-cs"/>
        </a:defRPr>
      </a:lvl8pPr>
      <a:lvl9pPr marL="3951147" algn="l" defTabSz="987787" rtl="0" eaLnBrk="1" latinLnBrk="0" hangingPunct="1">
        <a:defRPr sz="184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Freeform 2"/>
          <p:cNvSpPr>
            <a:spLocks/>
          </p:cNvSpPr>
          <p:nvPr userDrawn="1"/>
        </p:nvSpPr>
        <p:spPr bwMode="auto">
          <a:xfrm>
            <a:off x="508000" y="152400"/>
            <a:ext cx="11277600" cy="304800"/>
          </a:xfrm>
          <a:custGeom>
            <a:avLst/>
            <a:gdLst>
              <a:gd name="T0" fmla="*/ 0 w 5321"/>
              <a:gd name="T1" fmla="*/ 2147483646 h 617"/>
              <a:gd name="T2" fmla="*/ 0 w 5321"/>
              <a:gd name="T3" fmla="*/ 2147483646 h 617"/>
              <a:gd name="T4" fmla="*/ 2147483646 w 5321"/>
              <a:gd name="T5" fmla="*/ 0 h 617"/>
              <a:gd name="T6" fmla="*/ 0 60000 65536"/>
              <a:gd name="T7" fmla="*/ 0 60000 65536"/>
              <a:gd name="T8" fmla="*/ 0 60000 65536"/>
            </a:gdLst>
            <a:ahLst/>
            <a:cxnLst>
              <a:cxn ang="T6">
                <a:pos x="T0" y="T1"/>
              </a:cxn>
              <a:cxn ang="T7">
                <a:pos x="T2" y="T3"/>
              </a:cxn>
              <a:cxn ang="T8">
                <a:pos x="T4" y="T5"/>
              </a:cxn>
            </a:cxnLst>
            <a:rect l="0" t="0" r="r" b="b"/>
            <a:pathLst>
              <a:path w="5321" h="617">
                <a:moveTo>
                  <a:pt x="0" y="617"/>
                </a:moveTo>
                <a:lnTo>
                  <a:pt x="0" y="5"/>
                </a:lnTo>
                <a:lnTo>
                  <a:pt x="5321"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4099" name="Freeform 3"/>
          <p:cNvSpPr>
            <a:spLocks/>
          </p:cNvSpPr>
          <p:nvPr userDrawn="1"/>
        </p:nvSpPr>
        <p:spPr bwMode="auto">
          <a:xfrm>
            <a:off x="508000" y="6797675"/>
            <a:ext cx="11320463" cy="3175"/>
          </a:xfrm>
          <a:custGeom>
            <a:avLst/>
            <a:gdLst>
              <a:gd name="T0" fmla="*/ 0 w 5348"/>
              <a:gd name="T1" fmla="*/ 2147483646 h 2"/>
              <a:gd name="T2" fmla="*/ 2147483646 w 5348"/>
              <a:gd name="T3" fmla="*/ 0 h 2"/>
              <a:gd name="T4" fmla="*/ 0 60000 65536"/>
              <a:gd name="T5" fmla="*/ 0 60000 65536"/>
            </a:gdLst>
            <a:ahLst/>
            <a:cxnLst>
              <a:cxn ang="T4">
                <a:pos x="T0" y="T1"/>
              </a:cxn>
              <a:cxn ang="T5">
                <a:pos x="T2" y="T3"/>
              </a:cxn>
            </a:cxnLst>
            <a:rect l="0" t="0" r="r" b="b"/>
            <a:pathLst>
              <a:path w="5348" h="2">
                <a:moveTo>
                  <a:pt x="0" y="2"/>
                </a:moveTo>
                <a:lnTo>
                  <a:pt x="5348"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4100" name="Freeform 4"/>
          <p:cNvSpPr>
            <a:spLocks/>
          </p:cNvSpPr>
          <p:nvPr userDrawn="1"/>
        </p:nvSpPr>
        <p:spPr bwMode="auto">
          <a:xfrm>
            <a:off x="565150" y="6734175"/>
            <a:ext cx="11176000" cy="3175"/>
          </a:xfrm>
          <a:custGeom>
            <a:avLst/>
            <a:gdLst>
              <a:gd name="T0" fmla="*/ 0 w 5280"/>
              <a:gd name="T1" fmla="*/ 2147483646 h 2"/>
              <a:gd name="T2" fmla="*/ 2147483646 w 5280"/>
              <a:gd name="T3" fmla="*/ 0 h 2"/>
              <a:gd name="T4" fmla="*/ 0 60000 65536"/>
              <a:gd name="T5" fmla="*/ 0 60000 65536"/>
            </a:gdLst>
            <a:ahLst/>
            <a:cxnLst>
              <a:cxn ang="T4">
                <a:pos x="T0" y="T1"/>
              </a:cxn>
              <a:cxn ang="T5">
                <a:pos x="T2" y="T3"/>
              </a:cxn>
            </a:cxnLst>
            <a:rect l="0" t="0" r="r" b="b"/>
            <a:pathLst>
              <a:path w="5280" h="2">
                <a:moveTo>
                  <a:pt x="0" y="2"/>
                </a:moveTo>
                <a:lnTo>
                  <a:pt x="5280"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3317" name="Rectangle 5"/>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ctr" anchorCtr="0" compatLnSpc="1">
            <a:prstTxWarp prst="textNoShape">
              <a:avLst/>
            </a:prstTxWarp>
          </a:bodyPr>
          <a:lstStyle/>
          <a:p>
            <a:pPr lvl="0"/>
            <a:r>
              <a:rPr lang="en-US" altLang="en-US" smtClean="0"/>
              <a:t>Click to edit Master title style</a:t>
            </a:r>
          </a:p>
        </p:txBody>
      </p:sp>
      <p:sp>
        <p:nvSpPr>
          <p:cNvPr id="13318" name="Rectangle 6"/>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9" name="Rectangle 7"/>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eaLnBrk="1" hangingPunct="1">
              <a:defRPr sz="1700">
                <a:solidFill>
                  <a:srgbClr val="000000"/>
                </a:solidFill>
              </a:defRPr>
            </a:lvl1pPr>
          </a:lstStyle>
          <a:p>
            <a:endParaRPr lang="en-US"/>
          </a:p>
        </p:txBody>
      </p:sp>
      <p:sp>
        <p:nvSpPr>
          <p:cNvPr id="13320" name="Rectangle 8"/>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ctr" eaLnBrk="1" hangingPunct="1">
              <a:defRPr sz="1700">
                <a:solidFill>
                  <a:srgbClr val="000000"/>
                </a:solidFill>
              </a:defRPr>
            </a:lvl1pPr>
          </a:lstStyle>
          <a:p>
            <a:endParaRPr lang="en-US"/>
          </a:p>
        </p:txBody>
      </p:sp>
      <p:sp>
        <p:nvSpPr>
          <p:cNvPr id="13321"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r" eaLnBrk="1" hangingPunct="1">
              <a:defRPr sz="1700">
                <a:solidFill>
                  <a:srgbClr val="000000"/>
                </a:solidFill>
              </a:defRPr>
            </a:lvl1pPr>
          </a:lstStyle>
          <a:p>
            <a:fld id="{AB070FCE-FB0E-4D2F-B108-347525AADD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107" r:id="rId1"/>
    <p:sldLayoutId id="2147490108" r:id="rId2"/>
    <p:sldLayoutId id="2147490109" r:id="rId3"/>
    <p:sldLayoutId id="2147490110" r:id="rId4"/>
    <p:sldLayoutId id="2147490111" r:id="rId5"/>
    <p:sldLayoutId id="2147490112" r:id="rId6"/>
    <p:sldLayoutId id="2147490113" r:id="rId7"/>
    <p:sldLayoutId id="2147490114" r:id="rId8"/>
    <p:sldLayoutId id="2147490115" r:id="rId9"/>
    <p:sldLayoutId id="2147490116" r:id="rId10"/>
    <p:sldLayoutId id="214749011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318">
                                            <p:txEl>
                                              <p:pRg st="0" end="0"/>
                                            </p:txEl>
                                          </p:spTgt>
                                        </p:tgtEl>
                                        <p:attrNameLst>
                                          <p:attrName>style.visibility</p:attrName>
                                        </p:attrNameLst>
                                      </p:cBhvr>
                                      <p:to>
                                        <p:strVal val="visible"/>
                                      </p:to>
                                    </p:set>
                                    <p:animEffect transition="in" filter="fade">
                                      <p:cBhvr>
                                        <p:cTn id="12" dur="2000"/>
                                        <p:tgtEl>
                                          <p:spTgt spid="13318">
                                            <p:txEl>
                                              <p:pRg st="0" end="0"/>
                                            </p:txEl>
                                          </p:spTgt>
                                        </p:tgtEl>
                                      </p:cBhvr>
                                    </p:animEffect>
                                    <p:anim calcmode="lin" valueType="num">
                                      <p:cBhvr>
                                        <p:cTn id="13" dur="2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318">
                                            <p:txEl>
                                              <p:pRg st="1" end="1"/>
                                            </p:txEl>
                                          </p:spTgt>
                                        </p:tgtEl>
                                        <p:attrNameLst>
                                          <p:attrName>style.visibility</p:attrName>
                                        </p:attrNameLst>
                                      </p:cBhvr>
                                      <p:to>
                                        <p:strVal val="visible"/>
                                      </p:to>
                                    </p:set>
                                    <p:animEffect transition="in" filter="fade">
                                      <p:cBhvr>
                                        <p:cTn id="19" dur="2000"/>
                                        <p:tgtEl>
                                          <p:spTgt spid="13318">
                                            <p:txEl>
                                              <p:pRg st="1" end="1"/>
                                            </p:txEl>
                                          </p:spTgt>
                                        </p:tgtEl>
                                      </p:cBhvr>
                                    </p:animEffect>
                                    <p:anim calcmode="lin" valueType="num">
                                      <p:cBhvr>
                                        <p:cTn id="20" dur="2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3318">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318">
                                            <p:txEl>
                                              <p:pRg st="2" end="2"/>
                                            </p:txEl>
                                          </p:spTgt>
                                        </p:tgtEl>
                                        <p:attrNameLst>
                                          <p:attrName>style.visibility</p:attrName>
                                        </p:attrNameLst>
                                      </p:cBhvr>
                                      <p:to>
                                        <p:strVal val="visible"/>
                                      </p:to>
                                    </p:set>
                                    <p:animEffect transition="in" filter="fade">
                                      <p:cBhvr>
                                        <p:cTn id="24" dur="1000"/>
                                        <p:tgtEl>
                                          <p:spTgt spid="13318">
                                            <p:txEl>
                                              <p:pRg st="2" end="2"/>
                                            </p:txEl>
                                          </p:spTgt>
                                        </p:tgtEl>
                                      </p:cBhvr>
                                    </p:animEffect>
                                    <p:anim calcmode="lin" valueType="num">
                                      <p:cBhvr>
                                        <p:cTn id="25" dur="1000" fill="hold"/>
                                        <p:tgtEl>
                                          <p:spTgt spid="1331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3318">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3318">
                                            <p:txEl>
                                              <p:pRg st="3" end="3"/>
                                            </p:txEl>
                                          </p:spTgt>
                                        </p:tgtEl>
                                        <p:attrNameLst>
                                          <p:attrName>style.visibility</p:attrName>
                                        </p:attrNameLst>
                                      </p:cBhvr>
                                      <p:to>
                                        <p:strVal val="visible"/>
                                      </p:to>
                                    </p:set>
                                    <p:animEffect transition="in" filter="fade">
                                      <p:cBhvr>
                                        <p:cTn id="29" dur="1000"/>
                                        <p:tgtEl>
                                          <p:spTgt spid="13318">
                                            <p:txEl>
                                              <p:pRg st="3" end="3"/>
                                            </p:txEl>
                                          </p:spTgt>
                                        </p:tgtEl>
                                      </p:cBhvr>
                                    </p:animEffect>
                                    <p:anim calcmode="lin" valueType="num">
                                      <p:cBhvr>
                                        <p:cTn id="30" dur="1000" fill="hold"/>
                                        <p:tgtEl>
                                          <p:spTgt spid="1331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3318">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318">
                                            <p:txEl>
                                              <p:pRg st="4" end="4"/>
                                            </p:txEl>
                                          </p:spTgt>
                                        </p:tgtEl>
                                        <p:attrNameLst>
                                          <p:attrName>style.visibility</p:attrName>
                                        </p:attrNameLst>
                                      </p:cBhvr>
                                      <p:to>
                                        <p:strVal val="visible"/>
                                      </p:to>
                                    </p:set>
                                    <p:animEffect transition="in" filter="fade">
                                      <p:cBhvr>
                                        <p:cTn id="34" dur="1000"/>
                                        <p:tgtEl>
                                          <p:spTgt spid="13318">
                                            <p:txEl>
                                              <p:pRg st="4" end="4"/>
                                            </p:txEl>
                                          </p:spTgt>
                                        </p:tgtEl>
                                      </p:cBhvr>
                                    </p:animEffect>
                                    <p:anim calcmode="lin" valueType="num">
                                      <p:cBhvr>
                                        <p:cTn id="35" dur="1000" fill="hold"/>
                                        <p:tgtEl>
                                          <p:spTgt spid="133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33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build="p">
        <p:tmplLst>
          <p:tmpl lvl="1">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900" b="1">
          <a:solidFill>
            <a:srgbClr val="0000CC"/>
          </a:solidFill>
          <a:latin typeface="+mj-lt"/>
          <a:ea typeface="+mj-ea"/>
          <a:cs typeface="+mj-cs"/>
        </a:defRPr>
      </a:lvl1pPr>
      <a:lvl2pPr algn="ctr" rtl="0" eaLnBrk="0" fontAlgn="base" hangingPunct="0">
        <a:spcBef>
          <a:spcPct val="0"/>
        </a:spcBef>
        <a:spcAft>
          <a:spcPct val="0"/>
        </a:spcAft>
        <a:defRPr sz="3900" b="1">
          <a:solidFill>
            <a:srgbClr val="0000CC"/>
          </a:solidFill>
          <a:latin typeface=".VnTimeH" pitchFamily="34" charset="0"/>
        </a:defRPr>
      </a:lvl2pPr>
      <a:lvl3pPr algn="ctr" rtl="0" eaLnBrk="0" fontAlgn="base" hangingPunct="0">
        <a:spcBef>
          <a:spcPct val="0"/>
        </a:spcBef>
        <a:spcAft>
          <a:spcPct val="0"/>
        </a:spcAft>
        <a:defRPr sz="3900" b="1">
          <a:solidFill>
            <a:srgbClr val="0000CC"/>
          </a:solidFill>
          <a:latin typeface=".VnTimeH" pitchFamily="34" charset="0"/>
        </a:defRPr>
      </a:lvl3pPr>
      <a:lvl4pPr algn="ctr" rtl="0" eaLnBrk="0" fontAlgn="base" hangingPunct="0">
        <a:spcBef>
          <a:spcPct val="0"/>
        </a:spcBef>
        <a:spcAft>
          <a:spcPct val="0"/>
        </a:spcAft>
        <a:defRPr sz="3900" b="1">
          <a:solidFill>
            <a:srgbClr val="0000CC"/>
          </a:solidFill>
          <a:latin typeface=".VnTimeH" pitchFamily="34" charset="0"/>
        </a:defRPr>
      </a:lvl4pPr>
      <a:lvl5pPr algn="ctr" rtl="0" eaLnBrk="0" fontAlgn="base" hangingPunct="0">
        <a:spcBef>
          <a:spcPct val="0"/>
        </a:spcBef>
        <a:spcAft>
          <a:spcPct val="0"/>
        </a:spcAft>
        <a:defRPr sz="3900" b="1">
          <a:solidFill>
            <a:srgbClr val="0000CC"/>
          </a:solidFill>
          <a:latin typeface=".VnTimeH" pitchFamily="34" charset="0"/>
        </a:defRPr>
      </a:lvl5pPr>
      <a:lvl6pPr marL="561506" algn="ctr" rtl="0" fontAlgn="base">
        <a:spcBef>
          <a:spcPct val="0"/>
        </a:spcBef>
        <a:spcAft>
          <a:spcPct val="0"/>
        </a:spcAft>
        <a:defRPr sz="3939" b="1">
          <a:solidFill>
            <a:srgbClr val="0000CC"/>
          </a:solidFill>
          <a:latin typeface=".VnTimeH" pitchFamily="34" charset="0"/>
        </a:defRPr>
      </a:lvl6pPr>
      <a:lvl7pPr marL="1123016" algn="ctr" rtl="0" fontAlgn="base">
        <a:spcBef>
          <a:spcPct val="0"/>
        </a:spcBef>
        <a:spcAft>
          <a:spcPct val="0"/>
        </a:spcAft>
        <a:defRPr sz="3939" b="1">
          <a:solidFill>
            <a:srgbClr val="0000CC"/>
          </a:solidFill>
          <a:latin typeface=".VnTimeH" pitchFamily="34" charset="0"/>
        </a:defRPr>
      </a:lvl7pPr>
      <a:lvl8pPr marL="1684518" algn="ctr" rtl="0" fontAlgn="base">
        <a:spcBef>
          <a:spcPct val="0"/>
        </a:spcBef>
        <a:spcAft>
          <a:spcPct val="0"/>
        </a:spcAft>
        <a:defRPr sz="3939" b="1">
          <a:solidFill>
            <a:srgbClr val="0000CC"/>
          </a:solidFill>
          <a:latin typeface=".VnTimeH" pitchFamily="34" charset="0"/>
        </a:defRPr>
      </a:lvl8pPr>
      <a:lvl9pPr marL="2246029" algn="ctr" rtl="0" fontAlgn="base">
        <a:spcBef>
          <a:spcPct val="0"/>
        </a:spcBef>
        <a:spcAft>
          <a:spcPct val="0"/>
        </a:spcAft>
        <a:defRPr sz="3939" b="1">
          <a:solidFill>
            <a:srgbClr val="0000CC"/>
          </a:solidFill>
          <a:latin typeface=".VnTimeH" pitchFamily="34" charset="0"/>
        </a:defRPr>
      </a:lvl9pPr>
    </p:titleStyle>
    <p:bodyStyle>
      <a:lvl1pPr marL="411163" indent="61913" algn="l" rtl="0" eaLnBrk="0" fontAlgn="base" hangingPunct="0">
        <a:spcBef>
          <a:spcPct val="20000"/>
        </a:spcBef>
        <a:spcAft>
          <a:spcPct val="0"/>
        </a:spcAft>
        <a:defRPr sz="3400">
          <a:solidFill>
            <a:srgbClr val="0000CC"/>
          </a:solidFill>
          <a:latin typeface="+mn-lt"/>
          <a:ea typeface="+mn-ea"/>
          <a:cs typeface="+mn-cs"/>
        </a:defRPr>
      </a:lvl1pPr>
      <a:lvl2pPr marL="623888" indent="342900" algn="l" rtl="0" eaLnBrk="0" fontAlgn="base" hangingPunct="0">
        <a:spcBef>
          <a:spcPct val="20000"/>
        </a:spcBef>
        <a:spcAft>
          <a:spcPct val="0"/>
        </a:spcAft>
        <a:defRPr sz="3400">
          <a:solidFill>
            <a:srgbClr val="0000CC"/>
          </a:solidFill>
          <a:latin typeface="+mn-lt"/>
        </a:defRPr>
      </a:lvl2pPr>
      <a:lvl3pPr marL="1196975" indent="265113" algn="l" rtl="0" eaLnBrk="0" fontAlgn="base" hangingPunct="0">
        <a:spcBef>
          <a:spcPct val="20000"/>
        </a:spcBef>
        <a:spcAft>
          <a:spcPct val="0"/>
        </a:spcAft>
        <a:defRPr sz="2800">
          <a:solidFill>
            <a:srgbClr val="0000CC"/>
          </a:solidFill>
          <a:latin typeface="+mn-lt"/>
        </a:defRPr>
      </a:lvl3pPr>
      <a:lvl4pPr marL="1958975" indent="-271463" algn="l" rtl="0" eaLnBrk="0" fontAlgn="base" hangingPunct="0">
        <a:spcBef>
          <a:spcPct val="20000"/>
        </a:spcBef>
        <a:spcAft>
          <a:spcPct val="0"/>
        </a:spcAft>
        <a:defRPr sz="2400">
          <a:solidFill>
            <a:schemeClr val="tx1"/>
          </a:solidFill>
          <a:latin typeface="+mn-lt"/>
        </a:defRPr>
      </a:lvl4pPr>
      <a:lvl5pPr marL="2520950" indent="-271463" algn="l" rtl="0" eaLnBrk="0" fontAlgn="base" hangingPunct="0">
        <a:spcBef>
          <a:spcPct val="20000"/>
        </a:spcBef>
        <a:spcAft>
          <a:spcPct val="0"/>
        </a:spcAft>
        <a:defRPr sz="2400">
          <a:solidFill>
            <a:schemeClr val="tx1"/>
          </a:solidFill>
          <a:latin typeface="+mn-lt"/>
        </a:defRPr>
      </a:lvl5pPr>
      <a:lvl6pPr marL="3088289" indent="-280747" algn="l" rtl="0" fontAlgn="base">
        <a:spcBef>
          <a:spcPct val="20000"/>
        </a:spcBef>
        <a:spcAft>
          <a:spcPct val="0"/>
        </a:spcAft>
        <a:defRPr sz="2462">
          <a:solidFill>
            <a:schemeClr val="tx1"/>
          </a:solidFill>
          <a:latin typeface="+mn-lt"/>
        </a:defRPr>
      </a:lvl6pPr>
      <a:lvl7pPr marL="3649793" indent="-280747" algn="l" rtl="0" fontAlgn="base">
        <a:spcBef>
          <a:spcPct val="20000"/>
        </a:spcBef>
        <a:spcAft>
          <a:spcPct val="0"/>
        </a:spcAft>
        <a:defRPr sz="2462">
          <a:solidFill>
            <a:schemeClr val="tx1"/>
          </a:solidFill>
          <a:latin typeface="+mn-lt"/>
        </a:defRPr>
      </a:lvl7pPr>
      <a:lvl8pPr marL="4211300" indent="-280747" algn="l" rtl="0" fontAlgn="base">
        <a:spcBef>
          <a:spcPct val="20000"/>
        </a:spcBef>
        <a:spcAft>
          <a:spcPct val="0"/>
        </a:spcAft>
        <a:defRPr sz="2462">
          <a:solidFill>
            <a:schemeClr val="tx1"/>
          </a:solidFill>
          <a:latin typeface="+mn-lt"/>
        </a:defRPr>
      </a:lvl8pPr>
      <a:lvl9pPr marL="4772809" indent="-280747" algn="l" rtl="0" fontAlgn="base">
        <a:spcBef>
          <a:spcPct val="20000"/>
        </a:spcBef>
        <a:spcAft>
          <a:spcPct val="0"/>
        </a:spcAft>
        <a:defRPr sz="2462">
          <a:solidFill>
            <a:schemeClr val="tx1"/>
          </a:solidFill>
          <a:latin typeface="+mn-lt"/>
        </a:defRPr>
      </a:lvl9pPr>
    </p:bodyStyle>
    <p:otherStyle>
      <a:defPPr>
        <a:defRPr lang="vi-VN"/>
      </a:defPPr>
      <a:lvl1pPr marL="0" algn="l" defTabSz="1123016" rtl="0" eaLnBrk="1" latinLnBrk="0" hangingPunct="1">
        <a:defRPr sz="2215" kern="1200">
          <a:solidFill>
            <a:schemeClr val="tx1"/>
          </a:solidFill>
          <a:latin typeface="+mn-lt"/>
          <a:ea typeface="+mn-ea"/>
          <a:cs typeface="+mn-cs"/>
        </a:defRPr>
      </a:lvl1pPr>
      <a:lvl2pPr marL="561506" algn="l" defTabSz="1123016" rtl="0" eaLnBrk="1" latinLnBrk="0" hangingPunct="1">
        <a:defRPr sz="2215" kern="1200">
          <a:solidFill>
            <a:schemeClr val="tx1"/>
          </a:solidFill>
          <a:latin typeface="+mn-lt"/>
          <a:ea typeface="+mn-ea"/>
          <a:cs typeface="+mn-cs"/>
        </a:defRPr>
      </a:lvl2pPr>
      <a:lvl3pPr marL="1123016" algn="l" defTabSz="1123016" rtl="0" eaLnBrk="1" latinLnBrk="0" hangingPunct="1">
        <a:defRPr sz="2215" kern="1200">
          <a:solidFill>
            <a:schemeClr val="tx1"/>
          </a:solidFill>
          <a:latin typeface="+mn-lt"/>
          <a:ea typeface="+mn-ea"/>
          <a:cs typeface="+mn-cs"/>
        </a:defRPr>
      </a:lvl3pPr>
      <a:lvl4pPr marL="1684518" algn="l" defTabSz="1123016" rtl="0" eaLnBrk="1" latinLnBrk="0" hangingPunct="1">
        <a:defRPr sz="2215" kern="1200">
          <a:solidFill>
            <a:schemeClr val="tx1"/>
          </a:solidFill>
          <a:latin typeface="+mn-lt"/>
          <a:ea typeface="+mn-ea"/>
          <a:cs typeface="+mn-cs"/>
        </a:defRPr>
      </a:lvl4pPr>
      <a:lvl5pPr marL="2246029" algn="l" defTabSz="1123016" rtl="0" eaLnBrk="1" latinLnBrk="0" hangingPunct="1">
        <a:defRPr sz="2215" kern="1200">
          <a:solidFill>
            <a:schemeClr val="tx1"/>
          </a:solidFill>
          <a:latin typeface="+mn-lt"/>
          <a:ea typeface="+mn-ea"/>
          <a:cs typeface="+mn-cs"/>
        </a:defRPr>
      </a:lvl5pPr>
      <a:lvl6pPr marL="2807535" algn="l" defTabSz="1123016" rtl="0" eaLnBrk="1" latinLnBrk="0" hangingPunct="1">
        <a:defRPr sz="2215" kern="1200">
          <a:solidFill>
            <a:schemeClr val="tx1"/>
          </a:solidFill>
          <a:latin typeface="+mn-lt"/>
          <a:ea typeface="+mn-ea"/>
          <a:cs typeface="+mn-cs"/>
        </a:defRPr>
      </a:lvl6pPr>
      <a:lvl7pPr marL="3369048" algn="l" defTabSz="1123016" rtl="0" eaLnBrk="1" latinLnBrk="0" hangingPunct="1">
        <a:defRPr sz="2215" kern="1200">
          <a:solidFill>
            <a:schemeClr val="tx1"/>
          </a:solidFill>
          <a:latin typeface="+mn-lt"/>
          <a:ea typeface="+mn-ea"/>
          <a:cs typeface="+mn-cs"/>
        </a:defRPr>
      </a:lvl7pPr>
      <a:lvl8pPr marL="3930547" algn="l" defTabSz="1123016" rtl="0" eaLnBrk="1" latinLnBrk="0" hangingPunct="1">
        <a:defRPr sz="2215" kern="1200">
          <a:solidFill>
            <a:schemeClr val="tx1"/>
          </a:solidFill>
          <a:latin typeface="+mn-lt"/>
          <a:ea typeface="+mn-ea"/>
          <a:cs typeface="+mn-cs"/>
        </a:defRPr>
      </a:lvl8pPr>
      <a:lvl9pPr marL="4492054" algn="l" defTabSz="1123016" rtl="0" eaLnBrk="1" latinLnBrk="0" hangingPunct="1">
        <a:defRPr sz="22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Freeform 2"/>
          <p:cNvSpPr>
            <a:spLocks/>
          </p:cNvSpPr>
          <p:nvPr userDrawn="1"/>
        </p:nvSpPr>
        <p:spPr bwMode="auto">
          <a:xfrm>
            <a:off x="508000" y="152400"/>
            <a:ext cx="11277600" cy="304800"/>
          </a:xfrm>
          <a:custGeom>
            <a:avLst/>
            <a:gdLst>
              <a:gd name="T0" fmla="*/ 0 w 5321"/>
              <a:gd name="T1" fmla="*/ 2147483646 h 617"/>
              <a:gd name="T2" fmla="*/ 0 w 5321"/>
              <a:gd name="T3" fmla="*/ 2147483646 h 617"/>
              <a:gd name="T4" fmla="*/ 2147483646 w 5321"/>
              <a:gd name="T5" fmla="*/ 0 h 617"/>
              <a:gd name="T6" fmla="*/ 0 60000 65536"/>
              <a:gd name="T7" fmla="*/ 0 60000 65536"/>
              <a:gd name="T8" fmla="*/ 0 60000 65536"/>
            </a:gdLst>
            <a:ahLst/>
            <a:cxnLst>
              <a:cxn ang="T6">
                <a:pos x="T0" y="T1"/>
              </a:cxn>
              <a:cxn ang="T7">
                <a:pos x="T2" y="T3"/>
              </a:cxn>
              <a:cxn ang="T8">
                <a:pos x="T4" y="T5"/>
              </a:cxn>
            </a:cxnLst>
            <a:rect l="0" t="0" r="r" b="b"/>
            <a:pathLst>
              <a:path w="5321" h="617">
                <a:moveTo>
                  <a:pt x="0" y="617"/>
                </a:moveTo>
                <a:lnTo>
                  <a:pt x="0" y="5"/>
                </a:lnTo>
                <a:lnTo>
                  <a:pt x="5321"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5123" name="Freeform 3"/>
          <p:cNvSpPr>
            <a:spLocks/>
          </p:cNvSpPr>
          <p:nvPr userDrawn="1"/>
        </p:nvSpPr>
        <p:spPr bwMode="auto">
          <a:xfrm>
            <a:off x="508000" y="6797675"/>
            <a:ext cx="11320463" cy="3175"/>
          </a:xfrm>
          <a:custGeom>
            <a:avLst/>
            <a:gdLst>
              <a:gd name="T0" fmla="*/ 0 w 5348"/>
              <a:gd name="T1" fmla="*/ 2147483646 h 2"/>
              <a:gd name="T2" fmla="*/ 2147483646 w 5348"/>
              <a:gd name="T3" fmla="*/ 0 h 2"/>
              <a:gd name="T4" fmla="*/ 0 60000 65536"/>
              <a:gd name="T5" fmla="*/ 0 60000 65536"/>
            </a:gdLst>
            <a:ahLst/>
            <a:cxnLst>
              <a:cxn ang="T4">
                <a:pos x="T0" y="T1"/>
              </a:cxn>
              <a:cxn ang="T5">
                <a:pos x="T2" y="T3"/>
              </a:cxn>
            </a:cxnLst>
            <a:rect l="0" t="0" r="r" b="b"/>
            <a:pathLst>
              <a:path w="5348" h="2">
                <a:moveTo>
                  <a:pt x="0" y="2"/>
                </a:moveTo>
                <a:lnTo>
                  <a:pt x="5348"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5124" name="Freeform 4"/>
          <p:cNvSpPr>
            <a:spLocks/>
          </p:cNvSpPr>
          <p:nvPr userDrawn="1"/>
        </p:nvSpPr>
        <p:spPr bwMode="auto">
          <a:xfrm>
            <a:off x="565150" y="6734175"/>
            <a:ext cx="11176000" cy="3175"/>
          </a:xfrm>
          <a:custGeom>
            <a:avLst/>
            <a:gdLst>
              <a:gd name="T0" fmla="*/ 0 w 5280"/>
              <a:gd name="T1" fmla="*/ 2147483646 h 2"/>
              <a:gd name="T2" fmla="*/ 2147483646 w 5280"/>
              <a:gd name="T3" fmla="*/ 0 h 2"/>
              <a:gd name="T4" fmla="*/ 0 60000 65536"/>
              <a:gd name="T5" fmla="*/ 0 60000 65536"/>
            </a:gdLst>
            <a:ahLst/>
            <a:cxnLst>
              <a:cxn ang="T4">
                <a:pos x="T0" y="T1"/>
              </a:cxn>
              <a:cxn ang="T5">
                <a:pos x="T2" y="T3"/>
              </a:cxn>
            </a:cxnLst>
            <a:rect l="0" t="0" r="r" b="b"/>
            <a:pathLst>
              <a:path w="5280" h="2">
                <a:moveTo>
                  <a:pt x="0" y="2"/>
                </a:moveTo>
                <a:lnTo>
                  <a:pt x="5280"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3317" name="Rectangle 5"/>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ctr" anchorCtr="0" compatLnSpc="1">
            <a:prstTxWarp prst="textNoShape">
              <a:avLst/>
            </a:prstTxWarp>
          </a:bodyPr>
          <a:lstStyle/>
          <a:p>
            <a:pPr lvl="0"/>
            <a:r>
              <a:rPr lang="en-US" altLang="en-US" smtClean="0"/>
              <a:t>Click to edit Master title style</a:t>
            </a:r>
          </a:p>
        </p:txBody>
      </p:sp>
      <p:sp>
        <p:nvSpPr>
          <p:cNvPr id="13318" name="Rectangle 6"/>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9" name="Rectangle 7"/>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eaLnBrk="1" hangingPunct="1">
              <a:defRPr sz="1700">
                <a:solidFill>
                  <a:srgbClr val="000000"/>
                </a:solidFill>
              </a:defRPr>
            </a:lvl1pPr>
          </a:lstStyle>
          <a:p>
            <a:endParaRPr lang="en-US"/>
          </a:p>
        </p:txBody>
      </p:sp>
      <p:sp>
        <p:nvSpPr>
          <p:cNvPr id="13320" name="Rectangle 8"/>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ctr" eaLnBrk="1" hangingPunct="1">
              <a:defRPr sz="1700">
                <a:solidFill>
                  <a:srgbClr val="000000"/>
                </a:solidFill>
              </a:defRPr>
            </a:lvl1pPr>
          </a:lstStyle>
          <a:p>
            <a:endParaRPr lang="en-US"/>
          </a:p>
        </p:txBody>
      </p:sp>
      <p:sp>
        <p:nvSpPr>
          <p:cNvPr id="13321"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r" eaLnBrk="1" hangingPunct="1">
              <a:defRPr sz="1700">
                <a:solidFill>
                  <a:srgbClr val="000000"/>
                </a:solidFill>
              </a:defRPr>
            </a:lvl1pPr>
          </a:lstStyle>
          <a:p>
            <a:fld id="{EE40E801-3425-4474-BB59-AC95B60B25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118" r:id="rId1"/>
    <p:sldLayoutId id="2147490119" r:id="rId2"/>
    <p:sldLayoutId id="2147490120" r:id="rId3"/>
    <p:sldLayoutId id="2147490121" r:id="rId4"/>
    <p:sldLayoutId id="2147490122" r:id="rId5"/>
    <p:sldLayoutId id="2147490123" r:id="rId6"/>
    <p:sldLayoutId id="2147490124" r:id="rId7"/>
    <p:sldLayoutId id="2147490125" r:id="rId8"/>
    <p:sldLayoutId id="2147490126" r:id="rId9"/>
    <p:sldLayoutId id="2147490127" r:id="rId10"/>
    <p:sldLayoutId id="214749012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318">
                                            <p:txEl>
                                              <p:pRg st="0" end="0"/>
                                            </p:txEl>
                                          </p:spTgt>
                                        </p:tgtEl>
                                        <p:attrNameLst>
                                          <p:attrName>style.visibility</p:attrName>
                                        </p:attrNameLst>
                                      </p:cBhvr>
                                      <p:to>
                                        <p:strVal val="visible"/>
                                      </p:to>
                                    </p:set>
                                    <p:animEffect transition="in" filter="fade">
                                      <p:cBhvr>
                                        <p:cTn id="12" dur="2000"/>
                                        <p:tgtEl>
                                          <p:spTgt spid="13318">
                                            <p:txEl>
                                              <p:pRg st="0" end="0"/>
                                            </p:txEl>
                                          </p:spTgt>
                                        </p:tgtEl>
                                      </p:cBhvr>
                                    </p:animEffect>
                                    <p:anim calcmode="lin" valueType="num">
                                      <p:cBhvr>
                                        <p:cTn id="13" dur="2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318">
                                            <p:txEl>
                                              <p:pRg st="1" end="1"/>
                                            </p:txEl>
                                          </p:spTgt>
                                        </p:tgtEl>
                                        <p:attrNameLst>
                                          <p:attrName>style.visibility</p:attrName>
                                        </p:attrNameLst>
                                      </p:cBhvr>
                                      <p:to>
                                        <p:strVal val="visible"/>
                                      </p:to>
                                    </p:set>
                                    <p:animEffect transition="in" filter="fade">
                                      <p:cBhvr>
                                        <p:cTn id="19" dur="2000"/>
                                        <p:tgtEl>
                                          <p:spTgt spid="13318">
                                            <p:txEl>
                                              <p:pRg st="1" end="1"/>
                                            </p:txEl>
                                          </p:spTgt>
                                        </p:tgtEl>
                                      </p:cBhvr>
                                    </p:animEffect>
                                    <p:anim calcmode="lin" valueType="num">
                                      <p:cBhvr>
                                        <p:cTn id="20" dur="2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3318">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318">
                                            <p:txEl>
                                              <p:pRg st="2" end="2"/>
                                            </p:txEl>
                                          </p:spTgt>
                                        </p:tgtEl>
                                        <p:attrNameLst>
                                          <p:attrName>style.visibility</p:attrName>
                                        </p:attrNameLst>
                                      </p:cBhvr>
                                      <p:to>
                                        <p:strVal val="visible"/>
                                      </p:to>
                                    </p:set>
                                    <p:animEffect transition="in" filter="fade">
                                      <p:cBhvr>
                                        <p:cTn id="24" dur="1000"/>
                                        <p:tgtEl>
                                          <p:spTgt spid="13318">
                                            <p:txEl>
                                              <p:pRg st="2" end="2"/>
                                            </p:txEl>
                                          </p:spTgt>
                                        </p:tgtEl>
                                      </p:cBhvr>
                                    </p:animEffect>
                                    <p:anim calcmode="lin" valueType="num">
                                      <p:cBhvr>
                                        <p:cTn id="25" dur="1000" fill="hold"/>
                                        <p:tgtEl>
                                          <p:spTgt spid="1331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3318">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3318">
                                            <p:txEl>
                                              <p:pRg st="3" end="3"/>
                                            </p:txEl>
                                          </p:spTgt>
                                        </p:tgtEl>
                                        <p:attrNameLst>
                                          <p:attrName>style.visibility</p:attrName>
                                        </p:attrNameLst>
                                      </p:cBhvr>
                                      <p:to>
                                        <p:strVal val="visible"/>
                                      </p:to>
                                    </p:set>
                                    <p:animEffect transition="in" filter="fade">
                                      <p:cBhvr>
                                        <p:cTn id="29" dur="1000"/>
                                        <p:tgtEl>
                                          <p:spTgt spid="13318">
                                            <p:txEl>
                                              <p:pRg st="3" end="3"/>
                                            </p:txEl>
                                          </p:spTgt>
                                        </p:tgtEl>
                                      </p:cBhvr>
                                    </p:animEffect>
                                    <p:anim calcmode="lin" valueType="num">
                                      <p:cBhvr>
                                        <p:cTn id="30" dur="1000" fill="hold"/>
                                        <p:tgtEl>
                                          <p:spTgt spid="1331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3318">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318">
                                            <p:txEl>
                                              <p:pRg st="4" end="4"/>
                                            </p:txEl>
                                          </p:spTgt>
                                        </p:tgtEl>
                                        <p:attrNameLst>
                                          <p:attrName>style.visibility</p:attrName>
                                        </p:attrNameLst>
                                      </p:cBhvr>
                                      <p:to>
                                        <p:strVal val="visible"/>
                                      </p:to>
                                    </p:set>
                                    <p:animEffect transition="in" filter="fade">
                                      <p:cBhvr>
                                        <p:cTn id="34" dur="1000"/>
                                        <p:tgtEl>
                                          <p:spTgt spid="13318">
                                            <p:txEl>
                                              <p:pRg st="4" end="4"/>
                                            </p:txEl>
                                          </p:spTgt>
                                        </p:tgtEl>
                                      </p:cBhvr>
                                    </p:animEffect>
                                    <p:anim calcmode="lin" valueType="num">
                                      <p:cBhvr>
                                        <p:cTn id="35" dur="1000" fill="hold"/>
                                        <p:tgtEl>
                                          <p:spTgt spid="133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33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build="p">
        <p:tmplLst>
          <p:tmpl lvl="1">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900" b="1">
          <a:solidFill>
            <a:srgbClr val="0000CC"/>
          </a:solidFill>
          <a:latin typeface="+mj-lt"/>
          <a:ea typeface="+mj-ea"/>
          <a:cs typeface="+mj-cs"/>
        </a:defRPr>
      </a:lvl1pPr>
      <a:lvl2pPr algn="ctr" rtl="0" eaLnBrk="0" fontAlgn="base" hangingPunct="0">
        <a:spcBef>
          <a:spcPct val="0"/>
        </a:spcBef>
        <a:spcAft>
          <a:spcPct val="0"/>
        </a:spcAft>
        <a:defRPr sz="3900" b="1">
          <a:solidFill>
            <a:srgbClr val="0000CC"/>
          </a:solidFill>
          <a:latin typeface=".VnTimeH" pitchFamily="34" charset="0"/>
        </a:defRPr>
      </a:lvl2pPr>
      <a:lvl3pPr algn="ctr" rtl="0" eaLnBrk="0" fontAlgn="base" hangingPunct="0">
        <a:spcBef>
          <a:spcPct val="0"/>
        </a:spcBef>
        <a:spcAft>
          <a:spcPct val="0"/>
        </a:spcAft>
        <a:defRPr sz="3900" b="1">
          <a:solidFill>
            <a:srgbClr val="0000CC"/>
          </a:solidFill>
          <a:latin typeface=".VnTimeH" pitchFamily="34" charset="0"/>
        </a:defRPr>
      </a:lvl3pPr>
      <a:lvl4pPr algn="ctr" rtl="0" eaLnBrk="0" fontAlgn="base" hangingPunct="0">
        <a:spcBef>
          <a:spcPct val="0"/>
        </a:spcBef>
        <a:spcAft>
          <a:spcPct val="0"/>
        </a:spcAft>
        <a:defRPr sz="3900" b="1">
          <a:solidFill>
            <a:srgbClr val="0000CC"/>
          </a:solidFill>
          <a:latin typeface=".VnTimeH" pitchFamily="34" charset="0"/>
        </a:defRPr>
      </a:lvl4pPr>
      <a:lvl5pPr algn="ctr" rtl="0" eaLnBrk="0" fontAlgn="base" hangingPunct="0">
        <a:spcBef>
          <a:spcPct val="0"/>
        </a:spcBef>
        <a:spcAft>
          <a:spcPct val="0"/>
        </a:spcAft>
        <a:defRPr sz="3900" b="1">
          <a:solidFill>
            <a:srgbClr val="0000CC"/>
          </a:solidFill>
          <a:latin typeface=".VnTimeH" pitchFamily="34" charset="0"/>
        </a:defRPr>
      </a:lvl5pPr>
      <a:lvl6pPr marL="561506" algn="ctr" rtl="0" fontAlgn="base">
        <a:spcBef>
          <a:spcPct val="0"/>
        </a:spcBef>
        <a:spcAft>
          <a:spcPct val="0"/>
        </a:spcAft>
        <a:defRPr sz="3939" b="1">
          <a:solidFill>
            <a:srgbClr val="0000CC"/>
          </a:solidFill>
          <a:latin typeface=".VnTimeH" pitchFamily="34" charset="0"/>
        </a:defRPr>
      </a:lvl6pPr>
      <a:lvl7pPr marL="1123016" algn="ctr" rtl="0" fontAlgn="base">
        <a:spcBef>
          <a:spcPct val="0"/>
        </a:spcBef>
        <a:spcAft>
          <a:spcPct val="0"/>
        </a:spcAft>
        <a:defRPr sz="3939" b="1">
          <a:solidFill>
            <a:srgbClr val="0000CC"/>
          </a:solidFill>
          <a:latin typeface=".VnTimeH" pitchFamily="34" charset="0"/>
        </a:defRPr>
      </a:lvl7pPr>
      <a:lvl8pPr marL="1684518" algn="ctr" rtl="0" fontAlgn="base">
        <a:spcBef>
          <a:spcPct val="0"/>
        </a:spcBef>
        <a:spcAft>
          <a:spcPct val="0"/>
        </a:spcAft>
        <a:defRPr sz="3939" b="1">
          <a:solidFill>
            <a:srgbClr val="0000CC"/>
          </a:solidFill>
          <a:latin typeface=".VnTimeH" pitchFamily="34" charset="0"/>
        </a:defRPr>
      </a:lvl8pPr>
      <a:lvl9pPr marL="2246029" algn="ctr" rtl="0" fontAlgn="base">
        <a:spcBef>
          <a:spcPct val="0"/>
        </a:spcBef>
        <a:spcAft>
          <a:spcPct val="0"/>
        </a:spcAft>
        <a:defRPr sz="3939" b="1">
          <a:solidFill>
            <a:srgbClr val="0000CC"/>
          </a:solidFill>
          <a:latin typeface=".VnTimeH" pitchFamily="34" charset="0"/>
        </a:defRPr>
      </a:lvl9pPr>
    </p:titleStyle>
    <p:bodyStyle>
      <a:lvl1pPr marL="411163" indent="61913" algn="l" rtl="0" eaLnBrk="0" fontAlgn="base" hangingPunct="0">
        <a:spcBef>
          <a:spcPct val="20000"/>
        </a:spcBef>
        <a:spcAft>
          <a:spcPct val="0"/>
        </a:spcAft>
        <a:defRPr sz="3400">
          <a:solidFill>
            <a:srgbClr val="0000CC"/>
          </a:solidFill>
          <a:latin typeface="+mn-lt"/>
          <a:ea typeface="+mn-ea"/>
          <a:cs typeface="+mn-cs"/>
        </a:defRPr>
      </a:lvl1pPr>
      <a:lvl2pPr marL="623888" indent="342900" algn="l" rtl="0" eaLnBrk="0" fontAlgn="base" hangingPunct="0">
        <a:spcBef>
          <a:spcPct val="20000"/>
        </a:spcBef>
        <a:spcAft>
          <a:spcPct val="0"/>
        </a:spcAft>
        <a:defRPr sz="3400">
          <a:solidFill>
            <a:srgbClr val="0000CC"/>
          </a:solidFill>
          <a:latin typeface="+mn-lt"/>
        </a:defRPr>
      </a:lvl2pPr>
      <a:lvl3pPr marL="1196975" indent="265113" algn="l" rtl="0" eaLnBrk="0" fontAlgn="base" hangingPunct="0">
        <a:spcBef>
          <a:spcPct val="20000"/>
        </a:spcBef>
        <a:spcAft>
          <a:spcPct val="0"/>
        </a:spcAft>
        <a:defRPr sz="2800">
          <a:solidFill>
            <a:srgbClr val="0000CC"/>
          </a:solidFill>
          <a:latin typeface="+mn-lt"/>
        </a:defRPr>
      </a:lvl3pPr>
      <a:lvl4pPr marL="1958975" indent="-271463" algn="l" rtl="0" eaLnBrk="0" fontAlgn="base" hangingPunct="0">
        <a:spcBef>
          <a:spcPct val="20000"/>
        </a:spcBef>
        <a:spcAft>
          <a:spcPct val="0"/>
        </a:spcAft>
        <a:defRPr sz="2400">
          <a:solidFill>
            <a:schemeClr val="tx1"/>
          </a:solidFill>
          <a:latin typeface="+mn-lt"/>
        </a:defRPr>
      </a:lvl4pPr>
      <a:lvl5pPr marL="2520950" indent="-271463" algn="l" rtl="0" eaLnBrk="0" fontAlgn="base" hangingPunct="0">
        <a:spcBef>
          <a:spcPct val="20000"/>
        </a:spcBef>
        <a:spcAft>
          <a:spcPct val="0"/>
        </a:spcAft>
        <a:defRPr sz="2400">
          <a:solidFill>
            <a:schemeClr val="tx1"/>
          </a:solidFill>
          <a:latin typeface="+mn-lt"/>
        </a:defRPr>
      </a:lvl5pPr>
      <a:lvl6pPr marL="3088289" indent="-280747" algn="l" rtl="0" fontAlgn="base">
        <a:spcBef>
          <a:spcPct val="20000"/>
        </a:spcBef>
        <a:spcAft>
          <a:spcPct val="0"/>
        </a:spcAft>
        <a:defRPr sz="2462">
          <a:solidFill>
            <a:schemeClr val="tx1"/>
          </a:solidFill>
          <a:latin typeface="+mn-lt"/>
        </a:defRPr>
      </a:lvl6pPr>
      <a:lvl7pPr marL="3649793" indent="-280747" algn="l" rtl="0" fontAlgn="base">
        <a:spcBef>
          <a:spcPct val="20000"/>
        </a:spcBef>
        <a:spcAft>
          <a:spcPct val="0"/>
        </a:spcAft>
        <a:defRPr sz="2462">
          <a:solidFill>
            <a:schemeClr val="tx1"/>
          </a:solidFill>
          <a:latin typeface="+mn-lt"/>
        </a:defRPr>
      </a:lvl7pPr>
      <a:lvl8pPr marL="4211300" indent="-280747" algn="l" rtl="0" fontAlgn="base">
        <a:spcBef>
          <a:spcPct val="20000"/>
        </a:spcBef>
        <a:spcAft>
          <a:spcPct val="0"/>
        </a:spcAft>
        <a:defRPr sz="2462">
          <a:solidFill>
            <a:schemeClr val="tx1"/>
          </a:solidFill>
          <a:latin typeface="+mn-lt"/>
        </a:defRPr>
      </a:lvl8pPr>
      <a:lvl9pPr marL="4772809" indent="-280747" algn="l" rtl="0" fontAlgn="base">
        <a:spcBef>
          <a:spcPct val="20000"/>
        </a:spcBef>
        <a:spcAft>
          <a:spcPct val="0"/>
        </a:spcAft>
        <a:defRPr sz="2462">
          <a:solidFill>
            <a:schemeClr val="tx1"/>
          </a:solidFill>
          <a:latin typeface="+mn-lt"/>
        </a:defRPr>
      </a:lvl9pPr>
    </p:bodyStyle>
    <p:otherStyle>
      <a:defPPr>
        <a:defRPr lang="vi-VN"/>
      </a:defPPr>
      <a:lvl1pPr marL="0" algn="l" defTabSz="1123016" rtl="0" eaLnBrk="1" latinLnBrk="0" hangingPunct="1">
        <a:defRPr sz="2215" kern="1200">
          <a:solidFill>
            <a:schemeClr val="tx1"/>
          </a:solidFill>
          <a:latin typeface="+mn-lt"/>
          <a:ea typeface="+mn-ea"/>
          <a:cs typeface="+mn-cs"/>
        </a:defRPr>
      </a:lvl1pPr>
      <a:lvl2pPr marL="561506" algn="l" defTabSz="1123016" rtl="0" eaLnBrk="1" latinLnBrk="0" hangingPunct="1">
        <a:defRPr sz="2215" kern="1200">
          <a:solidFill>
            <a:schemeClr val="tx1"/>
          </a:solidFill>
          <a:latin typeface="+mn-lt"/>
          <a:ea typeface="+mn-ea"/>
          <a:cs typeface="+mn-cs"/>
        </a:defRPr>
      </a:lvl2pPr>
      <a:lvl3pPr marL="1123016" algn="l" defTabSz="1123016" rtl="0" eaLnBrk="1" latinLnBrk="0" hangingPunct="1">
        <a:defRPr sz="2215" kern="1200">
          <a:solidFill>
            <a:schemeClr val="tx1"/>
          </a:solidFill>
          <a:latin typeface="+mn-lt"/>
          <a:ea typeface="+mn-ea"/>
          <a:cs typeface="+mn-cs"/>
        </a:defRPr>
      </a:lvl3pPr>
      <a:lvl4pPr marL="1684518" algn="l" defTabSz="1123016" rtl="0" eaLnBrk="1" latinLnBrk="0" hangingPunct="1">
        <a:defRPr sz="2215" kern="1200">
          <a:solidFill>
            <a:schemeClr val="tx1"/>
          </a:solidFill>
          <a:latin typeface="+mn-lt"/>
          <a:ea typeface="+mn-ea"/>
          <a:cs typeface="+mn-cs"/>
        </a:defRPr>
      </a:lvl4pPr>
      <a:lvl5pPr marL="2246029" algn="l" defTabSz="1123016" rtl="0" eaLnBrk="1" latinLnBrk="0" hangingPunct="1">
        <a:defRPr sz="2215" kern="1200">
          <a:solidFill>
            <a:schemeClr val="tx1"/>
          </a:solidFill>
          <a:latin typeface="+mn-lt"/>
          <a:ea typeface="+mn-ea"/>
          <a:cs typeface="+mn-cs"/>
        </a:defRPr>
      </a:lvl5pPr>
      <a:lvl6pPr marL="2807535" algn="l" defTabSz="1123016" rtl="0" eaLnBrk="1" latinLnBrk="0" hangingPunct="1">
        <a:defRPr sz="2215" kern="1200">
          <a:solidFill>
            <a:schemeClr val="tx1"/>
          </a:solidFill>
          <a:latin typeface="+mn-lt"/>
          <a:ea typeface="+mn-ea"/>
          <a:cs typeface="+mn-cs"/>
        </a:defRPr>
      </a:lvl6pPr>
      <a:lvl7pPr marL="3369048" algn="l" defTabSz="1123016" rtl="0" eaLnBrk="1" latinLnBrk="0" hangingPunct="1">
        <a:defRPr sz="2215" kern="1200">
          <a:solidFill>
            <a:schemeClr val="tx1"/>
          </a:solidFill>
          <a:latin typeface="+mn-lt"/>
          <a:ea typeface="+mn-ea"/>
          <a:cs typeface="+mn-cs"/>
        </a:defRPr>
      </a:lvl7pPr>
      <a:lvl8pPr marL="3930547" algn="l" defTabSz="1123016" rtl="0" eaLnBrk="1" latinLnBrk="0" hangingPunct="1">
        <a:defRPr sz="2215" kern="1200">
          <a:solidFill>
            <a:schemeClr val="tx1"/>
          </a:solidFill>
          <a:latin typeface="+mn-lt"/>
          <a:ea typeface="+mn-ea"/>
          <a:cs typeface="+mn-cs"/>
        </a:defRPr>
      </a:lvl8pPr>
      <a:lvl9pPr marL="4492054" algn="l" defTabSz="1123016" rtl="0" eaLnBrk="1" latinLnBrk="0" hangingPunct="1">
        <a:defRPr sz="22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Freeform 2"/>
          <p:cNvSpPr>
            <a:spLocks/>
          </p:cNvSpPr>
          <p:nvPr userDrawn="1"/>
        </p:nvSpPr>
        <p:spPr bwMode="auto">
          <a:xfrm>
            <a:off x="508000" y="152400"/>
            <a:ext cx="11277600" cy="304800"/>
          </a:xfrm>
          <a:custGeom>
            <a:avLst/>
            <a:gdLst>
              <a:gd name="T0" fmla="*/ 0 w 5321"/>
              <a:gd name="T1" fmla="*/ 2147483646 h 617"/>
              <a:gd name="T2" fmla="*/ 0 w 5321"/>
              <a:gd name="T3" fmla="*/ 2147483646 h 617"/>
              <a:gd name="T4" fmla="*/ 2147483646 w 5321"/>
              <a:gd name="T5" fmla="*/ 0 h 617"/>
              <a:gd name="T6" fmla="*/ 0 60000 65536"/>
              <a:gd name="T7" fmla="*/ 0 60000 65536"/>
              <a:gd name="T8" fmla="*/ 0 60000 65536"/>
            </a:gdLst>
            <a:ahLst/>
            <a:cxnLst>
              <a:cxn ang="T6">
                <a:pos x="T0" y="T1"/>
              </a:cxn>
              <a:cxn ang="T7">
                <a:pos x="T2" y="T3"/>
              </a:cxn>
              <a:cxn ang="T8">
                <a:pos x="T4" y="T5"/>
              </a:cxn>
            </a:cxnLst>
            <a:rect l="0" t="0" r="r" b="b"/>
            <a:pathLst>
              <a:path w="5321" h="617">
                <a:moveTo>
                  <a:pt x="0" y="617"/>
                </a:moveTo>
                <a:lnTo>
                  <a:pt x="0" y="5"/>
                </a:lnTo>
                <a:lnTo>
                  <a:pt x="5321"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6147" name="Freeform 3"/>
          <p:cNvSpPr>
            <a:spLocks/>
          </p:cNvSpPr>
          <p:nvPr userDrawn="1"/>
        </p:nvSpPr>
        <p:spPr bwMode="auto">
          <a:xfrm>
            <a:off x="508000" y="6797675"/>
            <a:ext cx="11320463" cy="3175"/>
          </a:xfrm>
          <a:custGeom>
            <a:avLst/>
            <a:gdLst>
              <a:gd name="T0" fmla="*/ 0 w 5348"/>
              <a:gd name="T1" fmla="*/ 2147483646 h 2"/>
              <a:gd name="T2" fmla="*/ 2147483646 w 5348"/>
              <a:gd name="T3" fmla="*/ 0 h 2"/>
              <a:gd name="T4" fmla="*/ 0 60000 65536"/>
              <a:gd name="T5" fmla="*/ 0 60000 65536"/>
            </a:gdLst>
            <a:ahLst/>
            <a:cxnLst>
              <a:cxn ang="T4">
                <a:pos x="T0" y="T1"/>
              </a:cxn>
              <a:cxn ang="T5">
                <a:pos x="T2" y="T3"/>
              </a:cxn>
            </a:cxnLst>
            <a:rect l="0" t="0" r="r" b="b"/>
            <a:pathLst>
              <a:path w="5348" h="2">
                <a:moveTo>
                  <a:pt x="0" y="2"/>
                </a:moveTo>
                <a:lnTo>
                  <a:pt x="5348"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6148" name="Freeform 4"/>
          <p:cNvSpPr>
            <a:spLocks/>
          </p:cNvSpPr>
          <p:nvPr userDrawn="1"/>
        </p:nvSpPr>
        <p:spPr bwMode="auto">
          <a:xfrm>
            <a:off x="565150" y="6734175"/>
            <a:ext cx="11176000" cy="3175"/>
          </a:xfrm>
          <a:custGeom>
            <a:avLst/>
            <a:gdLst>
              <a:gd name="T0" fmla="*/ 0 w 5280"/>
              <a:gd name="T1" fmla="*/ 2147483646 h 2"/>
              <a:gd name="T2" fmla="*/ 2147483646 w 5280"/>
              <a:gd name="T3" fmla="*/ 0 h 2"/>
              <a:gd name="T4" fmla="*/ 0 60000 65536"/>
              <a:gd name="T5" fmla="*/ 0 60000 65536"/>
            </a:gdLst>
            <a:ahLst/>
            <a:cxnLst>
              <a:cxn ang="T4">
                <a:pos x="T0" y="T1"/>
              </a:cxn>
              <a:cxn ang="T5">
                <a:pos x="T2" y="T3"/>
              </a:cxn>
            </a:cxnLst>
            <a:rect l="0" t="0" r="r" b="b"/>
            <a:pathLst>
              <a:path w="5280" h="2">
                <a:moveTo>
                  <a:pt x="0" y="2"/>
                </a:moveTo>
                <a:lnTo>
                  <a:pt x="5280" y="0"/>
                </a:lnTo>
              </a:path>
            </a:pathLst>
          </a:custGeom>
          <a:noFill/>
          <a:ln w="38100" cmpd="sng">
            <a:solidFill>
              <a:srgbClr val="FF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112297" tIns="56145" rIns="112297" bIns="56145"/>
          <a:lstStyle/>
          <a:p>
            <a:endParaRPr lang="en-US"/>
          </a:p>
        </p:txBody>
      </p:sp>
      <p:sp>
        <p:nvSpPr>
          <p:cNvPr id="13317" name="Rectangle 5"/>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ctr" anchorCtr="0" compatLnSpc="1">
            <a:prstTxWarp prst="textNoShape">
              <a:avLst/>
            </a:prstTxWarp>
          </a:bodyPr>
          <a:lstStyle/>
          <a:p>
            <a:pPr lvl="0"/>
            <a:r>
              <a:rPr lang="en-US" altLang="en-US" smtClean="0"/>
              <a:t>Click to edit Master title style</a:t>
            </a:r>
          </a:p>
        </p:txBody>
      </p:sp>
      <p:sp>
        <p:nvSpPr>
          <p:cNvPr id="13318" name="Rectangle 6"/>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1" tIns="45618" rIns="91241" bIns="456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9" name="Rectangle 7"/>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eaLnBrk="1" hangingPunct="1">
              <a:defRPr sz="1700">
                <a:solidFill>
                  <a:srgbClr val="000000"/>
                </a:solidFill>
              </a:defRPr>
            </a:lvl1pPr>
          </a:lstStyle>
          <a:p>
            <a:endParaRPr lang="en-US"/>
          </a:p>
        </p:txBody>
      </p:sp>
      <p:sp>
        <p:nvSpPr>
          <p:cNvPr id="13320" name="Rectangle 8"/>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ctr" eaLnBrk="1" hangingPunct="1">
              <a:defRPr sz="1700">
                <a:solidFill>
                  <a:srgbClr val="000000"/>
                </a:solidFill>
              </a:defRPr>
            </a:lvl1pPr>
          </a:lstStyle>
          <a:p>
            <a:endParaRPr lang="en-US"/>
          </a:p>
        </p:txBody>
      </p:sp>
      <p:sp>
        <p:nvSpPr>
          <p:cNvPr id="13321"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41" tIns="45618" rIns="91241" bIns="45618" numCol="1" anchor="t" anchorCtr="0" compatLnSpc="1">
            <a:prstTxWarp prst="textNoShape">
              <a:avLst/>
            </a:prstTxWarp>
          </a:bodyPr>
          <a:lstStyle>
            <a:lvl1pPr algn="r" eaLnBrk="1" hangingPunct="1">
              <a:defRPr sz="1700">
                <a:solidFill>
                  <a:srgbClr val="000000"/>
                </a:solidFill>
              </a:defRPr>
            </a:lvl1pPr>
          </a:lstStyle>
          <a:p>
            <a:fld id="{A90F5161-A81D-4530-9BA2-AFCBD9D1F0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129" r:id="rId1"/>
    <p:sldLayoutId id="2147490130" r:id="rId2"/>
    <p:sldLayoutId id="2147490131" r:id="rId3"/>
    <p:sldLayoutId id="2147490132" r:id="rId4"/>
    <p:sldLayoutId id="2147490133" r:id="rId5"/>
    <p:sldLayoutId id="2147490134" r:id="rId6"/>
    <p:sldLayoutId id="2147490135" r:id="rId7"/>
    <p:sldLayoutId id="2147490136" r:id="rId8"/>
    <p:sldLayoutId id="2147490137" r:id="rId9"/>
    <p:sldLayoutId id="2147490138" r:id="rId10"/>
    <p:sldLayoutId id="214749013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318">
                                            <p:txEl>
                                              <p:pRg st="0" end="0"/>
                                            </p:txEl>
                                          </p:spTgt>
                                        </p:tgtEl>
                                        <p:attrNameLst>
                                          <p:attrName>style.visibility</p:attrName>
                                        </p:attrNameLst>
                                      </p:cBhvr>
                                      <p:to>
                                        <p:strVal val="visible"/>
                                      </p:to>
                                    </p:set>
                                    <p:animEffect transition="in" filter="fade">
                                      <p:cBhvr>
                                        <p:cTn id="12" dur="2000"/>
                                        <p:tgtEl>
                                          <p:spTgt spid="13318">
                                            <p:txEl>
                                              <p:pRg st="0" end="0"/>
                                            </p:txEl>
                                          </p:spTgt>
                                        </p:tgtEl>
                                      </p:cBhvr>
                                    </p:animEffect>
                                    <p:anim calcmode="lin" valueType="num">
                                      <p:cBhvr>
                                        <p:cTn id="13" dur="2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318">
                                            <p:txEl>
                                              <p:pRg st="1" end="1"/>
                                            </p:txEl>
                                          </p:spTgt>
                                        </p:tgtEl>
                                        <p:attrNameLst>
                                          <p:attrName>style.visibility</p:attrName>
                                        </p:attrNameLst>
                                      </p:cBhvr>
                                      <p:to>
                                        <p:strVal val="visible"/>
                                      </p:to>
                                    </p:set>
                                    <p:animEffect transition="in" filter="fade">
                                      <p:cBhvr>
                                        <p:cTn id="19" dur="2000"/>
                                        <p:tgtEl>
                                          <p:spTgt spid="13318">
                                            <p:txEl>
                                              <p:pRg st="1" end="1"/>
                                            </p:txEl>
                                          </p:spTgt>
                                        </p:tgtEl>
                                      </p:cBhvr>
                                    </p:animEffect>
                                    <p:anim calcmode="lin" valueType="num">
                                      <p:cBhvr>
                                        <p:cTn id="20" dur="2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3318">
                                            <p:txEl>
                                              <p:pRg st="1" end="1"/>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318">
                                            <p:txEl>
                                              <p:pRg st="2" end="2"/>
                                            </p:txEl>
                                          </p:spTgt>
                                        </p:tgtEl>
                                        <p:attrNameLst>
                                          <p:attrName>style.visibility</p:attrName>
                                        </p:attrNameLst>
                                      </p:cBhvr>
                                      <p:to>
                                        <p:strVal val="visible"/>
                                      </p:to>
                                    </p:set>
                                    <p:animEffect transition="in" filter="fade">
                                      <p:cBhvr>
                                        <p:cTn id="24" dur="1000"/>
                                        <p:tgtEl>
                                          <p:spTgt spid="13318">
                                            <p:txEl>
                                              <p:pRg st="2" end="2"/>
                                            </p:txEl>
                                          </p:spTgt>
                                        </p:tgtEl>
                                      </p:cBhvr>
                                    </p:animEffect>
                                    <p:anim calcmode="lin" valueType="num">
                                      <p:cBhvr>
                                        <p:cTn id="25" dur="1000" fill="hold"/>
                                        <p:tgtEl>
                                          <p:spTgt spid="1331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3318">
                                            <p:txEl>
                                              <p:pRg st="2" end="2"/>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3318">
                                            <p:txEl>
                                              <p:pRg st="3" end="3"/>
                                            </p:txEl>
                                          </p:spTgt>
                                        </p:tgtEl>
                                        <p:attrNameLst>
                                          <p:attrName>style.visibility</p:attrName>
                                        </p:attrNameLst>
                                      </p:cBhvr>
                                      <p:to>
                                        <p:strVal val="visible"/>
                                      </p:to>
                                    </p:set>
                                    <p:animEffect transition="in" filter="fade">
                                      <p:cBhvr>
                                        <p:cTn id="29" dur="1000"/>
                                        <p:tgtEl>
                                          <p:spTgt spid="13318">
                                            <p:txEl>
                                              <p:pRg st="3" end="3"/>
                                            </p:txEl>
                                          </p:spTgt>
                                        </p:tgtEl>
                                      </p:cBhvr>
                                    </p:animEffect>
                                    <p:anim calcmode="lin" valueType="num">
                                      <p:cBhvr>
                                        <p:cTn id="30" dur="1000" fill="hold"/>
                                        <p:tgtEl>
                                          <p:spTgt spid="1331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3318">
                                            <p:txEl>
                                              <p:pRg st="3" end="3"/>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318">
                                            <p:txEl>
                                              <p:pRg st="4" end="4"/>
                                            </p:txEl>
                                          </p:spTgt>
                                        </p:tgtEl>
                                        <p:attrNameLst>
                                          <p:attrName>style.visibility</p:attrName>
                                        </p:attrNameLst>
                                      </p:cBhvr>
                                      <p:to>
                                        <p:strVal val="visible"/>
                                      </p:to>
                                    </p:set>
                                    <p:animEffect transition="in" filter="fade">
                                      <p:cBhvr>
                                        <p:cTn id="34" dur="1000"/>
                                        <p:tgtEl>
                                          <p:spTgt spid="13318">
                                            <p:txEl>
                                              <p:pRg st="4" end="4"/>
                                            </p:txEl>
                                          </p:spTgt>
                                        </p:tgtEl>
                                      </p:cBhvr>
                                    </p:animEffect>
                                    <p:anim calcmode="lin" valueType="num">
                                      <p:cBhvr>
                                        <p:cTn id="35" dur="1000" fill="hold"/>
                                        <p:tgtEl>
                                          <p:spTgt spid="133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33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build="p">
        <p:tmplLst>
          <p:tmpl lvl="1">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click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2000"/>
                        <p:tgtEl>
                          <p:spTgt spid="13318"/>
                        </p:tgtEl>
                      </p:cBhvr>
                    </p:animEffect>
                    <p:anim calcmode="lin" valueType="num">
                      <p:cBhvr>
                        <p:cTn dur="2000" fill="hold"/>
                        <p:tgtEl>
                          <p:spTgt spid="13318"/>
                        </p:tgtEl>
                        <p:attrNameLst>
                          <p:attrName>ppt_x</p:attrName>
                        </p:attrNameLst>
                      </p:cBhvr>
                      <p:tavLst>
                        <p:tav tm="0">
                          <p:val>
                            <p:strVal val="#ppt_x"/>
                          </p:val>
                        </p:tav>
                        <p:tav tm="100000">
                          <p:val>
                            <p:strVal val="#ppt_x"/>
                          </p:val>
                        </p:tav>
                      </p:tavLst>
                    </p:anim>
                    <p:anim calcmode="lin" valueType="num">
                      <p:cBhvr>
                        <p:cTn dur="2000" fill="hold"/>
                        <p:tgtEl>
                          <p:spTgt spid="13318"/>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3318"/>
                        </p:tgtEl>
                        <p:attrNameLst>
                          <p:attrName>style.visibility</p:attrName>
                        </p:attrNameLst>
                      </p:cBhvr>
                      <p:to>
                        <p:strVal val="visible"/>
                      </p:to>
                    </p:set>
                    <p:animEffect transition="in" filter="fade">
                      <p:cBhvr>
                        <p:cTn dur="1000"/>
                        <p:tgtEl>
                          <p:spTgt spid="13318"/>
                        </p:tgtEl>
                      </p:cBhvr>
                    </p:animEffect>
                    <p:anim calcmode="lin" valueType="num">
                      <p:cBhvr>
                        <p:cTn dur="1000" fill="hold"/>
                        <p:tgtEl>
                          <p:spTgt spid="13318"/>
                        </p:tgtEl>
                        <p:attrNameLst>
                          <p:attrName>ppt_x</p:attrName>
                        </p:attrNameLst>
                      </p:cBhvr>
                      <p:tavLst>
                        <p:tav tm="0">
                          <p:val>
                            <p:strVal val="#ppt_x"/>
                          </p:val>
                        </p:tav>
                        <p:tav tm="100000">
                          <p:val>
                            <p:strVal val="#ppt_x"/>
                          </p:val>
                        </p:tav>
                      </p:tavLst>
                    </p:anim>
                    <p:anim calcmode="lin" valueType="num">
                      <p:cBhvr>
                        <p:cTn dur="1000" fill="hold"/>
                        <p:tgtEl>
                          <p:spTgt spid="13318"/>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3900" b="1">
          <a:solidFill>
            <a:srgbClr val="0000CC"/>
          </a:solidFill>
          <a:latin typeface="+mj-lt"/>
          <a:ea typeface="+mj-ea"/>
          <a:cs typeface="+mj-cs"/>
        </a:defRPr>
      </a:lvl1pPr>
      <a:lvl2pPr algn="ctr" rtl="0" eaLnBrk="0" fontAlgn="base" hangingPunct="0">
        <a:spcBef>
          <a:spcPct val="0"/>
        </a:spcBef>
        <a:spcAft>
          <a:spcPct val="0"/>
        </a:spcAft>
        <a:defRPr sz="3900" b="1">
          <a:solidFill>
            <a:srgbClr val="0000CC"/>
          </a:solidFill>
          <a:latin typeface=".VnTimeH" pitchFamily="34" charset="0"/>
        </a:defRPr>
      </a:lvl2pPr>
      <a:lvl3pPr algn="ctr" rtl="0" eaLnBrk="0" fontAlgn="base" hangingPunct="0">
        <a:spcBef>
          <a:spcPct val="0"/>
        </a:spcBef>
        <a:spcAft>
          <a:spcPct val="0"/>
        </a:spcAft>
        <a:defRPr sz="3900" b="1">
          <a:solidFill>
            <a:srgbClr val="0000CC"/>
          </a:solidFill>
          <a:latin typeface=".VnTimeH" pitchFamily="34" charset="0"/>
        </a:defRPr>
      </a:lvl3pPr>
      <a:lvl4pPr algn="ctr" rtl="0" eaLnBrk="0" fontAlgn="base" hangingPunct="0">
        <a:spcBef>
          <a:spcPct val="0"/>
        </a:spcBef>
        <a:spcAft>
          <a:spcPct val="0"/>
        </a:spcAft>
        <a:defRPr sz="3900" b="1">
          <a:solidFill>
            <a:srgbClr val="0000CC"/>
          </a:solidFill>
          <a:latin typeface=".VnTimeH" pitchFamily="34" charset="0"/>
        </a:defRPr>
      </a:lvl4pPr>
      <a:lvl5pPr algn="ctr" rtl="0" eaLnBrk="0" fontAlgn="base" hangingPunct="0">
        <a:spcBef>
          <a:spcPct val="0"/>
        </a:spcBef>
        <a:spcAft>
          <a:spcPct val="0"/>
        </a:spcAft>
        <a:defRPr sz="3900" b="1">
          <a:solidFill>
            <a:srgbClr val="0000CC"/>
          </a:solidFill>
          <a:latin typeface=".VnTimeH" pitchFamily="34" charset="0"/>
        </a:defRPr>
      </a:lvl5pPr>
      <a:lvl6pPr marL="561506" algn="ctr" rtl="0" fontAlgn="base">
        <a:spcBef>
          <a:spcPct val="0"/>
        </a:spcBef>
        <a:spcAft>
          <a:spcPct val="0"/>
        </a:spcAft>
        <a:defRPr sz="3939" b="1">
          <a:solidFill>
            <a:srgbClr val="0000CC"/>
          </a:solidFill>
          <a:latin typeface=".VnTimeH" pitchFamily="34" charset="0"/>
        </a:defRPr>
      </a:lvl6pPr>
      <a:lvl7pPr marL="1123016" algn="ctr" rtl="0" fontAlgn="base">
        <a:spcBef>
          <a:spcPct val="0"/>
        </a:spcBef>
        <a:spcAft>
          <a:spcPct val="0"/>
        </a:spcAft>
        <a:defRPr sz="3939" b="1">
          <a:solidFill>
            <a:srgbClr val="0000CC"/>
          </a:solidFill>
          <a:latin typeface=".VnTimeH" pitchFamily="34" charset="0"/>
        </a:defRPr>
      </a:lvl7pPr>
      <a:lvl8pPr marL="1684518" algn="ctr" rtl="0" fontAlgn="base">
        <a:spcBef>
          <a:spcPct val="0"/>
        </a:spcBef>
        <a:spcAft>
          <a:spcPct val="0"/>
        </a:spcAft>
        <a:defRPr sz="3939" b="1">
          <a:solidFill>
            <a:srgbClr val="0000CC"/>
          </a:solidFill>
          <a:latin typeface=".VnTimeH" pitchFamily="34" charset="0"/>
        </a:defRPr>
      </a:lvl8pPr>
      <a:lvl9pPr marL="2246029" algn="ctr" rtl="0" fontAlgn="base">
        <a:spcBef>
          <a:spcPct val="0"/>
        </a:spcBef>
        <a:spcAft>
          <a:spcPct val="0"/>
        </a:spcAft>
        <a:defRPr sz="3939" b="1">
          <a:solidFill>
            <a:srgbClr val="0000CC"/>
          </a:solidFill>
          <a:latin typeface=".VnTimeH" pitchFamily="34" charset="0"/>
        </a:defRPr>
      </a:lvl9pPr>
    </p:titleStyle>
    <p:bodyStyle>
      <a:lvl1pPr marL="411163" indent="61913" algn="l" rtl="0" eaLnBrk="0" fontAlgn="base" hangingPunct="0">
        <a:spcBef>
          <a:spcPct val="20000"/>
        </a:spcBef>
        <a:spcAft>
          <a:spcPct val="0"/>
        </a:spcAft>
        <a:defRPr sz="3400">
          <a:solidFill>
            <a:srgbClr val="0000CC"/>
          </a:solidFill>
          <a:latin typeface="+mn-lt"/>
          <a:ea typeface="+mn-ea"/>
          <a:cs typeface="+mn-cs"/>
        </a:defRPr>
      </a:lvl1pPr>
      <a:lvl2pPr marL="623888" indent="342900" algn="l" rtl="0" eaLnBrk="0" fontAlgn="base" hangingPunct="0">
        <a:spcBef>
          <a:spcPct val="20000"/>
        </a:spcBef>
        <a:spcAft>
          <a:spcPct val="0"/>
        </a:spcAft>
        <a:defRPr sz="3400">
          <a:solidFill>
            <a:srgbClr val="0000CC"/>
          </a:solidFill>
          <a:latin typeface="+mn-lt"/>
        </a:defRPr>
      </a:lvl2pPr>
      <a:lvl3pPr marL="1196975" indent="265113" algn="l" rtl="0" eaLnBrk="0" fontAlgn="base" hangingPunct="0">
        <a:spcBef>
          <a:spcPct val="20000"/>
        </a:spcBef>
        <a:spcAft>
          <a:spcPct val="0"/>
        </a:spcAft>
        <a:defRPr sz="2800">
          <a:solidFill>
            <a:srgbClr val="0000CC"/>
          </a:solidFill>
          <a:latin typeface="+mn-lt"/>
        </a:defRPr>
      </a:lvl3pPr>
      <a:lvl4pPr marL="1958975" indent="-271463" algn="l" rtl="0" eaLnBrk="0" fontAlgn="base" hangingPunct="0">
        <a:spcBef>
          <a:spcPct val="20000"/>
        </a:spcBef>
        <a:spcAft>
          <a:spcPct val="0"/>
        </a:spcAft>
        <a:defRPr sz="2400">
          <a:solidFill>
            <a:schemeClr val="tx1"/>
          </a:solidFill>
          <a:latin typeface="+mn-lt"/>
        </a:defRPr>
      </a:lvl4pPr>
      <a:lvl5pPr marL="2520950" indent="-271463" algn="l" rtl="0" eaLnBrk="0" fontAlgn="base" hangingPunct="0">
        <a:spcBef>
          <a:spcPct val="20000"/>
        </a:spcBef>
        <a:spcAft>
          <a:spcPct val="0"/>
        </a:spcAft>
        <a:defRPr sz="2400">
          <a:solidFill>
            <a:schemeClr val="tx1"/>
          </a:solidFill>
          <a:latin typeface="+mn-lt"/>
        </a:defRPr>
      </a:lvl5pPr>
      <a:lvl6pPr marL="3088289" indent="-280747" algn="l" rtl="0" fontAlgn="base">
        <a:spcBef>
          <a:spcPct val="20000"/>
        </a:spcBef>
        <a:spcAft>
          <a:spcPct val="0"/>
        </a:spcAft>
        <a:defRPr sz="2462">
          <a:solidFill>
            <a:schemeClr val="tx1"/>
          </a:solidFill>
          <a:latin typeface="+mn-lt"/>
        </a:defRPr>
      </a:lvl6pPr>
      <a:lvl7pPr marL="3649793" indent="-280747" algn="l" rtl="0" fontAlgn="base">
        <a:spcBef>
          <a:spcPct val="20000"/>
        </a:spcBef>
        <a:spcAft>
          <a:spcPct val="0"/>
        </a:spcAft>
        <a:defRPr sz="2462">
          <a:solidFill>
            <a:schemeClr val="tx1"/>
          </a:solidFill>
          <a:latin typeface="+mn-lt"/>
        </a:defRPr>
      </a:lvl7pPr>
      <a:lvl8pPr marL="4211300" indent="-280747" algn="l" rtl="0" fontAlgn="base">
        <a:spcBef>
          <a:spcPct val="20000"/>
        </a:spcBef>
        <a:spcAft>
          <a:spcPct val="0"/>
        </a:spcAft>
        <a:defRPr sz="2462">
          <a:solidFill>
            <a:schemeClr val="tx1"/>
          </a:solidFill>
          <a:latin typeface="+mn-lt"/>
        </a:defRPr>
      </a:lvl8pPr>
      <a:lvl9pPr marL="4772809" indent="-280747" algn="l" rtl="0" fontAlgn="base">
        <a:spcBef>
          <a:spcPct val="20000"/>
        </a:spcBef>
        <a:spcAft>
          <a:spcPct val="0"/>
        </a:spcAft>
        <a:defRPr sz="2462">
          <a:solidFill>
            <a:schemeClr val="tx1"/>
          </a:solidFill>
          <a:latin typeface="+mn-lt"/>
        </a:defRPr>
      </a:lvl9pPr>
    </p:bodyStyle>
    <p:otherStyle>
      <a:defPPr>
        <a:defRPr lang="vi-VN"/>
      </a:defPPr>
      <a:lvl1pPr marL="0" algn="l" defTabSz="1123016" rtl="0" eaLnBrk="1" latinLnBrk="0" hangingPunct="1">
        <a:defRPr sz="2215" kern="1200">
          <a:solidFill>
            <a:schemeClr val="tx1"/>
          </a:solidFill>
          <a:latin typeface="+mn-lt"/>
          <a:ea typeface="+mn-ea"/>
          <a:cs typeface="+mn-cs"/>
        </a:defRPr>
      </a:lvl1pPr>
      <a:lvl2pPr marL="561506" algn="l" defTabSz="1123016" rtl="0" eaLnBrk="1" latinLnBrk="0" hangingPunct="1">
        <a:defRPr sz="2215" kern="1200">
          <a:solidFill>
            <a:schemeClr val="tx1"/>
          </a:solidFill>
          <a:latin typeface="+mn-lt"/>
          <a:ea typeface="+mn-ea"/>
          <a:cs typeface="+mn-cs"/>
        </a:defRPr>
      </a:lvl2pPr>
      <a:lvl3pPr marL="1123016" algn="l" defTabSz="1123016" rtl="0" eaLnBrk="1" latinLnBrk="0" hangingPunct="1">
        <a:defRPr sz="2215" kern="1200">
          <a:solidFill>
            <a:schemeClr val="tx1"/>
          </a:solidFill>
          <a:latin typeface="+mn-lt"/>
          <a:ea typeface="+mn-ea"/>
          <a:cs typeface="+mn-cs"/>
        </a:defRPr>
      </a:lvl3pPr>
      <a:lvl4pPr marL="1684518" algn="l" defTabSz="1123016" rtl="0" eaLnBrk="1" latinLnBrk="0" hangingPunct="1">
        <a:defRPr sz="2215" kern="1200">
          <a:solidFill>
            <a:schemeClr val="tx1"/>
          </a:solidFill>
          <a:latin typeface="+mn-lt"/>
          <a:ea typeface="+mn-ea"/>
          <a:cs typeface="+mn-cs"/>
        </a:defRPr>
      </a:lvl4pPr>
      <a:lvl5pPr marL="2246029" algn="l" defTabSz="1123016" rtl="0" eaLnBrk="1" latinLnBrk="0" hangingPunct="1">
        <a:defRPr sz="2215" kern="1200">
          <a:solidFill>
            <a:schemeClr val="tx1"/>
          </a:solidFill>
          <a:latin typeface="+mn-lt"/>
          <a:ea typeface="+mn-ea"/>
          <a:cs typeface="+mn-cs"/>
        </a:defRPr>
      </a:lvl5pPr>
      <a:lvl6pPr marL="2807535" algn="l" defTabSz="1123016" rtl="0" eaLnBrk="1" latinLnBrk="0" hangingPunct="1">
        <a:defRPr sz="2215" kern="1200">
          <a:solidFill>
            <a:schemeClr val="tx1"/>
          </a:solidFill>
          <a:latin typeface="+mn-lt"/>
          <a:ea typeface="+mn-ea"/>
          <a:cs typeface="+mn-cs"/>
        </a:defRPr>
      </a:lvl6pPr>
      <a:lvl7pPr marL="3369048" algn="l" defTabSz="1123016" rtl="0" eaLnBrk="1" latinLnBrk="0" hangingPunct="1">
        <a:defRPr sz="2215" kern="1200">
          <a:solidFill>
            <a:schemeClr val="tx1"/>
          </a:solidFill>
          <a:latin typeface="+mn-lt"/>
          <a:ea typeface="+mn-ea"/>
          <a:cs typeface="+mn-cs"/>
        </a:defRPr>
      </a:lvl7pPr>
      <a:lvl8pPr marL="3930547" algn="l" defTabSz="1123016" rtl="0" eaLnBrk="1" latinLnBrk="0" hangingPunct="1">
        <a:defRPr sz="2215" kern="1200">
          <a:solidFill>
            <a:schemeClr val="tx1"/>
          </a:solidFill>
          <a:latin typeface="+mn-lt"/>
          <a:ea typeface="+mn-ea"/>
          <a:cs typeface="+mn-cs"/>
        </a:defRPr>
      </a:lvl8pPr>
      <a:lvl9pPr marL="4492054" algn="l" defTabSz="1123016" rtl="0" eaLnBrk="1" latinLnBrk="0" hangingPunct="1">
        <a:defRPr sz="22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425450" y="1828800"/>
            <a:ext cx="11766550" cy="5029200"/>
            <a:chOff x="201" y="1152"/>
            <a:chExt cx="5559" cy="3168"/>
          </a:xfrm>
        </p:grpSpPr>
        <p:sp>
          <p:nvSpPr>
            <p:cNvPr id="7176" name="Freeform 3"/>
            <p:cNvSpPr>
              <a:spLocks/>
            </p:cNvSpPr>
            <p:nvPr/>
          </p:nvSpPr>
          <p:spPr bwMode="ltGray">
            <a:xfrm>
              <a:off x="528" y="2909"/>
              <a:ext cx="5232" cy="1411"/>
            </a:xfrm>
            <a:custGeom>
              <a:avLst/>
              <a:gdLst>
                <a:gd name="T0" fmla="*/ 0 w 4897"/>
                <a:gd name="T1" fmla="*/ 0 h 2182"/>
                <a:gd name="T2" fmla="*/ 0 w 4897"/>
                <a:gd name="T3" fmla="*/ 1 h 2182"/>
                <a:gd name="T4" fmla="*/ 43481 w 4897"/>
                <a:gd name="T5" fmla="*/ 1 h 2182"/>
                <a:gd name="T6" fmla="*/ 434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5"/>
            <p:cNvSpPr>
              <a:spLocks/>
            </p:cNvSpPr>
            <p:nvPr/>
          </p:nvSpPr>
          <p:spPr bwMode="ltGray">
            <a:xfrm>
              <a:off x="528" y="2932"/>
              <a:ext cx="5232" cy="1388"/>
            </a:xfrm>
            <a:custGeom>
              <a:avLst/>
              <a:gdLst>
                <a:gd name="T0" fmla="*/ 0 w 4897"/>
                <a:gd name="T1" fmla="*/ 0 h 2182"/>
                <a:gd name="T2" fmla="*/ 0 w 4897"/>
                <a:gd name="T3" fmla="*/ 1 h 2182"/>
                <a:gd name="T4" fmla="*/ 43481 w 4897"/>
                <a:gd name="T5" fmla="*/ 1 h 2182"/>
                <a:gd name="T6" fmla="*/ 434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22"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60423" name="Freeform 7"/>
            <p:cNvSpPr>
              <a:spLocks/>
            </p:cNvSpPr>
            <p:nvPr/>
          </p:nvSpPr>
          <p:spPr bwMode="ltGray">
            <a:xfrm>
              <a:off x="528" y="1152"/>
              <a:ext cx="30"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60424" name="Freeform 8"/>
            <p:cNvSpPr>
              <a:spLocks/>
            </p:cNvSpPr>
            <p:nvPr/>
          </p:nvSpPr>
          <p:spPr bwMode="ltGray">
            <a:xfrm>
              <a:off x="527" y="2904"/>
              <a:ext cx="30"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60425"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sp>
          <p:nvSpPr>
            <p:cNvPr id="60426"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latin typeface="Tahoma" pitchFamily="34" charset="0"/>
              </a:endParaRPr>
            </a:p>
          </p:txBody>
        </p:sp>
      </p:grpSp>
      <p:sp>
        <p:nvSpPr>
          <p:cNvPr id="60427" name="Rectangle 11"/>
          <p:cNvSpPr>
            <a:spLocks noGrp="1" noChangeArrowheads="1"/>
          </p:cNvSpPr>
          <p:nvPr>
            <p:ph type="dt" sz="half" idx="2"/>
          </p:nvPr>
        </p:nvSpPr>
        <p:spPr bwMode="auto">
          <a:xfrm>
            <a:off x="1117600" y="6245225"/>
            <a:ext cx="2536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4" tIns="45667" rIns="91334" bIns="45667" numCol="1" anchor="t" anchorCtr="0" compatLnSpc="1">
            <a:prstTxWarp prst="textNoShape">
              <a:avLst/>
            </a:prstTxWarp>
          </a:bodyPr>
          <a:lstStyle>
            <a:lvl1pPr eaLnBrk="1" hangingPunct="1">
              <a:defRPr sz="1700">
                <a:solidFill>
                  <a:srgbClr val="FFFFFF"/>
                </a:solidFill>
                <a:effectLst>
                  <a:outerShdw blurRad="38100" dist="38100" dir="2700000" algn="tl">
                    <a:srgbClr val="000000"/>
                  </a:outerShdw>
                </a:effectLst>
              </a:defRPr>
            </a:lvl1pPr>
          </a:lstStyle>
          <a:p>
            <a:fld id="{0C84BD17-D120-4ABC-BF40-954D601C8D15}" type="datetimeFigureOut">
              <a:rPr lang="en-US"/>
              <a:pPr/>
              <a:t>1/23/2022</a:t>
            </a:fld>
            <a:endParaRPr lang="en-US"/>
          </a:p>
        </p:txBody>
      </p:sp>
      <p:sp>
        <p:nvSpPr>
          <p:cNvPr id="60428" name="Rectangle 12"/>
          <p:cNvSpPr>
            <a:spLocks noGrp="1" noChangeArrowheads="1"/>
          </p:cNvSpPr>
          <p:nvPr>
            <p:ph type="ftr" sz="quarter" idx="3"/>
          </p:nvPr>
        </p:nvSpPr>
        <p:spPr bwMode="auto">
          <a:xfrm>
            <a:off x="45720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4" tIns="45667" rIns="91334" bIns="45667" numCol="1" anchor="t" anchorCtr="0" compatLnSpc="1">
            <a:prstTxWarp prst="textNoShape">
              <a:avLst/>
            </a:prstTxWarp>
          </a:bodyPr>
          <a:lstStyle>
            <a:lvl1pPr algn="ctr" eaLnBrk="1" hangingPunct="1">
              <a:defRPr sz="1700">
                <a:solidFill>
                  <a:srgbClr val="FFFFFF"/>
                </a:solidFill>
                <a:effectLst>
                  <a:outerShdw blurRad="38100" dist="38100" dir="2700000" algn="tl">
                    <a:srgbClr val="000000"/>
                  </a:outerShdw>
                </a:effectLst>
              </a:defRPr>
            </a:lvl1pPr>
          </a:lstStyle>
          <a:p>
            <a:endParaRPr lang="en-US"/>
          </a:p>
        </p:txBody>
      </p:sp>
      <p:sp>
        <p:nvSpPr>
          <p:cNvPr id="60429" name="Rectangle 13"/>
          <p:cNvSpPr>
            <a:spLocks noGrp="1" noChangeArrowheads="1"/>
          </p:cNvSpPr>
          <p:nvPr>
            <p:ph type="sldNum" sz="quarter" idx="4"/>
          </p:nvPr>
        </p:nvSpPr>
        <p:spPr bwMode="auto">
          <a:xfrm>
            <a:off x="9248775" y="6245225"/>
            <a:ext cx="2536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4" tIns="45667" rIns="91334" bIns="45667" numCol="1" anchor="t" anchorCtr="0" compatLnSpc="1">
            <a:prstTxWarp prst="textNoShape">
              <a:avLst/>
            </a:prstTxWarp>
          </a:bodyPr>
          <a:lstStyle>
            <a:lvl1pPr algn="r" eaLnBrk="1" hangingPunct="1">
              <a:defRPr sz="1700">
                <a:solidFill>
                  <a:srgbClr val="FFFFFF"/>
                </a:solidFill>
                <a:effectLst>
                  <a:outerShdw blurRad="38100" dist="38100" dir="2700000" algn="tl">
                    <a:srgbClr val="000000"/>
                  </a:outerShdw>
                </a:effectLst>
              </a:defRPr>
            </a:lvl1pPr>
          </a:lstStyle>
          <a:p>
            <a:fld id="{B0C421F1-2F72-479D-9F1A-97363049E10E}" type="slidenum">
              <a:rPr lang="en-US" altLang="en-US"/>
              <a:pPr/>
              <a:t>‹#›</a:t>
            </a:fld>
            <a:endParaRPr lang="en-US" altLang="en-US"/>
          </a:p>
        </p:txBody>
      </p:sp>
      <p:sp>
        <p:nvSpPr>
          <p:cNvPr id="60430" name="Rectangle 14"/>
          <p:cNvSpPr>
            <a:spLocks noGrp="1" noRot="1" noChangeArrowheads="1"/>
          </p:cNvSpPr>
          <p:nvPr>
            <p:ph type="title"/>
          </p:nvPr>
        </p:nvSpPr>
        <p:spPr bwMode="auto">
          <a:xfrm>
            <a:off x="609600" y="244475"/>
            <a:ext cx="11179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4" tIns="45667" rIns="91334" bIns="45667" numCol="1" anchor="ctr" anchorCtr="0" compatLnSpc="1">
            <a:prstTxWarp prst="textNoShape">
              <a:avLst/>
            </a:prstTxWarp>
          </a:bodyPr>
          <a:lstStyle/>
          <a:p>
            <a:pPr lvl="0"/>
            <a:r>
              <a:rPr lang="en-US" smtClean="0"/>
              <a:t>Click to edit Master title style</a:t>
            </a:r>
          </a:p>
        </p:txBody>
      </p:sp>
      <p:sp>
        <p:nvSpPr>
          <p:cNvPr id="60431" name="Rectangle 15"/>
          <p:cNvSpPr>
            <a:spLocks noGrp="1" noRot="1" noChangeArrowheads="1"/>
          </p:cNvSpPr>
          <p:nvPr>
            <p:ph type="body" idx="1"/>
          </p:nvPr>
        </p:nvSpPr>
        <p:spPr bwMode="auto">
          <a:xfrm>
            <a:off x="1117600" y="1905000"/>
            <a:ext cx="1067593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4" tIns="45667" rIns="91334" bIns="4566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0171" r:id="rId1"/>
    <p:sldLayoutId id="2147490140" r:id="rId2"/>
    <p:sldLayoutId id="2147490141" r:id="rId3"/>
    <p:sldLayoutId id="2147490142" r:id="rId4"/>
    <p:sldLayoutId id="2147490143" r:id="rId5"/>
    <p:sldLayoutId id="2147490144" r:id="rId6"/>
    <p:sldLayoutId id="2147490145" r:id="rId7"/>
    <p:sldLayoutId id="2147490146" r:id="rId8"/>
    <p:sldLayoutId id="2147490147" r:id="rId9"/>
    <p:sldLayoutId id="2147490148" r:id="rId10"/>
    <p:sldLayoutId id="2147490149" r:id="rId11"/>
  </p:sldLayoutIdLst>
  <p:txStyles>
    <p:titleStyle>
      <a:lvl1pPr algn="l" rtl="0" eaLnBrk="0" fontAlgn="base" hangingPunct="0">
        <a:spcBef>
          <a:spcPct val="0"/>
        </a:spcBef>
        <a:spcAft>
          <a:spcPct val="0"/>
        </a:spcAft>
        <a:defRPr sz="52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5200" b="1">
          <a:solidFill>
            <a:schemeClr val="tx2"/>
          </a:solidFill>
          <a:effectLst>
            <a:outerShdw blurRad="38100" dist="38100" dir="2700000" algn="tl">
              <a:srgbClr val="000000"/>
            </a:outerShdw>
          </a:effectLst>
          <a:latin typeface="Arial Black" pitchFamily="34" charset="0"/>
          <a:cs typeface="Arial" charset="0"/>
        </a:defRPr>
      </a:lvl2pPr>
      <a:lvl3pPr algn="l" rtl="0" eaLnBrk="0" fontAlgn="base" hangingPunct="0">
        <a:spcBef>
          <a:spcPct val="0"/>
        </a:spcBef>
        <a:spcAft>
          <a:spcPct val="0"/>
        </a:spcAft>
        <a:defRPr sz="5200" b="1">
          <a:solidFill>
            <a:schemeClr val="tx2"/>
          </a:solidFill>
          <a:effectLst>
            <a:outerShdw blurRad="38100" dist="38100" dir="2700000" algn="tl">
              <a:srgbClr val="000000"/>
            </a:outerShdw>
          </a:effectLst>
          <a:latin typeface="Arial Black" pitchFamily="34" charset="0"/>
          <a:cs typeface="Arial" charset="0"/>
        </a:defRPr>
      </a:lvl3pPr>
      <a:lvl4pPr algn="l" rtl="0" eaLnBrk="0" fontAlgn="base" hangingPunct="0">
        <a:spcBef>
          <a:spcPct val="0"/>
        </a:spcBef>
        <a:spcAft>
          <a:spcPct val="0"/>
        </a:spcAft>
        <a:defRPr sz="5200" b="1">
          <a:solidFill>
            <a:schemeClr val="tx2"/>
          </a:solidFill>
          <a:effectLst>
            <a:outerShdw blurRad="38100" dist="38100" dir="2700000" algn="tl">
              <a:srgbClr val="000000"/>
            </a:outerShdw>
          </a:effectLst>
          <a:latin typeface="Arial Black" pitchFamily="34" charset="0"/>
          <a:cs typeface="Arial" charset="0"/>
        </a:defRPr>
      </a:lvl4pPr>
      <a:lvl5pPr algn="l" rtl="0" eaLnBrk="0" fontAlgn="base" hangingPunct="0">
        <a:spcBef>
          <a:spcPct val="0"/>
        </a:spcBef>
        <a:spcAft>
          <a:spcPct val="0"/>
        </a:spcAft>
        <a:defRPr sz="5200" b="1">
          <a:solidFill>
            <a:schemeClr val="tx2"/>
          </a:solidFill>
          <a:effectLst>
            <a:outerShdw blurRad="38100" dist="38100" dir="2700000" algn="tl">
              <a:srgbClr val="000000"/>
            </a:outerShdw>
          </a:effectLst>
          <a:latin typeface="Arial Black" pitchFamily="34" charset="0"/>
          <a:cs typeface="Arial" charset="0"/>
        </a:defRPr>
      </a:lvl5pPr>
      <a:lvl6pPr marL="562082" algn="l" rtl="0" fontAlgn="base">
        <a:spcBef>
          <a:spcPct val="0"/>
        </a:spcBef>
        <a:spcAft>
          <a:spcPct val="0"/>
        </a:spcAft>
        <a:defRPr sz="5292" b="1">
          <a:solidFill>
            <a:schemeClr val="tx2"/>
          </a:solidFill>
          <a:effectLst>
            <a:outerShdw blurRad="38100" dist="38100" dir="2700000" algn="tl">
              <a:srgbClr val="000000"/>
            </a:outerShdw>
          </a:effectLst>
          <a:latin typeface="Arial Black" pitchFamily="34" charset="0"/>
          <a:cs typeface="Arial" charset="0"/>
        </a:defRPr>
      </a:lvl6pPr>
      <a:lvl7pPr marL="1124166" algn="l" rtl="0" fontAlgn="base">
        <a:spcBef>
          <a:spcPct val="0"/>
        </a:spcBef>
        <a:spcAft>
          <a:spcPct val="0"/>
        </a:spcAft>
        <a:defRPr sz="5292" b="1">
          <a:solidFill>
            <a:schemeClr val="tx2"/>
          </a:solidFill>
          <a:effectLst>
            <a:outerShdw blurRad="38100" dist="38100" dir="2700000" algn="tl">
              <a:srgbClr val="000000"/>
            </a:outerShdw>
          </a:effectLst>
          <a:latin typeface="Arial Black" pitchFamily="34" charset="0"/>
          <a:cs typeface="Arial" charset="0"/>
        </a:defRPr>
      </a:lvl7pPr>
      <a:lvl8pPr marL="1686245" algn="l" rtl="0" fontAlgn="base">
        <a:spcBef>
          <a:spcPct val="0"/>
        </a:spcBef>
        <a:spcAft>
          <a:spcPct val="0"/>
        </a:spcAft>
        <a:defRPr sz="5292" b="1">
          <a:solidFill>
            <a:schemeClr val="tx2"/>
          </a:solidFill>
          <a:effectLst>
            <a:outerShdw blurRad="38100" dist="38100" dir="2700000" algn="tl">
              <a:srgbClr val="000000"/>
            </a:outerShdw>
          </a:effectLst>
          <a:latin typeface="Arial Black" pitchFamily="34" charset="0"/>
          <a:cs typeface="Arial" charset="0"/>
        </a:defRPr>
      </a:lvl8pPr>
      <a:lvl9pPr marL="2248331" algn="l" rtl="0" fontAlgn="base">
        <a:spcBef>
          <a:spcPct val="0"/>
        </a:spcBef>
        <a:spcAft>
          <a:spcPct val="0"/>
        </a:spcAft>
        <a:defRPr sz="5292" b="1">
          <a:solidFill>
            <a:schemeClr val="tx2"/>
          </a:solidFill>
          <a:effectLst>
            <a:outerShdw blurRad="38100" dist="38100" dir="2700000" algn="tl">
              <a:srgbClr val="000000"/>
            </a:outerShdw>
          </a:effectLst>
          <a:latin typeface="Arial Black" pitchFamily="34" charset="0"/>
          <a:cs typeface="Arial" charset="0"/>
        </a:defRPr>
      </a:lvl9pPr>
    </p:titleStyle>
    <p:bodyStyle>
      <a:lvl1pPr marL="417513" indent="-417513" algn="l" rtl="0" eaLnBrk="0" fontAlgn="base" hangingPunct="0">
        <a:spcBef>
          <a:spcPct val="20000"/>
        </a:spcBef>
        <a:spcAft>
          <a:spcPct val="0"/>
        </a:spcAft>
        <a:buClr>
          <a:schemeClr val="hlink"/>
        </a:buClr>
        <a:buFont typeface="Wingdings" pitchFamily="2" charset="2"/>
        <a:buChar char="§"/>
        <a:defRPr sz="3900">
          <a:solidFill>
            <a:schemeClr val="tx1"/>
          </a:solidFill>
          <a:effectLst>
            <a:outerShdw blurRad="38100" dist="38100" dir="2700000" algn="tl">
              <a:srgbClr val="000000"/>
            </a:outerShdw>
          </a:effectLst>
          <a:latin typeface="+mn-lt"/>
          <a:ea typeface="+mn-ea"/>
          <a:cs typeface="+mn-cs"/>
        </a:defRPr>
      </a:lvl1pPr>
      <a:lvl2pPr marL="909638" indent="-347663" algn="l" rtl="0" eaLnBrk="0" fontAlgn="base" hangingPunct="0">
        <a:spcBef>
          <a:spcPct val="20000"/>
        </a:spcBef>
        <a:spcAft>
          <a:spcPct val="0"/>
        </a:spcAft>
        <a:buClr>
          <a:schemeClr val="accent2"/>
        </a:buClr>
        <a:buFont typeface="Wingdings" pitchFamily="2" charset="2"/>
        <a:buChar char="§"/>
        <a:defRPr sz="3400">
          <a:solidFill>
            <a:schemeClr val="tx1"/>
          </a:solidFill>
          <a:effectLst>
            <a:outerShdw blurRad="38100" dist="38100" dir="2700000" algn="tl">
              <a:srgbClr val="000000"/>
            </a:outerShdw>
          </a:effectLst>
          <a:latin typeface="+mn-lt"/>
          <a:cs typeface="+mn-cs"/>
        </a:defRPr>
      </a:lvl2pPr>
      <a:lvl3pPr marL="1401763" indent="-276225" algn="l" rtl="0" eaLnBrk="0" fontAlgn="base" hangingPunct="0">
        <a:spcBef>
          <a:spcPct val="20000"/>
        </a:spcBef>
        <a:spcAft>
          <a:spcPct val="0"/>
        </a:spcAft>
        <a:buClr>
          <a:schemeClr val="hlink"/>
        </a:buClr>
        <a:buFont typeface="Wingdings" pitchFamily="2" charset="2"/>
        <a:buChar char="§"/>
        <a:defRPr sz="2800">
          <a:solidFill>
            <a:schemeClr val="tx1"/>
          </a:solidFill>
          <a:effectLst>
            <a:outerShdw blurRad="38100" dist="38100" dir="2700000" algn="tl">
              <a:srgbClr val="000000"/>
            </a:outerShdw>
          </a:effectLst>
          <a:latin typeface="+mn-lt"/>
          <a:cs typeface="+mn-cs"/>
        </a:defRPr>
      </a:lvl3pPr>
      <a:lvl4pPr marL="1965325" indent="-276225" algn="l" rtl="0" eaLnBrk="0" fontAlgn="base" hangingPunct="0">
        <a:spcBef>
          <a:spcPct val="20000"/>
        </a:spcBef>
        <a:spcAft>
          <a:spcPct val="0"/>
        </a:spcAft>
        <a:buClr>
          <a:schemeClr val="accent2"/>
        </a:buClr>
        <a:buFont typeface="Wingdings" pitchFamily="2" charset="2"/>
        <a:buChar char="§"/>
        <a:defRPr sz="2400">
          <a:solidFill>
            <a:schemeClr val="tx1"/>
          </a:solidFill>
          <a:effectLst>
            <a:outerShdw blurRad="38100" dist="38100" dir="2700000" algn="tl">
              <a:srgbClr val="000000"/>
            </a:outerShdw>
          </a:effectLst>
          <a:latin typeface="+mn-lt"/>
          <a:cs typeface="+mn-cs"/>
        </a:defRPr>
      </a:lvl4pPr>
      <a:lvl5pPr marL="2527300" indent="-276225"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5pPr>
      <a:lvl6pPr marL="3091451" indent="-281038" algn="l" rtl="0" fontAlgn="base">
        <a:spcBef>
          <a:spcPct val="20000"/>
        </a:spcBef>
        <a:spcAft>
          <a:spcPct val="0"/>
        </a:spcAft>
        <a:buClr>
          <a:schemeClr val="hlink"/>
        </a:buClr>
        <a:buFont typeface="Wingdings" pitchFamily="2" charset="2"/>
        <a:buChar char="§"/>
        <a:defRPr sz="2462">
          <a:solidFill>
            <a:schemeClr val="tx1"/>
          </a:solidFill>
          <a:effectLst>
            <a:outerShdw blurRad="38100" dist="38100" dir="2700000" algn="tl">
              <a:srgbClr val="000000"/>
            </a:outerShdw>
          </a:effectLst>
          <a:latin typeface="+mn-lt"/>
          <a:cs typeface="+mn-cs"/>
        </a:defRPr>
      </a:lvl6pPr>
      <a:lvl7pPr marL="3653534" indent="-281038" algn="l" rtl="0" fontAlgn="base">
        <a:spcBef>
          <a:spcPct val="20000"/>
        </a:spcBef>
        <a:spcAft>
          <a:spcPct val="0"/>
        </a:spcAft>
        <a:buClr>
          <a:schemeClr val="hlink"/>
        </a:buClr>
        <a:buFont typeface="Wingdings" pitchFamily="2" charset="2"/>
        <a:buChar char="§"/>
        <a:defRPr sz="2462">
          <a:solidFill>
            <a:schemeClr val="tx1"/>
          </a:solidFill>
          <a:effectLst>
            <a:outerShdw blurRad="38100" dist="38100" dir="2700000" algn="tl">
              <a:srgbClr val="000000"/>
            </a:outerShdw>
          </a:effectLst>
          <a:latin typeface="+mn-lt"/>
          <a:cs typeface="+mn-cs"/>
        </a:defRPr>
      </a:lvl7pPr>
      <a:lvl8pPr marL="4215616" indent="-281038" algn="l" rtl="0" fontAlgn="base">
        <a:spcBef>
          <a:spcPct val="20000"/>
        </a:spcBef>
        <a:spcAft>
          <a:spcPct val="0"/>
        </a:spcAft>
        <a:buClr>
          <a:schemeClr val="hlink"/>
        </a:buClr>
        <a:buFont typeface="Wingdings" pitchFamily="2" charset="2"/>
        <a:buChar char="§"/>
        <a:defRPr sz="2462">
          <a:solidFill>
            <a:schemeClr val="tx1"/>
          </a:solidFill>
          <a:effectLst>
            <a:outerShdw blurRad="38100" dist="38100" dir="2700000" algn="tl">
              <a:srgbClr val="000000"/>
            </a:outerShdw>
          </a:effectLst>
          <a:latin typeface="+mn-lt"/>
          <a:cs typeface="+mn-cs"/>
        </a:defRPr>
      </a:lvl8pPr>
      <a:lvl9pPr marL="4777697" indent="-281038" algn="l" rtl="0" fontAlgn="base">
        <a:spcBef>
          <a:spcPct val="20000"/>
        </a:spcBef>
        <a:spcAft>
          <a:spcPct val="0"/>
        </a:spcAft>
        <a:buClr>
          <a:schemeClr val="hlink"/>
        </a:buClr>
        <a:buFont typeface="Wingdings" pitchFamily="2" charset="2"/>
        <a:buChar char="§"/>
        <a:defRPr sz="2462">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1124166" rtl="0" eaLnBrk="1" latinLnBrk="0" hangingPunct="1">
        <a:defRPr sz="2215" kern="1200">
          <a:solidFill>
            <a:schemeClr val="tx1"/>
          </a:solidFill>
          <a:latin typeface="+mn-lt"/>
          <a:ea typeface="+mn-ea"/>
          <a:cs typeface="+mn-cs"/>
        </a:defRPr>
      </a:lvl1pPr>
      <a:lvl2pPr marL="562082" algn="l" defTabSz="1124166" rtl="0" eaLnBrk="1" latinLnBrk="0" hangingPunct="1">
        <a:defRPr sz="2215" kern="1200">
          <a:solidFill>
            <a:schemeClr val="tx1"/>
          </a:solidFill>
          <a:latin typeface="+mn-lt"/>
          <a:ea typeface="+mn-ea"/>
          <a:cs typeface="+mn-cs"/>
        </a:defRPr>
      </a:lvl2pPr>
      <a:lvl3pPr marL="1124166" algn="l" defTabSz="1124166" rtl="0" eaLnBrk="1" latinLnBrk="0" hangingPunct="1">
        <a:defRPr sz="2215" kern="1200">
          <a:solidFill>
            <a:schemeClr val="tx1"/>
          </a:solidFill>
          <a:latin typeface="+mn-lt"/>
          <a:ea typeface="+mn-ea"/>
          <a:cs typeface="+mn-cs"/>
        </a:defRPr>
      </a:lvl3pPr>
      <a:lvl4pPr marL="1686245" algn="l" defTabSz="1124166" rtl="0" eaLnBrk="1" latinLnBrk="0" hangingPunct="1">
        <a:defRPr sz="2215" kern="1200">
          <a:solidFill>
            <a:schemeClr val="tx1"/>
          </a:solidFill>
          <a:latin typeface="+mn-lt"/>
          <a:ea typeface="+mn-ea"/>
          <a:cs typeface="+mn-cs"/>
        </a:defRPr>
      </a:lvl4pPr>
      <a:lvl5pPr marL="2248331" algn="l" defTabSz="1124166" rtl="0" eaLnBrk="1" latinLnBrk="0" hangingPunct="1">
        <a:defRPr sz="2215" kern="1200">
          <a:solidFill>
            <a:schemeClr val="tx1"/>
          </a:solidFill>
          <a:latin typeface="+mn-lt"/>
          <a:ea typeface="+mn-ea"/>
          <a:cs typeface="+mn-cs"/>
        </a:defRPr>
      </a:lvl5pPr>
      <a:lvl6pPr marL="2810410" algn="l" defTabSz="1124166" rtl="0" eaLnBrk="1" latinLnBrk="0" hangingPunct="1">
        <a:defRPr sz="2215" kern="1200">
          <a:solidFill>
            <a:schemeClr val="tx1"/>
          </a:solidFill>
          <a:latin typeface="+mn-lt"/>
          <a:ea typeface="+mn-ea"/>
          <a:cs typeface="+mn-cs"/>
        </a:defRPr>
      </a:lvl6pPr>
      <a:lvl7pPr marL="3372495" algn="l" defTabSz="1124166" rtl="0" eaLnBrk="1" latinLnBrk="0" hangingPunct="1">
        <a:defRPr sz="2215" kern="1200">
          <a:solidFill>
            <a:schemeClr val="tx1"/>
          </a:solidFill>
          <a:latin typeface="+mn-lt"/>
          <a:ea typeface="+mn-ea"/>
          <a:cs typeface="+mn-cs"/>
        </a:defRPr>
      </a:lvl7pPr>
      <a:lvl8pPr marL="3934573" algn="l" defTabSz="1124166" rtl="0" eaLnBrk="1" latinLnBrk="0" hangingPunct="1">
        <a:defRPr sz="2215" kern="1200">
          <a:solidFill>
            <a:schemeClr val="tx1"/>
          </a:solidFill>
          <a:latin typeface="+mn-lt"/>
          <a:ea typeface="+mn-ea"/>
          <a:cs typeface="+mn-cs"/>
        </a:defRPr>
      </a:lvl8pPr>
      <a:lvl9pPr marL="4496655" algn="l" defTabSz="1124166" rtl="0" eaLnBrk="1" latinLnBrk="0" hangingPunct="1">
        <a:defRPr sz="221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Freeform 2"/>
          <p:cNvSpPr>
            <a:spLocks/>
          </p:cNvSpPr>
          <p:nvPr/>
        </p:nvSpPr>
        <p:spPr bwMode="hidden">
          <a:xfrm>
            <a:off x="8837613" y="6429375"/>
            <a:ext cx="38100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sz="2462">
              <a:solidFill>
                <a:srgbClr val="FFFFFF"/>
              </a:solidFill>
              <a:latin typeface="Arial" charset="0"/>
            </a:endParaRPr>
          </a:p>
        </p:txBody>
      </p:sp>
      <p:grpSp>
        <p:nvGrpSpPr>
          <p:cNvPr id="8195" name="Group 3"/>
          <p:cNvGrpSpPr>
            <a:grpSpLocks/>
          </p:cNvGrpSpPr>
          <p:nvPr/>
        </p:nvGrpSpPr>
        <p:grpSpPr bwMode="auto">
          <a:xfrm>
            <a:off x="3175" y="4267200"/>
            <a:ext cx="12188825" cy="2590800"/>
            <a:chOff x="2" y="2688"/>
            <a:chExt cx="5758" cy="1632"/>
          </a:xfrm>
        </p:grpSpPr>
        <p:sp>
          <p:nvSpPr>
            <p:cNvPr id="8201" name="Freeform 4"/>
            <p:cNvSpPr>
              <a:spLocks/>
            </p:cNvSpPr>
            <p:nvPr/>
          </p:nvSpPr>
          <p:spPr bwMode="hidden">
            <a:xfrm>
              <a:off x="2" y="2688"/>
              <a:ext cx="5758" cy="1632"/>
            </a:xfrm>
            <a:custGeom>
              <a:avLst/>
              <a:gdLst>
                <a:gd name="T0" fmla="*/ 5902 w 5740"/>
                <a:gd name="T1" fmla="*/ 1 h 4316"/>
                <a:gd name="T2" fmla="*/ 0 w 5740"/>
                <a:gd name="T3" fmla="*/ 1 h 4316"/>
                <a:gd name="T4" fmla="*/ 0 w 5740"/>
                <a:gd name="T5" fmla="*/ 0 h 4316"/>
                <a:gd name="T6" fmla="*/ 5902 w 5740"/>
                <a:gd name="T7" fmla="*/ 0 h 4316"/>
                <a:gd name="T8" fmla="*/ 5902 w 5740"/>
                <a:gd name="T9" fmla="*/ 1 h 4316"/>
                <a:gd name="T10" fmla="*/ 5902 w 5740"/>
                <a:gd name="T11" fmla="*/ 1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02" name="Group 5"/>
            <p:cNvGrpSpPr>
              <a:grpSpLocks/>
            </p:cNvGrpSpPr>
            <p:nvPr userDrawn="1"/>
          </p:nvGrpSpPr>
          <p:grpSpPr bwMode="auto">
            <a:xfrm>
              <a:off x="3528" y="3715"/>
              <a:ext cx="792" cy="521"/>
              <a:chOff x="3527" y="3715"/>
              <a:chExt cx="792" cy="521"/>
            </a:xfrm>
          </p:grpSpPr>
          <p:sp>
            <p:nvSpPr>
              <p:cNvPr id="94214" name="Oval 6"/>
              <p:cNvSpPr>
                <a:spLocks noChangeArrowheads="1"/>
              </p:cNvSpPr>
              <p:nvPr/>
            </p:nvSpPr>
            <p:spPr bwMode="hidden">
              <a:xfrm>
                <a:off x="3686" y="3810"/>
                <a:ext cx="534"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sz="2400">
                  <a:solidFill>
                    <a:srgbClr val="FFFFFF"/>
                  </a:solidFill>
                </a:endParaRPr>
              </a:p>
            </p:txBody>
          </p:sp>
          <p:sp>
            <p:nvSpPr>
              <p:cNvPr id="94215" name="Oval 7"/>
              <p:cNvSpPr>
                <a:spLocks noChangeArrowheads="1"/>
              </p:cNvSpPr>
              <p:nvPr/>
            </p:nvSpPr>
            <p:spPr bwMode="hidden">
              <a:xfrm>
                <a:off x="3726" y="3840"/>
                <a:ext cx="450"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1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94217" name="Oval 9"/>
              <p:cNvSpPr>
                <a:spLocks noChangeArrowheads="1"/>
              </p:cNvSpPr>
              <p:nvPr/>
            </p:nvSpPr>
            <p:spPr bwMode="hidden">
              <a:xfrm>
                <a:off x="3822" y="3896"/>
                <a:ext cx="258"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1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9421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2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2462">
                  <a:solidFill>
                    <a:srgbClr val="FFFFFF"/>
                  </a:solidFill>
                  <a:latin typeface="Arial" charset="0"/>
                </a:endParaRPr>
              </a:p>
            </p:txBody>
          </p:sp>
          <p:sp>
            <p:nvSpPr>
              <p:cNvPr id="9422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22" name="Freeform 14"/>
              <p:cNvSpPr>
                <a:spLocks/>
              </p:cNvSpPr>
              <p:nvPr/>
            </p:nvSpPr>
            <p:spPr bwMode="hidden">
              <a:xfrm>
                <a:off x="3570"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2462">
                  <a:solidFill>
                    <a:srgbClr val="FFFFFF"/>
                  </a:solidFill>
                  <a:latin typeface="Arial" charset="0"/>
                </a:endParaRPr>
              </a:p>
            </p:txBody>
          </p:sp>
          <p:sp>
            <p:nvSpPr>
              <p:cNvPr id="94223" name="Freeform 15"/>
              <p:cNvSpPr>
                <a:spLocks/>
              </p:cNvSpPr>
              <p:nvPr/>
            </p:nvSpPr>
            <p:spPr bwMode="hidden">
              <a:xfrm>
                <a:off x="4038"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9422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grpSp>
        <p:grpSp>
          <p:nvGrpSpPr>
            <p:cNvPr id="8203" name="Group 17"/>
            <p:cNvGrpSpPr>
              <a:grpSpLocks/>
            </p:cNvGrpSpPr>
            <p:nvPr userDrawn="1"/>
          </p:nvGrpSpPr>
          <p:grpSpPr bwMode="auto">
            <a:xfrm>
              <a:off x="1776" y="3631"/>
              <a:ext cx="1626" cy="683"/>
              <a:chOff x="1776" y="3631"/>
              <a:chExt cx="1626" cy="683"/>
            </a:xfrm>
          </p:grpSpPr>
          <p:sp>
            <p:nvSpPr>
              <p:cNvPr id="9422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sz="2400">
                  <a:solidFill>
                    <a:srgbClr val="FFFFFF"/>
                  </a:solidFill>
                </a:endParaRPr>
              </a:p>
            </p:txBody>
          </p:sp>
          <p:sp>
            <p:nvSpPr>
              <p:cNvPr id="9422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sz="2400">
                  <a:solidFill>
                    <a:srgbClr val="FFFFFF"/>
                  </a:solidFill>
                </a:endParaRPr>
              </a:p>
            </p:txBody>
          </p:sp>
          <p:sp>
            <p:nvSpPr>
              <p:cNvPr id="9422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sz="2400">
                  <a:solidFill>
                    <a:srgbClr val="FFFFFF"/>
                  </a:solidFill>
                </a:endParaRPr>
              </a:p>
            </p:txBody>
          </p:sp>
          <p:sp>
            <p:nvSpPr>
              <p:cNvPr id="9422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3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3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3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sz="2400">
                  <a:solidFill>
                    <a:srgbClr val="FFFFFF"/>
                  </a:solidFill>
                </a:endParaRPr>
              </a:p>
            </p:txBody>
          </p:sp>
          <p:sp>
            <p:nvSpPr>
              <p:cNvPr id="9423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sz="2400">
                  <a:solidFill>
                    <a:srgbClr val="FFFFFF"/>
                  </a:solidFill>
                </a:endParaRPr>
              </a:p>
            </p:txBody>
          </p:sp>
          <p:sp>
            <p:nvSpPr>
              <p:cNvPr id="94234" name="Freeform 26"/>
              <p:cNvSpPr>
                <a:spLocks/>
              </p:cNvSpPr>
              <p:nvPr/>
            </p:nvSpPr>
            <p:spPr bwMode="hidden">
              <a:xfrm>
                <a:off x="2586" y="3822"/>
                <a:ext cx="448"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3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2462">
                  <a:solidFill>
                    <a:srgbClr val="FFFFFF"/>
                  </a:solidFill>
                  <a:latin typeface="Arial" charset="0"/>
                </a:endParaRPr>
              </a:p>
            </p:txBody>
          </p:sp>
          <p:sp>
            <p:nvSpPr>
              <p:cNvPr id="9423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9423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824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4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40" name="Freeform 32"/>
              <p:cNvSpPr>
                <a:spLocks/>
              </p:cNvSpPr>
              <p:nvPr/>
            </p:nvSpPr>
            <p:spPr bwMode="hidden">
              <a:xfrm>
                <a:off x="2951" y="3751"/>
                <a:ext cx="354"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1" name="Freeform 33"/>
              <p:cNvSpPr>
                <a:spLocks/>
              </p:cNvSpPr>
              <p:nvPr/>
            </p:nvSpPr>
            <p:spPr bwMode="hidden">
              <a:xfrm>
                <a:off x="2319"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825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204" name="Group 36"/>
            <p:cNvGrpSpPr>
              <a:grpSpLocks/>
            </p:cNvGrpSpPr>
            <p:nvPr userDrawn="1"/>
          </p:nvGrpSpPr>
          <p:grpSpPr bwMode="auto">
            <a:xfrm>
              <a:off x="4128" y="3360"/>
              <a:ext cx="1351" cy="821"/>
              <a:chOff x="4128" y="3360"/>
              <a:chExt cx="1351" cy="821"/>
            </a:xfrm>
          </p:grpSpPr>
          <p:sp>
            <p:nvSpPr>
              <p:cNvPr id="9424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6" name="Freeform 38"/>
              <p:cNvSpPr>
                <a:spLocks/>
              </p:cNvSpPr>
              <p:nvPr/>
            </p:nvSpPr>
            <p:spPr bwMode="hidden">
              <a:xfrm>
                <a:off x="4128" y="3366"/>
                <a:ext cx="546"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7" name="Freeform 39"/>
              <p:cNvSpPr>
                <a:spLocks/>
              </p:cNvSpPr>
              <p:nvPr/>
            </p:nvSpPr>
            <p:spPr bwMode="hidden">
              <a:xfrm>
                <a:off x="4794" y="3360"/>
                <a:ext cx="606"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8" name="Freeform 40"/>
              <p:cNvSpPr>
                <a:spLocks/>
              </p:cNvSpPr>
              <p:nvPr/>
            </p:nvSpPr>
            <p:spPr bwMode="hidden">
              <a:xfrm>
                <a:off x="5250"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49" name="Freeform 41"/>
              <p:cNvSpPr>
                <a:spLocks/>
              </p:cNvSpPr>
              <p:nvPr/>
            </p:nvSpPr>
            <p:spPr bwMode="hidden">
              <a:xfrm>
                <a:off x="4506"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5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51" name="Freeform 43"/>
              <p:cNvSpPr>
                <a:spLocks/>
              </p:cNvSpPr>
              <p:nvPr/>
            </p:nvSpPr>
            <p:spPr bwMode="hidden">
              <a:xfrm>
                <a:off x="5061" y="3624"/>
                <a:ext cx="82"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822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53" name="Freeform 45"/>
              <p:cNvSpPr>
                <a:spLocks/>
              </p:cNvSpPr>
              <p:nvPr/>
            </p:nvSpPr>
            <p:spPr bwMode="hidden">
              <a:xfrm>
                <a:off x="4349" y="3510"/>
                <a:ext cx="916"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2462">
                  <a:solidFill>
                    <a:srgbClr val="FFFFFF"/>
                  </a:solidFill>
                  <a:latin typeface="Arial" charset="0"/>
                </a:endParaRPr>
              </a:p>
            </p:txBody>
          </p:sp>
          <p:sp>
            <p:nvSpPr>
              <p:cNvPr id="94254" name="Freeform 46"/>
              <p:cNvSpPr>
                <a:spLocks/>
              </p:cNvSpPr>
              <p:nvPr/>
            </p:nvSpPr>
            <p:spPr bwMode="hidden">
              <a:xfrm>
                <a:off x="4564" y="3492"/>
                <a:ext cx="366"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5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2462">
                  <a:solidFill>
                    <a:srgbClr val="FFFFFF"/>
                  </a:solidFill>
                  <a:latin typeface="Arial" charset="0"/>
                </a:endParaRPr>
              </a:p>
            </p:txBody>
          </p:sp>
          <p:sp>
            <p:nvSpPr>
              <p:cNvPr id="9425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sz="2400">
                  <a:solidFill>
                    <a:srgbClr val="FFFFFF"/>
                  </a:solidFill>
                </a:endParaRPr>
              </a:p>
            </p:txBody>
          </p:sp>
          <p:sp>
            <p:nvSpPr>
              <p:cNvPr id="94257" name="Oval 49"/>
              <p:cNvSpPr>
                <a:spLocks noChangeArrowheads="1"/>
              </p:cNvSpPr>
              <p:nvPr/>
            </p:nvSpPr>
            <p:spPr bwMode="hidden">
              <a:xfrm>
                <a:off x="4578" y="3630"/>
                <a:ext cx="445"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58" name="Oval 50"/>
              <p:cNvSpPr>
                <a:spLocks noChangeArrowheads="1"/>
              </p:cNvSpPr>
              <p:nvPr/>
            </p:nvSpPr>
            <p:spPr bwMode="hidden">
              <a:xfrm>
                <a:off x="4610" y="3650"/>
                <a:ext cx="388"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9425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sp>
            <p:nvSpPr>
              <p:cNvPr id="9426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sz="2400">
                  <a:solidFill>
                    <a:srgbClr val="FFFFFF"/>
                  </a:solidFill>
                </a:endParaRPr>
              </a:p>
            </p:txBody>
          </p:sp>
          <p:sp>
            <p:nvSpPr>
              <p:cNvPr id="9426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sz="2400">
                  <a:solidFill>
                    <a:srgbClr val="FFFFFF"/>
                  </a:solidFill>
                </a:endParaRPr>
              </a:p>
            </p:txBody>
          </p:sp>
        </p:grpSp>
        <p:grpSp>
          <p:nvGrpSpPr>
            <p:cNvPr id="8205" name="Group 54"/>
            <p:cNvGrpSpPr>
              <a:grpSpLocks/>
            </p:cNvGrpSpPr>
            <p:nvPr userDrawn="1"/>
          </p:nvGrpSpPr>
          <p:grpSpPr bwMode="auto">
            <a:xfrm>
              <a:off x="5280" y="3024"/>
              <a:ext cx="425" cy="258"/>
              <a:chOff x="5280" y="3024"/>
              <a:chExt cx="425" cy="258"/>
            </a:xfrm>
          </p:grpSpPr>
          <p:sp>
            <p:nvSpPr>
              <p:cNvPr id="8206" name="Freeform 55"/>
              <p:cNvSpPr>
                <a:spLocks/>
              </p:cNvSpPr>
              <p:nvPr/>
            </p:nvSpPr>
            <p:spPr bwMode="hidden">
              <a:xfrm>
                <a:off x="5280" y="3186"/>
                <a:ext cx="383" cy="96"/>
              </a:xfrm>
              <a:custGeom>
                <a:avLst/>
                <a:gdLst>
                  <a:gd name="T0" fmla="*/ 218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8 w 382"/>
                  <a:gd name="T19" fmla="*/ 96 h 96"/>
                  <a:gd name="T20" fmla="*/ 272 w 382"/>
                  <a:gd name="T21" fmla="*/ 90 h 96"/>
                  <a:gd name="T22" fmla="*/ 320 w 382"/>
                  <a:gd name="T23" fmla="*/ 84 h 96"/>
                  <a:gd name="T24" fmla="*/ 361 w 382"/>
                  <a:gd name="T25" fmla="*/ 66 h 96"/>
                  <a:gd name="T26" fmla="*/ 391 w 382"/>
                  <a:gd name="T27" fmla="*/ 42 h 96"/>
                  <a:gd name="T28" fmla="*/ 385 w 382"/>
                  <a:gd name="T29" fmla="*/ 42 h 96"/>
                  <a:gd name="T30" fmla="*/ 355 w 382"/>
                  <a:gd name="T31" fmla="*/ 66 h 96"/>
                  <a:gd name="T32" fmla="*/ 314 w 382"/>
                  <a:gd name="T33" fmla="*/ 78 h 96"/>
                  <a:gd name="T34" fmla="*/ 272 w 382"/>
                  <a:gd name="T35" fmla="*/ 90 h 96"/>
                  <a:gd name="T36" fmla="*/ 218 w 382"/>
                  <a:gd name="T37" fmla="*/ 96 h 96"/>
                  <a:gd name="T38" fmla="*/ 218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1" name="Freeform 60"/>
              <p:cNvSpPr>
                <a:spLocks/>
              </p:cNvSpPr>
              <p:nvPr/>
            </p:nvSpPr>
            <p:spPr bwMode="hidden">
              <a:xfrm>
                <a:off x="5489" y="3042"/>
                <a:ext cx="186" cy="210"/>
              </a:xfrm>
              <a:custGeom>
                <a:avLst/>
                <a:gdLst>
                  <a:gd name="T0" fmla="*/ 0 w 185"/>
                  <a:gd name="T1" fmla="*/ 6 h 210"/>
                  <a:gd name="T2" fmla="*/ 66 w 185"/>
                  <a:gd name="T3" fmla="*/ 12 h 210"/>
                  <a:gd name="T4" fmla="*/ 128 w 185"/>
                  <a:gd name="T5" fmla="*/ 36 h 210"/>
                  <a:gd name="T6" fmla="*/ 164 w 185"/>
                  <a:gd name="T7" fmla="*/ 72 h 210"/>
                  <a:gd name="T8" fmla="*/ 170 w 185"/>
                  <a:gd name="T9" fmla="*/ 90 h 210"/>
                  <a:gd name="T10" fmla="*/ 176 w 185"/>
                  <a:gd name="T11" fmla="*/ 114 h 210"/>
                  <a:gd name="T12" fmla="*/ 170 w 185"/>
                  <a:gd name="T13" fmla="*/ 138 h 210"/>
                  <a:gd name="T14" fmla="*/ 158 w 185"/>
                  <a:gd name="T15" fmla="*/ 162 h 210"/>
                  <a:gd name="T16" fmla="*/ 128 w 185"/>
                  <a:gd name="T17" fmla="*/ 180 h 210"/>
                  <a:gd name="T18" fmla="*/ 90 w 185"/>
                  <a:gd name="T19" fmla="*/ 198 h 210"/>
                  <a:gd name="T20" fmla="*/ 105 w 185"/>
                  <a:gd name="T21" fmla="*/ 210 h 210"/>
                  <a:gd name="T22" fmla="*/ 140 w 185"/>
                  <a:gd name="T23" fmla="*/ 192 h 210"/>
                  <a:gd name="T24" fmla="*/ 170 w 185"/>
                  <a:gd name="T25" fmla="*/ 168 h 210"/>
                  <a:gd name="T26" fmla="*/ 188 w 185"/>
                  <a:gd name="T27" fmla="*/ 144 h 210"/>
                  <a:gd name="T28" fmla="*/ 194 w 185"/>
                  <a:gd name="T29" fmla="*/ 114 h 210"/>
                  <a:gd name="T30" fmla="*/ 188 w 185"/>
                  <a:gd name="T31" fmla="*/ 90 h 210"/>
                  <a:gd name="T32" fmla="*/ 182 w 185"/>
                  <a:gd name="T33" fmla="*/ 66 h 210"/>
                  <a:gd name="T34" fmla="*/ 164 w 185"/>
                  <a:gd name="T35" fmla="*/ 48 h 210"/>
                  <a:gd name="T36" fmla="*/ 140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213" name="Group 62"/>
              <p:cNvGrpSpPr>
                <a:grpSpLocks/>
              </p:cNvGrpSpPr>
              <p:nvPr/>
            </p:nvGrpSpPr>
            <p:grpSpPr bwMode="auto">
              <a:xfrm>
                <a:off x="5381" y="3085"/>
                <a:ext cx="227" cy="132"/>
                <a:chOff x="5381" y="3085"/>
                <a:chExt cx="227" cy="132"/>
              </a:xfrm>
            </p:grpSpPr>
            <p:sp>
              <p:nvSpPr>
                <p:cNvPr id="13334"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13335"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13336" name="Oval 65"/>
                <p:cNvSpPr>
                  <a:spLocks noChangeArrowheads="1"/>
                </p:cNvSpPr>
                <p:nvPr userDrawn="1"/>
              </p:nvSpPr>
              <p:spPr bwMode="hidden">
                <a:xfrm>
                  <a:off x="5432"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sp>
              <p:nvSpPr>
                <p:cNvPr id="13337" name="Oval 66"/>
                <p:cNvSpPr>
                  <a:spLocks noChangeArrowheads="1"/>
                </p:cNvSpPr>
                <p:nvPr userDrawn="1"/>
              </p:nvSpPr>
              <p:spPr bwMode="hidden">
                <a:xfrm>
                  <a:off x="5459"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tLang="en-US" sz="2400">
                    <a:solidFill>
                      <a:srgbClr val="FFFFFF"/>
                    </a:solidFill>
                  </a:endParaRPr>
                </a:p>
              </p:txBody>
            </p:sp>
          </p:grpSp>
        </p:grpSp>
      </p:grpSp>
      <p:sp>
        <p:nvSpPr>
          <p:cNvPr id="94275" name="Rectangle 67"/>
          <p:cNvSpPr>
            <a:spLocks noGrp="1" noChangeArrowheads="1"/>
          </p:cNvSpPr>
          <p:nvPr>
            <p:ph type="title"/>
          </p:nvPr>
        </p:nvSpPr>
        <p:spPr bwMode="auto">
          <a:xfrm>
            <a:off x="609600" y="277813"/>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94276" name="Rectangle 68"/>
          <p:cNvSpPr>
            <a:spLocks noGrp="1" noChangeArrowheads="1"/>
          </p:cNvSpPr>
          <p:nvPr>
            <p:ph type="body" idx="1"/>
          </p:nvPr>
        </p:nvSpPr>
        <p:spPr bwMode="auto">
          <a:xfrm>
            <a:off x="609600" y="1600200"/>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4277" name="Rectangle 69"/>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700">
                <a:solidFill>
                  <a:srgbClr val="FFFFFF"/>
                </a:solidFill>
                <a:effectLst>
                  <a:outerShdw blurRad="38100" dist="38100" dir="2700000" algn="tl">
                    <a:srgbClr val="000000"/>
                  </a:outerShdw>
                </a:effectLst>
              </a:defRPr>
            </a:lvl1pPr>
          </a:lstStyle>
          <a:p>
            <a:endParaRPr lang="en-US"/>
          </a:p>
        </p:txBody>
      </p:sp>
      <p:sp>
        <p:nvSpPr>
          <p:cNvPr id="94278" name="Rectangle 70"/>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700">
                <a:solidFill>
                  <a:srgbClr val="FFFFFF"/>
                </a:solidFill>
                <a:effectLst>
                  <a:outerShdw blurRad="38100" dist="38100" dir="2700000" algn="tl">
                    <a:srgbClr val="000000"/>
                  </a:outerShdw>
                </a:effectLst>
              </a:defRPr>
            </a:lvl1pPr>
          </a:lstStyle>
          <a:p>
            <a:endParaRPr lang="en-US"/>
          </a:p>
        </p:txBody>
      </p:sp>
      <p:sp>
        <p:nvSpPr>
          <p:cNvPr id="94279" name="Rectangle 71"/>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700">
                <a:solidFill>
                  <a:srgbClr val="FFFFFF"/>
                </a:solidFill>
                <a:effectLst>
                  <a:outerShdw blurRad="38100" dist="38100" dir="2700000" algn="tl">
                    <a:srgbClr val="000000"/>
                  </a:outerShdw>
                </a:effectLst>
              </a:defRPr>
            </a:lvl1pPr>
          </a:lstStyle>
          <a:p>
            <a:fld id="{5D3A8622-E82B-4B12-AD01-B9EFB6D0A9E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0172"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Arial" charset="0"/>
        </a:defRPr>
      </a:lvl5pPr>
      <a:lvl6pPr marL="562722" algn="ctr" rtl="0" fontAlgn="base">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fontAlgn="base">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fontAlgn="base">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fontAlgn="base">
        <a:spcBef>
          <a:spcPct val="0"/>
        </a:spcBef>
        <a:spcAft>
          <a:spcPct val="0"/>
        </a:spcAft>
        <a:defRPr sz="5416">
          <a:solidFill>
            <a:schemeClr val="tx2"/>
          </a:solidFill>
          <a:effectLst>
            <a:outerShdw blurRad="38100" dist="38100" dir="2700000" algn="tl">
              <a:srgbClr val="000000"/>
            </a:outerShdw>
          </a:effectLst>
          <a:latin typeface="Arial" charset="0"/>
        </a:defRPr>
      </a:lvl9pPr>
    </p:titleStyle>
    <p:bodyStyle>
      <a:lvl1pPr marL="420688" indent="-420688" algn="l" rtl="0" eaLnBrk="0" fontAlgn="base" hangingPunct="0">
        <a:spcBef>
          <a:spcPct val="20000"/>
        </a:spcBef>
        <a:spcAft>
          <a:spcPct val="0"/>
        </a:spcAft>
        <a:buClr>
          <a:schemeClr val="hlink"/>
        </a:buClr>
        <a:buSzPct val="80000"/>
        <a:buFont typeface="Wingdings" pitchFamily="2" charset="2"/>
        <a:buChar char="Ø"/>
        <a:defRPr sz="3900">
          <a:solidFill>
            <a:schemeClr val="tx1"/>
          </a:solidFill>
          <a:effectLst>
            <a:outerShdw blurRad="38100" dist="38100" dir="2700000" algn="tl">
              <a:srgbClr val="000000"/>
            </a:outerShdw>
          </a:effectLst>
          <a:latin typeface="+mn-lt"/>
          <a:ea typeface="+mn-ea"/>
          <a:cs typeface="+mn-cs"/>
        </a:defRPr>
      </a:lvl1pPr>
      <a:lvl2pPr marL="914400" indent="-350838" algn="l" rtl="0" eaLnBrk="0" fontAlgn="base" hangingPunct="0">
        <a:spcBef>
          <a:spcPct val="20000"/>
        </a:spcBef>
        <a:spcAft>
          <a:spcPct val="0"/>
        </a:spcAft>
        <a:buClr>
          <a:schemeClr val="tx2"/>
        </a:buClr>
        <a:buSzPct val="50000"/>
        <a:buFont typeface="Wingdings" pitchFamily="2" charset="2"/>
        <a:buChar char="l"/>
        <a:defRPr sz="3400">
          <a:solidFill>
            <a:schemeClr val="tx1"/>
          </a:solidFill>
          <a:effectLst>
            <a:outerShdw blurRad="38100" dist="38100" dir="2700000" algn="tl">
              <a:srgbClr val="000000"/>
            </a:outerShdw>
          </a:effectLst>
          <a:latin typeface="+mn-lt"/>
        </a:defRPr>
      </a:lvl2pPr>
      <a:lvl3pPr marL="1406525" indent="-280988" algn="l" rtl="0" eaLnBrk="0" fontAlgn="base" hangingPunct="0">
        <a:spcBef>
          <a:spcPct val="20000"/>
        </a:spcBef>
        <a:spcAft>
          <a:spcPct val="0"/>
        </a:spcAft>
        <a:buClr>
          <a:schemeClr val="accent2"/>
        </a:buClr>
        <a:buChar char="•"/>
        <a:defRPr sz="2900">
          <a:solidFill>
            <a:schemeClr val="tx1"/>
          </a:solidFill>
          <a:effectLst>
            <a:outerShdw blurRad="38100" dist="38100" dir="2700000" algn="tl">
              <a:srgbClr val="000000"/>
            </a:outerShdw>
          </a:effectLst>
          <a:latin typeface="+mn-lt"/>
        </a:defRPr>
      </a:lvl3pPr>
      <a:lvl4pPr marL="1968500" indent="-280988" algn="l" rtl="0" eaLnBrk="0" fontAlgn="base" hangingPunct="0">
        <a:spcBef>
          <a:spcPct val="20000"/>
        </a:spcBef>
        <a:spcAft>
          <a:spcPct val="0"/>
        </a:spcAft>
        <a:buClr>
          <a:schemeClr val="folHlink"/>
        </a:buClr>
        <a:buSzPct val="50000"/>
        <a:buFont typeface="Wingdings" pitchFamily="2" charset="2"/>
        <a:buChar char="l"/>
        <a:defRPr sz="2400">
          <a:solidFill>
            <a:schemeClr val="tx1"/>
          </a:solidFill>
          <a:effectLst>
            <a:outerShdw blurRad="38100" dist="38100" dir="2700000" algn="tl">
              <a:srgbClr val="000000"/>
            </a:outerShdw>
          </a:effectLst>
          <a:latin typeface="+mn-lt"/>
        </a:defRPr>
      </a:lvl4pPr>
      <a:lvl5pPr marL="2532063" indent="-280988" algn="l" rtl="0" eaLnBrk="0" fontAlgn="base" hangingPunct="0">
        <a:spcBef>
          <a:spcPct val="20000"/>
        </a:spcBef>
        <a:spcAft>
          <a:spcPct val="0"/>
        </a:spcAft>
        <a:buClr>
          <a:schemeClr val="hlink"/>
        </a:buClr>
        <a:buChar char="•"/>
        <a:defRPr sz="2400">
          <a:solidFill>
            <a:schemeClr val="tx1"/>
          </a:solidFill>
          <a:effectLst>
            <a:outerShdw blurRad="38100" dist="38100" dir="2700000" algn="tl">
              <a:srgbClr val="000000"/>
            </a:outerShdw>
          </a:effectLst>
          <a:latin typeface="+mn-lt"/>
        </a:defRPr>
      </a:lvl5pPr>
      <a:lvl6pPr marL="3094970" indent="-281361" algn="l" rtl="0" fontAlgn="base">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6pPr>
      <a:lvl7pPr marL="3657691" indent="-281361" algn="l" rtl="0" fontAlgn="base">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7pPr>
      <a:lvl8pPr marL="4220413" indent="-281361" algn="l" rtl="0" fontAlgn="base">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8pPr>
      <a:lvl9pPr marL="4783135" indent="-281361" algn="l" rtl="0" fontAlgn="base">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8E0E051-B891-4DF5-84E0-79037DA34C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173" r:id="rId1"/>
    <p:sldLayoutId id="2147490174" r:id="rId2"/>
    <p:sldLayoutId id="2147490175" r:id="rId3"/>
    <p:sldLayoutId id="2147490176" r:id="rId4"/>
    <p:sldLayoutId id="2147490177" r:id="rId5"/>
    <p:sldLayoutId id="2147490178" r:id="rId6"/>
    <p:sldLayoutId id="2147490179" r:id="rId7"/>
    <p:sldLayoutId id="2147490180" r:id="rId8"/>
    <p:sldLayoutId id="2147490181" r:id="rId9"/>
    <p:sldLayoutId id="2147490182" r:id="rId10"/>
    <p:sldLayoutId id="21474901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gif"/><Relationship Id="rId1" Type="http://schemas.openxmlformats.org/officeDocument/2006/relationships/slideLayout" Target="../slideLayouts/slideLayout106.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0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9.xml"/><Relationship Id="rId1" Type="http://schemas.openxmlformats.org/officeDocument/2006/relationships/audio" Target="file:///D:\MUSIC\nhac%20nhay\Ao%20Trang%20Den%20Truong%20-%20Hoang%20Thuy%20Linh.mp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9.xml"/><Relationship Id="rId1" Type="http://schemas.openxmlformats.org/officeDocument/2006/relationships/audio" Target="file:///D:\MUSIC\nhac%20nhay\Ao%20Trang%20Den%20Truong%20-%20Hoang%20Thuy%20Linh.mp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slideLayout" Target="../slideLayouts/slideLayout73.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9.xml"/><Relationship Id="rId1" Type="http://schemas.openxmlformats.org/officeDocument/2006/relationships/audio" Target="file:///D:\MUSIC\nhac%20nhay\Ao%20Trang%20Den%20Truong%20-%20Hoang%20Thuy%20Linh.mp3"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hungday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WordArt 24"/>
          <p:cNvSpPr>
            <a:spLocks noChangeArrowheads="1" noChangeShapeType="1" noTextEdit="1"/>
          </p:cNvSpPr>
          <p:nvPr/>
        </p:nvSpPr>
        <p:spPr bwMode="auto">
          <a:xfrm>
            <a:off x="2857500" y="3048000"/>
            <a:ext cx="6400800" cy="990600"/>
          </a:xfrm>
          <a:prstGeom prst="rect">
            <a:avLst/>
          </a:prstGeom>
        </p:spPr>
        <p:txBody>
          <a:bodyPr wrap="none" fromWordArt="1">
            <a:prstTxWarp prst="textPlain">
              <a:avLst>
                <a:gd name="adj" fmla="val 50000"/>
              </a:avLst>
            </a:prstTxWarp>
          </a:bodyPr>
          <a:lstStyle/>
          <a:p>
            <a:pPr algn="ctr"/>
            <a:r>
              <a:rPr lang="en-US" sz="3600" b="1" kern="10">
                <a:ln w="19050">
                  <a:solidFill>
                    <a:srgbClr val="FF6600"/>
                  </a:solidFill>
                  <a:round/>
                  <a:headEnd/>
                  <a:tailEnd/>
                </a:ln>
                <a:solidFill>
                  <a:srgbClr val="FFFF00"/>
                </a:solidFill>
                <a:effectLst>
                  <a:outerShdw dist="35921" dir="2700000" algn="ctr" rotWithShape="0">
                    <a:srgbClr val="990000"/>
                  </a:outerShdw>
                </a:effectLst>
                <a:latin typeface="Times New Roman"/>
                <a:cs typeface="Times New Roman"/>
              </a:rPr>
              <a:t>BẢO VỆ BẦU KHÔNG KHÍ TRONG LÀNH</a:t>
            </a:r>
          </a:p>
        </p:txBody>
      </p:sp>
      <p:pic>
        <p:nvPicPr>
          <p:cNvPr id="25605" name="Picture 19"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33541">
            <a:off x="-284163" y="5535613"/>
            <a:ext cx="20685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0"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643487">
            <a:off x="10710863" y="9524"/>
            <a:ext cx="155098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9" descr="XMASCA~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0938" y="5778500"/>
            <a:ext cx="71278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Jlgbook"/>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58913" y="5389563"/>
            <a:ext cx="13985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2"/>
          <p:cNvGrpSpPr>
            <a:grpSpLocks/>
          </p:cNvGrpSpPr>
          <p:nvPr/>
        </p:nvGrpSpPr>
        <p:grpSpPr bwMode="auto">
          <a:xfrm>
            <a:off x="5326063" y="1839913"/>
            <a:ext cx="1539875" cy="1025525"/>
            <a:chOff x="1056" y="0"/>
            <a:chExt cx="1965" cy="2160"/>
          </a:xfrm>
        </p:grpSpPr>
        <p:pic>
          <p:nvPicPr>
            <p:cNvPr id="256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 y="0"/>
              <a:ext cx="1965"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Rectangle 14"/>
            <p:cNvSpPr>
              <a:spLocks noChangeArrowheads="1"/>
            </p:cNvSpPr>
            <p:nvPr/>
          </p:nvSpPr>
          <p:spPr bwMode="auto">
            <a:xfrm>
              <a:off x="1488" y="1872"/>
              <a:ext cx="1104" cy="192"/>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1500">
                <a:solidFill>
                  <a:srgbClr val="FF0000"/>
                </a:solidFill>
                <a:latin typeface=".VnBodoniH" pitchFamily="34" charset="0"/>
              </a:endParaRPr>
            </a:p>
          </p:txBody>
        </p:sp>
      </p:grpSp>
      <p:pic>
        <p:nvPicPr>
          <p:cNvPr id="14" name="Picture 4"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328286" flipH="1">
            <a:off x="1414463" y="3068638"/>
            <a:ext cx="14160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555831">
            <a:off x="8837613" y="3746500"/>
            <a:ext cx="12969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0"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296835">
            <a:off x="10525919" y="2316956"/>
            <a:ext cx="20669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0"/>
                                        <p:tgtEl>
                                          <p:spTgt spid="10"/>
                                        </p:tgtEl>
                                      </p:cBhvr>
                                    </p:animEffect>
                                  </p:childTnLst>
                                </p:cTn>
                              </p:par>
                              <p:par>
                                <p:cTn id="8" presetID="0" presetClass="path" presetSubtype="0" repeatCount="indefinite" accel="50000" decel="50000" fill="hold" nodeType="withEffect">
                                  <p:stCondLst>
                                    <p:cond delay="0"/>
                                  </p:stCondLst>
                                  <p:childTnLst>
                                    <p:animMotion origin="layout" path="M 0.04062 0.14867 C 0.0427 0.14728 0.04479 0.14543 0.04704 0.14428 C 0.04913 0.14335 0.05139 0.14335 0.05329 0.14219 C 0.05746 0.13942 0.06128 0.12971 0.06441 0.12532 C 0.06649 0.11491 0.06805 0.10659 0.06927 0.09572 C 0.0684 0.0867 0.06614 0.04693 0.05972 0.03653 C 0.05868 0.03491 0.05659 0.03514 0.05503 0.03445 C 0.04652 0.02358 0.0302 0.01387 0.0184 0.0111 C 0.01007 2.31214E-6 0.01788 0.00809 0.00573 0.00277 C -0.00035 2.31214E-6 -0.00591 -0.00625 -0.01164 -0.00994 C -0.01268 -0.01203 -0.01355 -0.01434 -0.01493 -0.01619 C -0.01632 -0.01804 -0.01893 -0.01827 -0.01962 -0.02058 C -0.02118 -0.0259 -0.02032 -0.03191 -0.02118 -0.03746 C -0.02188 -0.04185 -0.02344 -0.04601 -0.02448 -0.05018 C -0.02605 -0.08671 -0.02674 -0.1207 -0.01806 -0.15584 C -0.01615 -0.16347 -0.00955 -0.16717 -0.00539 -0.17272 C 0.00937 -0.19237 0.03663 -0.21064 0.05659 -0.21919 C 0.06475 -0.22775 0.07639 -0.2333 0.08663 -0.23607 C 0.09826 -0.24393 0.10902 -0.24625 0.1217 -0.25087 C 0.14635 -0.26035 0.17066 -0.27006 0.19618 -0.27422 C 0.2085 -0.27954 0.21788 -0.28093 0.23107 -0.28255 C 0.24392 -0.28717 0.25746 -0.28763 0.27083 -0.28902 C 0.33229 -0.28763 0.39201 -0.28486 0.45329 -0.28694 C 0.48107 -0.29087 0.50816 -0.29873 0.53593 -0.30382 C 0.61319 -0.30266 0.66788 -0.30127 0.7375 -0.29526 C 0.74948 -0.29133 0.76163 -0.29041 0.77395 -0.28902 C 0.78368 -0.28578 0.7927 -0.28255 0.8026 -0.28046 C 0.80416 -0.27977 0.80573 -0.27931 0.80729 -0.27838 C 0.80902 -0.27723 0.81041 -0.27515 0.81215 -0.27422 C 0.81562 -0.27214 0.81961 -0.27168 0.82326 -0.27006 C 0.82864 -0.26451 0.83264 -0.26012 0.83906 -0.25734 C 0.84514 -0.24879 0.85364 -0.24833 0.85816 -0.23607 C 0.8625 -0.22451 0.86944 -0.21249 0.87239 -0.20023 C 0.87465 -0.19122 0.87482 -0.18174 0.87725 -0.17272 C 0.88194 -0.12809 0.87795 -0.07653 0.85329 -0.0437 C 0.85121 -0.03515 0.84861 -0.03168 0.84218 -0.0289 C 0.83906 -0.01619 0.81996 -0.01133 0.81059 -0.00578 C 0.79722 0.00231 0.78368 0.00347 0.76927 0.00693 C 0.75173 0.0111 0.73628 0.01942 0.7184 0.02173 C 0.70364 0.02959 0.70173 0.02821 0.68194 0.03029 C 0.66979 0.03144 0.64548 0.03445 0.64548 0.03468 C 0.58663 0.03329 0.52934 0.03121 0.47083 0.02821 C 0.43975 0.02266 0.4085 0.02312 0.37725 0.01965 C 0.35954 0.01295 0.34166 0.01086 0.32326 0.00902 C 0.30989 0.00323 0.29566 0.00208 0.28194 -0.00139 C 0.26753 -0.00486 0.25399 -0.00948 0.24027 -0.01203 C 0.22656 -0.02127 0.20711 -0.02266 0.19149 -0.02682 C 0.18194 -0.02937 0.17413 -0.03538 0.16441 -0.03746 C 0.15295 -0.04255 0.15816 -0.0407 0.14861 -0.0437 C 0.1335 -0.05411 0.11701 -0.06058 0.10225 -0.0733 C 0.10156 -0.07607 0.10086 -0.07931 0.09948 -0.08185 C 0.09861 -0.08347 0.09687 -0.08416 0.09618 -0.08601 C 0.09409 -0.09133 0.09323 -0.09757 0.09149 -0.10289 C 0.08993 -0.11122 0.08958 -0.11607 0.08507 -0.12208 C 0.08559 -0.13064 0.08454 -0.14613 0.08836 -0.15584 C 0.0927 -0.1674 0.1052 -0.18104 0.11527 -0.18127 C 0.15868 -0.18266 0.20208 -0.18266 0.24496 -0.18335 C 0.30434 -0.19029 0.3625 -0.19954 0.4217 -0.20231 C 0.45329 -0.2074 0.47118 -0.20555 0.50885 -0.2044 C 0.52222 -0.19862 0.50746 -0.2044 0.5375 -0.20023 C 0.55139 -0.19838 0.56475 -0.1933 0.57882 -0.19168 C 0.59166 -0.18752 0.60364 -0.1852 0.61684 -0.18335 C 0.6184 -0.18266 0.62014 -0.18243 0.6217 -0.18127 C 0.62291 -0.18012 0.62343 -0.17757 0.62482 -0.17688 C 0.62829 -0.17526 0.63229 -0.17549 0.63593 -0.1748 C 0.64218 -0.17064 0.64861 -0.16763 0.65503 -0.16416 C 0.65816 -0.16255 0.66441 -0.16 0.66441 -0.15977 C 0.66684 -0.15122 0.67204 -0.14682 0.67552 -0.13896 C 0.67882 -0.13156 0.68073 -0.12347 0.6835 -0.11561 C 0.68454 -0.08694 0.69079 -0.04023 0.68194 -0.01203 C 0.67239 0.01826 0.6559 0.04185 0.63593 0.05988 C 0.63142 0.06381 0.62604 0.06589 0.6217 0.07029 C 0.60989 0.08208 0.62083 0.07699 0.60885 0.08092 C 0.5967 0.0911 0.58194 0.09526 0.5677 0.0978 C 0.54982 0.10821 0.56059 0.10358 0.53437 0.10844 C 0.53055 0.10913 0.52326 0.11052 0.52326 0.11075 C 0.50468 0.12 0.48576 0.11884 0.46614 0.12115 C 0.45503 0.12462 0.44375 0.1237 0.43281 0.1274 C 0.42586 0.13364 0.41701 0.13549 0.40885 0.13803 C 0.39722 0.15375 0.40382 0.14982 0.38993 0.15283 C 0.38836 0.15491 0.38698 0.15745 0.38507 0.15907 C 0.38229 0.16162 0.37795 0.16023 0.37552 0.16347 C 0.37482 0.16439 0.37777 0.16347 0.37882 0.16347 " pathEditMode="relative" rAng="0" ptsTypes="ffffffffffffffffffffffffffffffffffffffffffffffffffffffffffffffffffffffffffffffffffA">
                                      <p:cBhvr>
                                        <p:cTn id="9" dur="5000" fill="hold"/>
                                        <p:tgtEl>
                                          <p:spTgt spid="14"/>
                                        </p:tgtEl>
                                        <p:attrNameLst>
                                          <p:attrName>ppt_x</p:attrName>
                                          <p:attrName>ppt_y</p:attrName>
                                        </p:attrNameLst>
                                      </p:cBhvr>
                                      <p:rCtr x="38698" y="-21850"/>
                                    </p:animMotion>
                                  </p:childTnLst>
                                </p:cTn>
                              </p:par>
                              <p:par>
                                <p:cTn id="10" presetID="0" presetClass="path" presetSubtype="0" repeatCount="indefinite" accel="50000" decel="50000" fill="hold" nodeType="withEffect">
                                  <p:stCondLst>
                                    <p:cond delay="0"/>
                                  </p:stCondLst>
                                  <p:childTnLst>
                                    <p:animMotion origin="layout" path="M -0.0724 -0.02732 C -0.07361 -0.02917 -0.075 -0.03125 -0.07674 -0.03195 C -0.07795 -0.0331 -0.07969 -0.0331 -0.08108 -0.03403 C -0.08403 -0.03681 -0.08663 -0.04653 -0.08889 -0.05116 C -0.0901 -0.06134 -0.09149 -0.06945 -0.09236 -0.08056 C -0.09184 -0.09005 -0.0901 -0.12986 -0.08542 -0.14028 C -0.0849 -0.14213 -0.08316 -0.14213 -0.08229 -0.14213 C -0.07622 -0.15278 -0.06493 -0.16297 -0.0566 -0.16574 C -0.05052 -0.17662 -0.05625 -0.16852 -0.04757 -0.17384 C -0.04323 -0.17662 -0.03924 -0.18287 -0.03542 -0.18681 C -0.03455 -0.18959 -0.03403 -0.19121 -0.03316 -0.19352 C -0.03194 -0.19514 -0.03021 -0.1956 -0.02969 -0.19769 C -0.02882 -0.20324 -0.02934 -0.20949 -0.02882 -0.21505 C -0.02795 -0.21898 -0.02708 -0.22315 -0.02622 -0.22755 C -0.02535 -0.26459 -0.02483 -0.29861 -0.03108 -0.3338 C -0.03229 -0.34167 -0.03663 -0.34514 -0.03976 -0.3507 C -0.05017 -0.37084 -0.06927 -0.38912 -0.08316 -0.39746 C -0.08924 -0.40625 -0.09705 -0.41181 -0.10451 -0.41459 C -0.11267 -0.42292 -0.12014 -0.42477 -0.12934 -0.42963 C -0.1467 -0.43935 -0.16372 -0.44861 -0.1816 -0.45347 C -0.1901 -0.45834 -0.19705 -0.45926 -0.20625 -0.46111 C -0.21545 -0.46597 -0.225 -0.46667 -0.23403 -0.46783 C -0.2776 -0.46667 -0.31927 -0.46389 -0.36285 -0.46597 C -0.38229 -0.46945 -0.40104 -0.47778 -0.42066 -0.48195 C -0.475 -0.48172 -0.51372 -0.47986 -0.56285 -0.47431 C -0.57101 -0.4706 -0.57986 -0.46945 -0.58854 -0.46783 C -0.59497 -0.46505 -0.60156 -0.46111 -0.60851 -0.45926 C -0.60972 -0.45834 -0.61059 -0.45834 -0.61198 -0.45764 C -0.61319 -0.45625 -0.61406 -0.45417 -0.61545 -0.45347 C -0.61771 -0.45139 -0.62066 -0.4507 -0.62326 -0.44861 C -0.62674 -0.44283 -0.62986 -0.43843 -0.6342 -0.43565 C -0.63854 -0.42755 -0.64462 -0.42685 -0.64757 -0.41459 C -0.65069 -0.40301 -0.65538 -0.39074 -0.65764 -0.37871 C -0.65938 -0.36991 -0.65938 -0.35972 -0.66111 -0.3507 C -0.66458 -0.30556 -0.66146 -0.25417 -0.6441 -0.2206 C -0.64288 -0.21227 -0.64115 -0.2088 -0.63628 -0.20602 C -0.6342 -0.19352 -0.62066 -0.18843 -0.61406 -0.18287 C -0.60451 -0.17454 -0.59497 -0.17384 -0.58507 -0.16991 C -0.57292 -0.16574 -0.56198 -0.15741 -0.54931 -0.15463 C -0.53889 -0.14722 -0.53767 -0.14792 -0.52361 -0.1463 C -0.51493 -0.14514 -0.49809 -0.14213 -0.49809 -0.14097 C -0.45625 -0.14352 -0.41632 -0.14514 -0.375 -0.14792 C -0.3533 -0.15347 -0.33108 -0.15347 -0.30938 -0.15741 C -0.2967 -0.16412 -0.28403 -0.16574 -0.27101 -0.16759 C -0.26146 -0.17384 -0.25139 -0.17454 -0.24184 -0.17847 C -0.23194 -0.18218 -0.2224 -0.18681 -0.21285 -0.18959 C -0.2033 -0.19838 -0.18924 -0.19931 -0.17847 -0.20394 C -0.17153 -0.20672 -0.16632 -0.21227 -0.1592 -0.21505 C -0.15104 -0.21991 -0.15486 -0.21783 -0.14792 -0.2206 C -0.1375 -0.23148 -0.12587 -0.2382 -0.11528 -0.2507 C -0.11493 -0.25347 -0.11441 -0.25695 -0.11354 -0.25903 C -0.11267 -0.26088 -0.11181 -0.26181 -0.11146 -0.26366 C -0.10972 -0.26922 -0.1092 -0.27523 -0.10799 -0.28009 C -0.1066 -0.28912 -0.1066 -0.29398 -0.10365 -0.29954 C -0.10365 -0.30834 -0.10313 -0.32408 -0.10573 -0.3338 C -0.10885 -0.34514 -0.11753 -0.3588 -0.12448 -0.35972 C -0.15538 -0.36042 -0.18576 -0.36042 -0.2158 -0.36158 C -0.25764 -0.36875 -0.29913 -0.37801 -0.3401 -0.38079 C -0.36285 -0.38519 -0.37535 -0.38357 -0.40191 -0.38241 C -0.41111 -0.37732 -0.40069 -0.38241 -0.42188 -0.37871 C -0.43142 -0.37662 -0.44115 -0.37153 -0.45104 -0.36991 C -0.46024 -0.36597 -0.4684 -0.3632 -0.4776 -0.36158 C -0.47882 -0.36042 -0.48021 -0.36042 -0.48108 -0.35972 C -0.48194 -0.35764 -0.48247 -0.35602 -0.48333 -0.35486 C -0.48594 -0.35301 -0.48854 -0.35301 -0.49115 -0.35301 C -0.49549 -0.34884 -0.50017 -0.34607 -0.50451 -0.34236 C -0.50677 -0.34051 -0.51111 -0.33773 -0.51111 -0.33658 C -0.51285 -0.3294 -0.51667 -0.32523 -0.51892 -0.31667 C -0.52153 -0.30949 -0.52274 -0.30093 -0.52448 -0.29306 C -0.52535 -0.26459 -0.52986 -0.21783 -0.52361 -0.18959 C -0.51667 -0.15857 -0.50538 -0.13472 -0.49115 -0.11644 C -0.48802 -0.11273 -0.4842 -0.11088 -0.48108 -0.10602 C -0.47274 -0.09422 -0.48073 -0.09977 -0.47188 -0.09491 C -0.46372 -0.08519 -0.4533 -0.08148 -0.44323 -0.07871 C -0.43056 -0.06829 -0.43802 -0.07315 -0.41979 -0.06759 C -0.41719 -0.06759 -0.41198 -0.06551 -0.41198 -0.06482 C -0.39896 -0.05672 -0.38542 -0.05787 -0.37153 -0.05509 C -0.36372 -0.05232 -0.3559 -0.05301 -0.34809 -0.04838 C -0.34323 -0.04283 -0.33715 -0.04097 -0.33142 -0.03866 C -0.32326 -0.02176 -0.32795 -0.02639 -0.31806 -0.02292 C -0.31719 -0.02084 -0.3158 -0.01806 -0.31458 -0.01736 C -0.31285 -0.01459 -0.30972 -0.01528 -0.30799 -0.01227 C -0.30764 -0.01204 -0.30938 -0.01227 -0.31024 -0.01227 " pathEditMode="relative" rAng="0" ptsTypes="AAAAAAAAAAAAAAAAAAAAAAAAAAAAAAAAAAAAAAAAAAAAAAAAAAAAAAAAAAAAAAAAAAAAAAAAAAAAAAAAAAA">
                                      <p:cBhvr>
                                        <p:cTn id="11" dur="5000" fill="hold"/>
                                        <p:tgtEl>
                                          <p:spTgt spid="15"/>
                                        </p:tgtEl>
                                        <p:attrNameLst>
                                          <p:attrName>ppt_x</p:attrName>
                                          <p:attrName>ppt_y</p:attrName>
                                        </p:attrNameLst>
                                      </p:cBhvr>
                                      <p:rCtr x="-27187" y="-2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790575"/>
            <a:ext cx="11253788" cy="936625"/>
          </a:xfrm>
        </p:spPr>
        <p:txBody>
          <a:bodyPr/>
          <a:lstStyle/>
          <a:p>
            <a:pPr eaLnBrk="1" hangingPunct="1"/>
            <a:r>
              <a:rPr lang="en-US" altLang="en-US" sz="3400" smtClean="0">
                <a:solidFill>
                  <a:srgbClr val="0000FF"/>
                </a:solidFill>
                <a:latin typeface="Times New Roman" pitchFamily="18" charset="0"/>
                <a:cs typeface="Times New Roman" pitchFamily="18" charset="0"/>
              </a:rPr>
              <a:t> </a:t>
            </a:r>
            <a:endParaRPr lang="en-US" altLang="en-US" sz="3400" smtClean="0">
              <a:latin typeface="Times New Roman" pitchFamily="18" charset="0"/>
              <a:cs typeface="Times New Roman" pitchFamily="18" charset="0"/>
            </a:endParaRPr>
          </a:p>
        </p:txBody>
      </p:sp>
      <p:sp>
        <p:nvSpPr>
          <p:cNvPr id="5" name="Rectangle 3"/>
          <p:cNvSpPr txBox="1">
            <a:spLocks noChangeArrowheads="1"/>
          </p:cNvSpPr>
          <p:nvPr/>
        </p:nvSpPr>
        <p:spPr bwMode="auto">
          <a:xfrm>
            <a:off x="1970088" y="4835525"/>
            <a:ext cx="10221912" cy="1812925"/>
          </a:xfrm>
          <a:prstGeom prst="rect">
            <a:avLst/>
          </a:prstGeom>
          <a:noFill/>
          <a:ln w="9525">
            <a:noFill/>
            <a:miter lim="800000"/>
            <a:headEnd/>
            <a:tailEnd/>
          </a:ln>
        </p:spPr>
        <p:txBody>
          <a:bodyPr lIns="112297" tIns="56145" rIns="112297" bIns="56145"/>
          <a:lstStyle>
            <a:lvl1pPr marL="420688" indent="7143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2278063" indent="3175" eaLnBrk="0" fontAlgn="base" hangingPunct="0">
              <a:spcBef>
                <a:spcPct val="0"/>
              </a:spcBef>
              <a:spcAft>
                <a:spcPct val="0"/>
              </a:spcAft>
              <a:defRPr>
                <a:solidFill>
                  <a:schemeClr val="tx1"/>
                </a:solidFill>
                <a:latin typeface="Arial" pitchFamily="34" charset="0"/>
              </a:defRPr>
            </a:lvl6pPr>
            <a:lvl7pPr marL="2735263" indent="3175" eaLnBrk="0" fontAlgn="base" hangingPunct="0">
              <a:spcBef>
                <a:spcPct val="0"/>
              </a:spcBef>
              <a:spcAft>
                <a:spcPct val="0"/>
              </a:spcAft>
              <a:defRPr>
                <a:solidFill>
                  <a:schemeClr val="tx1"/>
                </a:solidFill>
                <a:latin typeface="Arial" pitchFamily="34" charset="0"/>
              </a:defRPr>
            </a:lvl7pPr>
            <a:lvl8pPr marL="3192463" indent="3175" eaLnBrk="0" fontAlgn="base" hangingPunct="0">
              <a:spcBef>
                <a:spcPct val="0"/>
              </a:spcBef>
              <a:spcAft>
                <a:spcPct val="0"/>
              </a:spcAft>
              <a:defRPr>
                <a:solidFill>
                  <a:schemeClr val="tx1"/>
                </a:solidFill>
                <a:latin typeface="Arial" pitchFamily="34" charset="0"/>
              </a:defRPr>
            </a:lvl8pPr>
            <a:lvl9pPr marL="3649663" indent="3175" eaLnBrk="0" fontAlgn="base" hangingPunct="0">
              <a:spcBef>
                <a:spcPct val="0"/>
              </a:spcBef>
              <a:spcAft>
                <a:spcPct val="0"/>
              </a:spcAft>
              <a:defRPr>
                <a:solidFill>
                  <a:schemeClr val="tx1"/>
                </a:solidFill>
                <a:latin typeface="Arial" pitchFamily="34" charset="0"/>
              </a:defRPr>
            </a:lvl9pPr>
          </a:lstStyle>
          <a:p>
            <a:pPr algn="just" eaLnBrk="1" hangingPunct="1">
              <a:lnSpc>
                <a:spcPct val="80000"/>
              </a:lnSpc>
              <a:spcBef>
                <a:spcPct val="20000"/>
              </a:spcBef>
            </a:pPr>
            <a:r>
              <a:rPr lang="en-US" sz="3400" b="1">
                <a:latin typeface="Times New Roman" pitchFamily="18" charset="0"/>
                <a:cs typeface="Times New Roman" pitchFamily="18" charset="0"/>
              </a:rPr>
              <a:t> </a:t>
            </a:r>
            <a:r>
              <a:rPr lang="en-US" sz="4400" b="1">
                <a:latin typeface="Times New Roman" pitchFamily="18" charset="0"/>
                <a:cs typeface="Times New Roman" pitchFamily="18" charset="0"/>
              </a:rPr>
              <a:t>Nhóm bếp than tổ ong gây ra nhiều khói và khí độc hại, làm cho mọi người sống xung quanh trực tiếp hít phải.</a:t>
            </a:r>
          </a:p>
          <a:p>
            <a:pPr algn="just" eaLnBrk="1" hangingPunct="1">
              <a:lnSpc>
                <a:spcPct val="80000"/>
              </a:lnSpc>
              <a:spcBef>
                <a:spcPct val="20000"/>
              </a:spcBef>
            </a:pPr>
            <a:endParaRPr lang="en-US" sz="4400" b="1">
              <a:latin typeface="Times New Roman" pitchFamily="18" charset="0"/>
              <a:cs typeface="Times New Roman" pitchFamily="18" charset="0"/>
            </a:endParaRPr>
          </a:p>
          <a:p>
            <a:pPr algn="just" eaLnBrk="1" hangingPunct="1">
              <a:lnSpc>
                <a:spcPct val="80000"/>
              </a:lnSpc>
              <a:spcBef>
                <a:spcPct val="20000"/>
              </a:spcBef>
            </a:pPr>
            <a:endParaRPr lang="en-US" sz="4400" b="1">
              <a:latin typeface="Times New Roman" pitchFamily="18" charset="0"/>
              <a:cs typeface="Times New Roman" pitchFamily="18" charset="0"/>
            </a:endParaRPr>
          </a:p>
        </p:txBody>
      </p:sp>
      <p:pic>
        <p:nvPicPr>
          <p:cNvPr id="6" name="Picture 4" descr="DSC_0007"/>
          <p:cNvPicPr>
            <a:picLocks noChangeAspect="1" noChangeArrowheads="1"/>
          </p:cNvPicPr>
          <p:nvPr/>
        </p:nvPicPr>
        <p:blipFill>
          <a:blip r:embed="rId2">
            <a:extLst>
              <a:ext uri="{28A0092B-C50C-407E-A947-70E740481C1C}">
                <a14:useLocalDpi xmlns:a14="http://schemas.microsoft.com/office/drawing/2010/main" val="0"/>
              </a:ext>
            </a:extLst>
          </a:blip>
          <a:srcRect l="31921" t="26843" r="39023" b="23006"/>
          <a:stretch>
            <a:fillRect/>
          </a:stretch>
        </p:blipFill>
        <p:spPr bwMode="auto">
          <a:xfrm>
            <a:off x="1219200" y="0"/>
            <a:ext cx="98472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400050" y="4835525"/>
            <a:ext cx="15668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4:</a:t>
            </a:r>
            <a:endParaRPr lang="vi-VN" altLang="en-US" sz="3400"/>
          </a:p>
        </p:txBody>
      </p:sp>
      <p:sp>
        <p:nvSpPr>
          <p:cNvPr id="11" name="AutoShape 5"/>
          <p:cNvSpPr>
            <a:spLocks noChangeArrowheads="1"/>
          </p:cNvSpPr>
          <p:nvPr/>
        </p:nvSpPr>
        <p:spPr bwMode="auto">
          <a:xfrm>
            <a:off x="12182475" y="23813"/>
            <a:ext cx="3000375" cy="2157412"/>
          </a:xfrm>
          <a:prstGeom prst="wedgeEllipseCallout">
            <a:avLst>
              <a:gd name="adj1" fmla="val 21084"/>
              <a:gd name="adj2" fmla="val 38818"/>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lIns="112297" tIns="56145" rIns="112297" bIns="56145"/>
          <a:lstStyle/>
          <a:p>
            <a:pPr eaLnBrk="1" hangingPunct="1"/>
            <a:r>
              <a:rPr lang="en-US" sz="2800" b="1">
                <a:solidFill>
                  <a:srgbClr val="0000CC"/>
                </a:solidFill>
                <a:latin typeface="Times New Roman" pitchFamily="18" charset="0"/>
                <a:cs typeface="Times New Roman" pitchFamily="18" charset="0"/>
              </a:rPr>
              <a:t> </a:t>
            </a:r>
            <a:r>
              <a:rPr lang="en-US" sz="4300" b="1">
                <a:solidFill>
                  <a:srgbClr val="FF0000"/>
                </a:solidFill>
                <a:latin typeface="Times New Roman" pitchFamily="18" charset="0"/>
                <a:cs typeface="Times New Roman" pitchFamily="18" charset="0"/>
              </a:rPr>
              <a:t>Không nên làm</a:t>
            </a:r>
            <a:r>
              <a:rPr lang="en-US" sz="4300" b="1">
                <a:solidFill>
                  <a:schemeClr val="bg1"/>
                </a:solidFill>
                <a:latin typeface="Times New Roman" pitchFamily="18" charset="0"/>
                <a:cs typeface="Times New Roman" pitchFamily="18" charset="0"/>
              </a:rPr>
              <a:t>               </a:t>
            </a:r>
          </a:p>
          <a:p>
            <a:pPr eaLnBrk="1" hangingPunct="1"/>
            <a:r>
              <a:rPr lang="en-US" sz="2800" b="1">
                <a:solidFill>
                  <a:srgbClr val="0000CC"/>
                </a:solidFill>
                <a:latin typeface=".VnTime" pitchFamily="34" charset="0"/>
              </a:rPr>
              <a:t>   </a:t>
            </a:r>
            <a:endParaRPr lang="vi-VN" sz="28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4.375E-6 1.85185E-6 L -0.25 1.85185E-6 " pathEditMode="relative" rAng="0" ptsTypes="AA">
                                      <p:cBhvr>
                                        <p:cTn id="19" dur="5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SC_0005"/>
          <p:cNvPicPr>
            <a:picLocks noGrp="1" noChangeAspect="1" noChangeArrowheads="1"/>
          </p:cNvPicPr>
          <p:nvPr>
            <p:ph/>
          </p:nvPr>
        </p:nvPicPr>
        <p:blipFill>
          <a:blip r:embed="rId2">
            <a:extLst>
              <a:ext uri="{28A0092B-C50C-407E-A947-70E740481C1C}">
                <a14:useLocalDpi xmlns:a14="http://schemas.microsoft.com/office/drawing/2010/main" val="0"/>
              </a:ext>
            </a:extLst>
          </a:blip>
          <a:srcRect l="22223" t="30653" r="34259" b="12648"/>
          <a:stretch>
            <a:fillRect/>
          </a:stretch>
        </p:blipFill>
        <p:spPr>
          <a:xfrm>
            <a:off x="1866900" y="152400"/>
            <a:ext cx="9566275" cy="5138738"/>
          </a:xfrm>
        </p:spPr>
      </p:pic>
      <p:sp>
        <p:nvSpPr>
          <p:cNvPr id="5" name="Text Box 10"/>
          <p:cNvSpPr txBox="1">
            <a:spLocks noChangeArrowheads="1"/>
          </p:cNvSpPr>
          <p:nvPr/>
        </p:nvSpPr>
        <p:spPr bwMode="auto">
          <a:xfrm>
            <a:off x="76200" y="5378450"/>
            <a:ext cx="12115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algn="just" eaLnBrk="1" hangingPunct="1">
              <a:spcBef>
                <a:spcPct val="50000"/>
              </a:spcBef>
            </a:pPr>
            <a:r>
              <a:rPr lang="en-US" altLang="en-US" sz="3200" b="1">
                <a:latin typeface="Times New Roman" pitchFamily="18" charset="0"/>
                <a:cs typeface="Times New Roman" pitchFamily="18" charset="0"/>
              </a:rPr>
              <a:t>  Trường học có nhà vệ sinh hợp quy cách giúp HS đi vệ sinh đúng nơi quy định và xử lí phân tốt không gây ô nhiễm môi trường.</a:t>
            </a:r>
          </a:p>
        </p:txBody>
      </p:sp>
      <p:sp>
        <p:nvSpPr>
          <p:cNvPr id="8" name="Rectangle 7"/>
          <p:cNvSpPr>
            <a:spLocks noChangeArrowheads="1"/>
          </p:cNvSpPr>
          <p:nvPr/>
        </p:nvSpPr>
        <p:spPr bwMode="auto">
          <a:xfrm>
            <a:off x="-31750" y="4648200"/>
            <a:ext cx="1898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5:   </a:t>
            </a:r>
            <a:endParaRPr lang="vi-VN" altLang="en-US" sz="3400"/>
          </a:p>
        </p:txBody>
      </p:sp>
      <p:sp>
        <p:nvSpPr>
          <p:cNvPr id="6" name="AutoShape 5"/>
          <p:cNvSpPr>
            <a:spLocks noChangeArrowheads="1"/>
          </p:cNvSpPr>
          <p:nvPr/>
        </p:nvSpPr>
        <p:spPr bwMode="auto">
          <a:xfrm>
            <a:off x="12192000" y="152400"/>
            <a:ext cx="2157413" cy="1676400"/>
          </a:xfrm>
          <a:prstGeom prst="wedgeEllipseCallout">
            <a:avLst>
              <a:gd name="adj1" fmla="val 19338"/>
              <a:gd name="adj2" fmla="val 45323"/>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path" presetSubtype="0" accel="50000" decel="50000" fill="hold" grpId="0" nodeType="clickEffect">
                                  <p:stCondLst>
                                    <p:cond delay="0"/>
                                  </p:stCondLst>
                                  <p:childTnLst>
                                    <p:animMotion origin="layout" path="M -1.45833E-6 -4.44444E-6 L -0.25 -4.44444E-6 " pathEditMode="relative" rAng="0" ptsTypes="AA">
                                      <p:cBhvr>
                                        <p:cTn id="21" dur="500" fill="hold"/>
                                        <p:tgtEl>
                                          <p:spTgt spid="6"/>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219200" y="5767388"/>
            <a:ext cx="10783888" cy="938212"/>
          </a:xfrm>
          <a:prstGeom prst="rect">
            <a:avLst/>
          </a:prstGeom>
          <a:noFill/>
          <a:ln w="9525">
            <a:noFill/>
            <a:miter lim="800000"/>
            <a:headEnd/>
            <a:tailEnd/>
          </a:ln>
        </p:spPr>
        <p:txBody>
          <a:bodyPr lIns="112297" tIns="56145" rIns="112297" bIns="56145"/>
          <a:lstStyle/>
          <a:p>
            <a:pPr marL="421129" indent="72137" eaLnBrk="1" hangingPunct="1">
              <a:lnSpc>
                <a:spcPct val="90000"/>
              </a:lnSpc>
              <a:spcBef>
                <a:spcPct val="20000"/>
              </a:spcBef>
              <a:defRPr/>
            </a:pPr>
            <a:r>
              <a:rPr lang="en-US" sz="3200" b="1" kern="0" dirty="0">
                <a:solidFill>
                  <a:srgbClr val="0000FF"/>
                </a:solidFill>
                <a:latin typeface="Times New Roman" pitchFamily="18" charset="0"/>
                <a:cs typeface="Times New Roman" pitchFamily="18" charset="0"/>
              </a:rPr>
              <a:t>Thu </a:t>
            </a:r>
            <a:r>
              <a:rPr lang="en-US" sz="3200" b="1" kern="0" dirty="0" err="1">
                <a:solidFill>
                  <a:srgbClr val="0000FF"/>
                </a:solidFill>
                <a:latin typeface="Times New Roman" pitchFamily="18" charset="0"/>
                <a:cs typeface="Times New Roman" pitchFamily="18" charset="0"/>
              </a:rPr>
              <a:t>gom</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rác</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thải</a:t>
            </a:r>
            <a:r>
              <a:rPr lang="en-US" sz="3200" b="1" kern="0" dirty="0">
                <a:solidFill>
                  <a:srgbClr val="0000FF"/>
                </a:solidFill>
                <a:latin typeface="Times New Roman" pitchFamily="18" charset="0"/>
                <a:cs typeface="Times New Roman" pitchFamily="18" charset="0"/>
              </a:rPr>
              <a:t> ở </a:t>
            </a:r>
            <a:r>
              <a:rPr lang="en-US" sz="3200" b="1" kern="0" dirty="0" err="1">
                <a:solidFill>
                  <a:srgbClr val="0000FF"/>
                </a:solidFill>
                <a:latin typeface="Times New Roman" pitchFamily="18" charset="0"/>
                <a:cs typeface="Times New Roman" pitchFamily="18" charset="0"/>
              </a:rPr>
              <a:t>thành</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phố</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làm</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đường</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phố</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sạch</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đẹp</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tránh</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bị</a:t>
            </a:r>
            <a:r>
              <a:rPr lang="en-US" sz="3200" b="1" kern="0" dirty="0">
                <a:solidFill>
                  <a:srgbClr val="0000FF"/>
                </a:solidFill>
                <a:latin typeface="Times New Roman" pitchFamily="18" charset="0"/>
                <a:cs typeface="Times New Roman" pitchFamily="18" charset="0"/>
              </a:rPr>
              <a:t> ô </a:t>
            </a:r>
            <a:r>
              <a:rPr lang="en-US" sz="3200" b="1" kern="0" dirty="0" err="1">
                <a:solidFill>
                  <a:srgbClr val="0000FF"/>
                </a:solidFill>
                <a:latin typeface="Times New Roman" pitchFamily="18" charset="0"/>
                <a:cs typeface="Times New Roman" pitchFamily="18" charset="0"/>
              </a:rPr>
              <a:t>nhiễm</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môi</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trường</a:t>
            </a:r>
            <a:r>
              <a:rPr lang="en-US" sz="3200" b="1" kern="0" dirty="0">
                <a:solidFill>
                  <a:srgbClr val="0000FF"/>
                </a:solidFill>
                <a:latin typeface="Times New Roman" pitchFamily="18" charset="0"/>
                <a:cs typeface="Times New Roman" pitchFamily="18" charset="0"/>
              </a:rPr>
              <a:t>.</a:t>
            </a:r>
          </a:p>
        </p:txBody>
      </p:sp>
      <p:pic>
        <p:nvPicPr>
          <p:cNvPr id="5" name="Picture 5" descr="DSC_0001"/>
          <p:cNvPicPr>
            <a:picLocks noChangeAspect="1" noChangeArrowheads="1"/>
          </p:cNvPicPr>
          <p:nvPr/>
        </p:nvPicPr>
        <p:blipFill>
          <a:blip r:embed="rId2">
            <a:extLst>
              <a:ext uri="{28A0092B-C50C-407E-A947-70E740481C1C}">
                <a14:useLocalDpi xmlns:a14="http://schemas.microsoft.com/office/drawing/2010/main" val="0"/>
              </a:ext>
            </a:extLst>
          </a:blip>
          <a:srcRect l="22882" t="35524" r="39668" b="20113"/>
          <a:stretch>
            <a:fillRect/>
          </a:stretch>
        </p:blipFill>
        <p:spPr bwMode="auto">
          <a:xfrm>
            <a:off x="869950" y="-11113"/>
            <a:ext cx="104076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Grp="1" noChangeArrowheads="1"/>
          </p:cNvSpPr>
          <p:nvPr/>
        </p:nvSpPr>
        <p:spPr bwMode="auto">
          <a:xfrm>
            <a:off x="0" y="-790575"/>
            <a:ext cx="112537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446" smtClean="0">
                <a:solidFill>
                  <a:srgbClr val="0000FF"/>
                </a:solidFill>
                <a:latin typeface="Times New Roman" panose="02020603050405020304" pitchFamily="18" charset="0"/>
                <a:cs typeface="Times New Roman" panose="02020603050405020304" pitchFamily="18" charset="0"/>
              </a:rPr>
              <a:t> </a:t>
            </a:r>
          </a:p>
        </p:txBody>
      </p:sp>
      <p:sp>
        <p:nvSpPr>
          <p:cNvPr id="9" name="Rectangle 8"/>
          <p:cNvSpPr>
            <a:spLocks noChangeArrowheads="1"/>
          </p:cNvSpPr>
          <p:nvPr/>
        </p:nvSpPr>
        <p:spPr bwMode="auto">
          <a:xfrm>
            <a:off x="115888" y="5913438"/>
            <a:ext cx="15081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6</a:t>
            </a:r>
            <a:r>
              <a:rPr lang="en-US" altLang="en-US">
                <a:solidFill>
                  <a:srgbClr val="FF0000"/>
                </a:solidFill>
                <a:latin typeface="Times New Roman" pitchFamily="18" charset="0"/>
                <a:cs typeface="Times New Roman" pitchFamily="18" charset="0"/>
              </a:rPr>
              <a:t>:</a:t>
            </a:r>
            <a:endParaRPr lang="vi-VN" altLang="en-US"/>
          </a:p>
        </p:txBody>
      </p:sp>
      <p:sp>
        <p:nvSpPr>
          <p:cNvPr id="7" name="AutoShape 5"/>
          <p:cNvSpPr>
            <a:spLocks noChangeArrowheads="1"/>
          </p:cNvSpPr>
          <p:nvPr/>
        </p:nvSpPr>
        <p:spPr bwMode="auto">
          <a:xfrm>
            <a:off x="11969750" y="100013"/>
            <a:ext cx="2155825" cy="1676400"/>
          </a:xfrm>
          <a:prstGeom prst="wedgeEllipseCallout">
            <a:avLst>
              <a:gd name="adj1" fmla="val -8085"/>
              <a:gd name="adj2" fmla="val 51031"/>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2.29167E-6 4.44444E-6 L -0.25 4.44444E-6 " pathEditMode="relative" rAng="0" ptsTypes="AA">
                                      <p:cBhvr>
                                        <p:cTn id="19" dur="5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DSC_0002"/>
          <p:cNvPicPr>
            <a:picLocks noChangeAspect="1" noChangeArrowheads="1"/>
          </p:cNvPicPr>
          <p:nvPr/>
        </p:nvPicPr>
        <p:blipFill>
          <a:blip r:embed="rId2">
            <a:extLst>
              <a:ext uri="{28A0092B-C50C-407E-A947-70E740481C1C}">
                <a14:useLocalDpi xmlns:a14="http://schemas.microsoft.com/office/drawing/2010/main" val="0"/>
              </a:ext>
            </a:extLst>
          </a:blip>
          <a:srcRect l="18726" t="29898" r="25746" b="14165"/>
          <a:stretch>
            <a:fillRect/>
          </a:stretch>
        </p:blipFill>
        <p:spPr bwMode="auto">
          <a:xfrm>
            <a:off x="750888" y="381000"/>
            <a:ext cx="10596562"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778000" y="5586413"/>
            <a:ext cx="99456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eaLnBrk="1" hangingPunct="1">
              <a:spcBef>
                <a:spcPct val="50000"/>
              </a:spcBef>
            </a:pPr>
            <a:r>
              <a:rPr lang="en-US" altLang="en-US" sz="3200" b="1">
                <a:solidFill>
                  <a:srgbClr val="FF0000"/>
                </a:solidFill>
                <a:latin typeface="Times New Roman" pitchFamily="18" charset="0"/>
                <a:cs typeface="Times New Roman" pitchFamily="18" charset="0"/>
              </a:rPr>
              <a:t>Trồng cây gây rừng là biện pháp tốt nhất để giữ cho bầu không khí trong sạch.</a:t>
            </a:r>
          </a:p>
        </p:txBody>
      </p:sp>
      <p:sp>
        <p:nvSpPr>
          <p:cNvPr id="8" name="Rectangle 7"/>
          <p:cNvSpPr>
            <a:spLocks noChangeArrowheads="1"/>
          </p:cNvSpPr>
          <p:nvPr/>
        </p:nvSpPr>
        <p:spPr bwMode="auto">
          <a:xfrm>
            <a:off x="212725" y="6002338"/>
            <a:ext cx="15668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7:</a:t>
            </a:r>
            <a:endParaRPr lang="vi-VN" altLang="en-US" sz="3400"/>
          </a:p>
        </p:txBody>
      </p:sp>
      <p:sp>
        <p:nvSpPr>
          <p:cNvPr id="6" name="AutoShape 5"/>
          <p:cNvSpPr>
            <a:spLocks noChangeArrowheads="1"/>
          </p:cNvSpPr>
          <p:nvPr/>
        </p:nvSpPr>
        <p:spPr bwMode="auto">
          <a:xfrm>
            <a:off x="12185650" y="228600"/>
            <a:ext cx="2157413" cy="1676400"/>
          </a:xfrm>
          <a:prstGeom prst="wedgeEllipseCallout">
            <a:avLst>
              <a:gd name="adj1" fmla="val -3138"/>
              <a:gd name="adj2" fmla="val 41191"/>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6.25E-7 4.44444E-6 L -0.25 4.44444E-6 " pathEditMode="relative" rAng="0" ptsTypes="AA">
                                      <p:cBhvr>
                                        <p:cTn id="19" dur="500" fill="hold"/>
                                        <p:tgtEl>
                                          <p:spTgt spid="6"/>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A4"/>
          <p:cNvPicPr>
            <a:picLocks noChangeAspect="1" noChangeArrowheads="1"/>
          </p:cNvPicPr>
          <p:nvPr/>
        </p:nvPicPr>
        <p:blipFill>
          <a:blip r:embed="rId2">
            <a:extLst>
              <a:ext uri="{28A0092B-C50C-407E-A947-70E740481C1C}">
                <a14:useLocalDpi xmlns:a14="http://schemas.microsoft.com/office/drawing/2010/main" val="0"/>
              </a:ext>
            </a:extLst>
          </a:blip>
          <a:srcRect l="9056" t="1093" r="6247" b="53908"/>
          <a:stretch>
            <a:fillRect/>
          </a:stretch>
        </p:blipFill>
        <p:spPr bwMode="auto">
          <a:xfrm>
            <a:off x="304800" y="333375"/>
            <a:ext cx="3633788" cy="3376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3" name="Picture 3" descr="A4"/>
          <p:cNvPicPr>
            <a:picLocks noChangeAspect="1" noChangeArrowheads="1"/>
          </p:cNvPicPr>
          <p:nvPr/>
        </p:nvPicPr>
        <p:blipFill>
          <a:blip r:embed="rId3">
            <a:extLst>
              <a:ext uri="{28A0092B-C50C-407E-A947-70E740481C1C}">
                <a14:useLocalDpi xmlns:a14="http://schemas.microsoft.com/office/drawing/2010/main" val="0"/>
              </a:ext>
            </a:extLst>
          </a:blip>
          <a:srcRect l="8679" t="47758" r="7466" b="574"/>
          <a:stretch>
            <a:fillRect/>
          </a:stretch>
        </p:blipFill>
        <p:spPr bwMode="auto">
          <a:xfrm>
            <a:off x="4032250" y="333375"/>
            <a:ext cx="3997325" cy="337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500" name="Text Box 4"/>
          <p:cNvSpPr txBox="1">
            <a:spLocks noChangeArrowheads="1"/>
          </p:cNvSpPr>
          <p:nvPr/>
        </p:nvSpPr>
        <p:spPr bwMode="auto">
          <a:xfrm>
            <a:off x="304800" y="3160713"/>
            <a:ext cx="609600"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1</a:t>
            </a:r>
          </a:p>
        </p:txBody>
      </p:sp>
      <p:pic>
        <p:nvPicPr>
          <p:cNvPr id="40965" name="Picture 5" descr="A3"/>
          <p:cNvPicPr>
            <a:picLocks noChangeAspect="1" noChangeArrowheads="1"/>
          </p:cNvPicPr>
          <p:nvPr/>
        </p:nvPicPr>
        <p:blipFill>
          <a:blip r:embed="rId4">
            <a:extLst>
              <a:ext uri="{28A0092B-C50C-407E-A947-70E740481C1C}">
                <a14:useLocalDpi xmlns:a14="http://schemas.microsoft.com/office/drawing/2010/main" val="0"/>
              </a:ext>
            </a:extLst>
          </a:blip>
          <a:srcRect l="6148" r="4503" b="51418"/>
          <a:stretch>
            <a:fillRect/>
          </a:stretch>
        </p:blipFill>
        <p:spPr bwMode="auto">
          <a:xfrm>
            <a:off x="8096250" y="320675"/>
            <a:ext cx="3951288" cy="337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502" name="Text Box 6"/>
          <p:cNvSpPr txBox="1">
            <a:spLocks noChangeArrowheads="1"/>
          </p:cNvSpPr>
          <p:nvPr/>
        </p:nvSpPr>
        <p:spPr bwMode="auto">
          <a:xfrm>
            <a:off x="8066088" y="3148013"/>
            <a:ext cx="609600"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3</a:t>
            </a:r>
          </a:p>
        </p:txBody>
      </p:sp>
      <p:sp>
        <p:nvSpPr>
          <p:cNvPr id="106503" name="Text Box 7"/>
          <p:cNvSpPr txBox="1">
            <a:spLocks noChangeArrowheads="1"/>
          </p:cNvSpPr>
          <p:nvPr/>
        </p:nvSpPr>
        <p:spPr bwMode="auto">
          <a:xfrm>
            <a:off x="4084638" y="3148013"/>
            <a:ext cx="609600"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2</a:t>
            </a:r>
          </a:p>
        </p:txBody>
      </p:sp>
      <p:pic>
        <p:nvPicPr>
          <p:cNvPr id="40968" name="Picture 8" descr="A1"/>
          <p:cNvPicPr>
            <a:picLocks noChangeAspect="1" noChangeArrowheads="1"/>
          </p:cNvPicPr>
          <p:nvPr/>
        </p:nvPicPr>
        <p:blipFill>
          <a:blip r:embed="rId5">
            <a:extLst>
              <a:ext uri="{28A0092B-C50C-407E-A947-70E740481C1C}">
                <a14:useLocalDpi xmlns:a14="http://schemas.microsoft.com/office/drawing/2010/main" val="0"/>
              </a:ext>
            </a:extLst>
          </a:blip>
          <a:srcRect l="5397" t="829" r="3334" b="48660"/>
          <a:stretch>
            <a:fillRect/>
          </a:stretch>
        </p:blipFill>
        <p:spPr bwMode="auto">
          <a:xfrm>
            <a:off x="4017963" y="3744913"/>
            <a:ext cx="4064000" cy="3113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505" name="Text Box 9"/>
          <p:cNvSpPr txBox="1">
            <a:spLocks noChangeArrowheads="1"/>
          </p:cNvSpPr>
          <p:nvPr/>
        </p:nvSpPr>
        <p:spPr bwMode="auto">
          <a:xfrm>
            <a:off x="4032250" y="6296025"/>
            <a:ext cx="609600" cy="547688"/>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6</a:t>
            </a:r>
          </a:p>
        </p:txBody>
      </p:sp>
      <p:pic>
        <p:nvPicPr>
          <p:cNvPr id="40970" name="Picture 10" descr="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88" y="3744913"/>
            <a:ext cx="3657600" cy="3113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508" name="Text Box 12"/>
          <p:cNvSpPr txBox="1">
            <a:spLocks noChangeArrowheads="1"/>
          </p:cNvSpPr>
          <p:nvPr/>
        </p:nvSpPr>
        <p:spPr bwMode="auto">
          <a:xfrm>
            <a:off x="293688" y="6296025"/>
            <a:ext cx="625475"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5</a:t>
            </a:r>
          </a:p>
        </p:txBody>
      </p:sp>
      <p:sp>
        <p:nvSpPr>
          <p:cNvPr id="16" name="Cloud Callout 15"/>
          <p:cNvSpPr/>
          <p:nvPr/>
        </p:nvSpPr>
        <p:spPr>
          <a:xfrm>
            <a:off x="3581400" y="9525"/>
            <a:ext cx="7797800" cy="647700"/>
          </a:xfrm>
          <a:prstGeom prst="cloudCallout">
            <a:avLst>
              <a:gd name="adj1" fmla="val 58759"/>
              <a:gd name="adj2" fmla="val 376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12297" tIns="56145" rIns="112297" bIns="56145" anchor="ctr"/>
          <a:lstStyle/>
          <a:p>
            <a:pPr algn="ctr" eaLnBrk="1" hangingPunct="1"/>
            <a:r>
              <a:rPr lang="en-US" sz="3400">
                <a:solidFill>
                  <a:srgbClr val="FFFFFF"/>
                </a:solidFill>
                <a:latin typeface="Times New Roman" pitchFamily="18" charset="0"/>
                <a:cs typeface="Times New Roman" pitchFamily="18" charset="0"/>
              </a:rPr>
              <a:t>    </a:t>
            </a:r>
            <a:r>
              <a:rPr lang="en-US" sz="3400" b="1">
                <a:solidFill>
                  <a:srgbClr val="FF0000"/>
                </a:solidFill>
                <a:latin typeface="Times New Roman" pitchFamily="18" charset="0"/>
                <a:cs typeface="Times New Roman" pitchFamily="18" charset="0"/>
              </a:rPr>
              <a:t>Những việc nên làm</a:t>
            </a:r>
            <a:endParaRPr lang="vi-VN" sz="3400" b="1">
              <a:solidFill>
                <a:srgbClr val="FF0000"/>
              </a:solidFill>
              <a:latin typeface="Times New Roman" pitchFamily="18" charset="0"/>
              <a:cs typeface="Times New Roman" pitchFamily="18" charset="0"/>
            </a:endParaRPr>
          </a:p>
        </p:txBody>
      </p:sp>
      <p:pic>
        <p:nvPicPr>
          <p:cNvPr id="40973" name="Picture 11" descr="A1"/>
          <p:cNvPicPr>
            <a:picLocks noChangeAspect="1" noChangeArrowheads="1"/>
          </p:cNvPicPr>
          <p:nvPr/>
        </p:nvPicPr>
        <p:blipFill>
          <a:blip r:embed="rId7">
            <a:extLst>
              <a:ext uri="{28A0092B-C50C-407E-A947-70E740481C1C}">
                <a14:useLocalDpi xmlns:a14="http://schemas.microsoft.com/office/drawing/2010/main" val="0"/>
              </a:ext>
            </a:extLst>
          </a:blip>
          <a:srcRect l="3275" t="50513" r="4167" b="2371"/>
          <a:stretch>
            <a:fillRect/>
          </a:stretch>
        </p:blipFill>
        <p:spPr bwMode="auto">
          <a:xfrm>
            <a:off x="8128000" y="3744913"/>
            <a:ext cx="4064000" cy="3113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8145463" y="6310313"/>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7</a:t>
            </a:r>
          </a:p>
        </p:txBody>
      </p:sp>
    </p:spTree>
  </p:cSld>
  <p:clrMapOvr>
    <a:masterClrMapping/>
  </p:clrMapOvr>
  <p:transition>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13" descr="A3"/>
          <p:cNvPicPr>
            <a:picLocks noChangeAspect="1" noChangeArrowheads="1"/>
          </p:cNvPicPr>
          <p:nvPr/>
        </p:nvPicPr>
        <p:blipFill>
          <a:blip r:embed="rId2">
            <a:extLst>
              <a:ext uri="{28A0092B-C50C-407E-A947-70E740481C1C}">
                <a14:useLocalDpi xmlns:a14="http://schemas.microsoft.com/office/drawing/2010/main" val="0"/>
              </a:ext>
            </a:extLst>
          </a:blip>
          <a:srcRect l="5186" t="49258" r="5968"/>
          <a:stretch>
            <a:fillRect/>
          </a:stretch>
        </p:blipFill>
        <p:spPr bwMode="auto">
          <a:xfrm>
            <a:off x="468313" y="709613"/>
            <a:ext cx="11255375" cy="6081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7523" name="Text Box 14"/>
          <p:cNvSpPr txBox="1">
            <a:spLocks noChangeArrowheads="1"/>
          </p:cNvSpPr>
          <p:nvPr/>
        </p:nvSpPr>
        <p:spPr bwMode="auto">
          <a:xfrm>
            <a:off x="1219200" y="6242050"/>
            <a:ext cx="609600"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4</a:t>
            </a:r>
          </a:p>
        </p:txBody>
      </p:sp>
      <p:sp>
        <p:nvSpPr>
          <p:cNvPr id="6" name="Cloud Callout 5"/>
          <p:cNvSpPr/>
          <p:nvPr/>
        </p:nvSpPr>
        <p:spPr>
          <a:xfrm>
            <a:off x="1676400" y="152400"/>
            <a:ext cx="9097963" cy="1781175"/>
          </a:xfrm>
          <a:prstGeom prst="cloudCallout">
            <a:avLst>
              <a:gd name="adj1" fmla="val 66120"/>
              <a:gd name="adj2" fmla="val 391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112297" tIns="56145" rIns="112297" bIns="56145" anchor="ctr"/>
          <a:lstStyle/>
          <a:p>
            <a:pPr eaLnBrk="1" hangingPunct="1"/>
            <a:r>
              <a:rPr lang="en-US" sz="3400">
                <a:solidFill>
                  <a:srgbClr val="FF0000"/>
                </a:solidFill>
                <a:latin typeface="Times New Roman" pitchFamily="18" charset="0"/>
                <a:cs typeface="Times New Roman" pitchFamily="18" charset="0"/>
              </a:rPr>
              <a:t>        </a:t>
            </a:r>
            <a:r>
              <a:rPr lang="en-US" sz="4300" b="1">
                <a:solidFill>
                  <a:schemeClr val="bg1"/>
                </a:solidFill>
                <a:latin typeface="Times New Roman" pitchFamily="18" charset="0"/>
                <a:cs typeface="Times New Roman" pitchFamily="18" charset="0"/>
              </a:rPr>
              <a:t>Việc không nên làm</a:t>
            </a:r>
            <a:endParaRPr lang="vi-VN" sz="4300" b="1">
              <a:solidFill>
                <a:schemeClr val="bg1"/>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9"/>
          <p:cNvSpPr>
            <a:spLocks noChangeArrowheads="1"/>
          </p:cNvSpPr>
          <p:nvPr/>
        </p:nvSpPr>
        <p:spPr bwMode="auto">
          <a:xfrm>
            <a:off x="303213" y="152400"/>
            <a:ext cx="11888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98" tIns="49348" rIns="98698" bIns="49348">
            <a:spAutoFit/>
          </a:bodyPr>
          <a:lstStyle/>
          <a:p>
            <a:pPr eaLnBrk="1" hangingPunct="1"/>
            <a:r>
              <a:rPr lang="en-US" altLang="en-US" sz="3200" b="1">
                <a:solidFill>
                  <a:srgbClr val="0000CC"/>
                </a:solidFill>
                <a:latin typeface="Times New Roman" pitchFamily="18" charset="0"/>
                <a:cs typeface="Times New Roman" pitchFamily="18" charset="0"/>
              </a:rPr>
              <a:t> Em và bạn đã làm gì để bảo vệ bầu không khí trong sạch ?</a:t>
            </a:r>
            <a:endParaRPr lang="vi-VN" altLang="en-US" sz="3200" b="1">
              <a:solidFill>
                <a:srgbClr val="0000CC"/>
              </a:solidFill>
              <a:latin typeface="Times New Roman" pitchFamily="18" charset="0"/>
              <a:cs typeface="Times New Roman" pitchFamily="18" charset="0"/>
            </a:endParaRPr>
          </a:p>
        </p:txBody>
      </p:sp>
      <p:pic>
        <p:nvPicPr>
          <p:cNvPr id="10752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538"/>
            <a:ext cx="6248400" cy="611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44538"/>
            <a:ext cx="5943600" cy="611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wipe(down)">
                                      <p:cBhvr>
                                        <p:cTn id="12" dur="500"/>
                                        <p:tgtEl>
                                          <p:spTgt spid="1075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additive="base">
                                        <p:cTn id="17" dur="500" fill="hold"/>
                                        <p:tgtEl>
                                          <p:spTgt spid="107524"/>
                                        </p:tgtEl>
                                        <p:attrNameLst>
                                          <p:attrName>ppt_x</p:attrName>
                                        </p:attrNameLst>
                                      </p:cBhvr>
                                      <p:tavLst>
                                        <p:tav tm="0">
                                          <p:val>
                                            <p:strVal val="#ppt_x"/>
                                          </p:val>
                                        </p:tav>
                                        <p:tav tm="100000">
                                          <p:val>
                                            <p:strVal val="#ppt_x"/>
                                          </p:val>
                                        </p:tav>
                                      </p:tavLst>
                                    </p:anim>
                                    <p:anim calcmode="lin" valueType="num">
                                      <p:cBhvr additive="base">
                                        <p:cTn id="18"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0"/>
            <a:ext cx="5815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0"/>
            <a:ext cx="63944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barn(inVertical)">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08546"/>
                                        </p:tgtEl>
                                        <p:attrNameLst>
                                          <p:attrName>style.visibility</p:attrName>
                                        </p:attrNameLst>
                                      </p:cBhvr>
                                      <p:to>
                                        <p:strVal val="visible"/>
                                      </p:to>
                                    </p:set>
                                    <p:animEffect transition="in" filter="wheel(1)">
                                      <p:cBhvr>
                                        <p:cTn id="12"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endParaRPr lang="vi-VN" altLang="en-US" smtClean="0"/>
          </a:p>
        </p:txBody>
      </p:sp>
      <p:sp>
        <p:nvSpPr>
          <p:cNvPr id="110595" name="Content Placeholder 2"/>
          <p:cNvSpPr>
            <a:spLocks noGrp="1"/>
          </p:cNvSpPr>
          <p:nvPr>
            <p:ph idx="1"/>
          </p:nvPr>
        </p:nvSpPr>
        <p:spPr/>
        <p:txBody>
          <a:bodyPr/>
          <a:lstStyle/>
          <a:p>
            <a:endParaRPr lang="vi-VN" altLang="en-US" smtClean="0"/>
          </a:p>
        </p:txBody>
      </p:sp>
      <p:pic>
        <p:nvPicPr>
          <p:cNvPr id="45060" name="Picture 4" descr="F:\hinh chup\P_20150106_093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50" y="152400"/>
            <a:ext cx="598805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3" descr="Những hình ảnh và bức tranh về bảo vệ môi trường ấn tượng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61801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F:\2665_DOOL_071212_CD_T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325" y="1084263"/>
            <a:ext cx="572135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084263"/>
            <a:ext cx="590867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87325" y="0"/>
            <a:ext cx="11817350" cy="1084263"/>
          </a:xfrm>
          <a:prstGeom prst="rect">
            <a:avLst/>
          </a:prstGeom>
          <a:solidFill>
            <a:srgbClr val="FFFF99"/>
          </a:solidFill>
          <a:ln w="9525">
            <a:solidFill>
              <a:srgbClr val="0000CC"/>
            </a:solidFill>
            <a:miter lim="800000"/>
            <a:headEnd/>
            <a:tailEnd/>
          </a:ln>
        </p:spPr>
        <p:txBody>
          <a:bodyPr lIns="98766" tIns="49382" rIns="98766" bIns="49382">
            <a:spAutoFit/>
          </a:bodyPr>
          <a:lstStyle/>
          <a:p>
            <a:pPr eaLnBrk="1" hangingPunct="1"/>
            <a:r>
              <a:rPr lang="en-US" altLang="en-US" sz="3200" b="1">
                <a:solidFill>
                  <a:srgbClr val="0000CC"/>
                </a:solidFill>
                <a:latin typeface="Times New Roman" pitchFamily="18" charset="0"/>
                <a:cs typeface="Times New Roman" pitchFamily="18" charset="0"/>
              </a:rPr>
              <a:t> Em và gia đình, địa phương cần làm gì để bảo vệ bầu không khí trong sạch?</a:t>
            </a: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0595"/>
                                        </p:tgtEl>
                                        <p:attrNameLst>
                                          <p:attrName>style.visibility</p:attrName>
                                        </p:attrNameLst>
                                      </p:cBhvr>
                                      <p:to>
                                        <p:strVal val="visible"/>
                                      </p:to>
                                    </p:set>
                                    <p:anim calcmode="lin" valueType="num">
                                      <p:cBhvr additive="base">
                                        <p:cTn id="12" dur="500" fill="hold"/>
                                        <p:tgtEl>
                                          <p:spTgt spid="110595"/>
                                        </p:tgtEl>
                                        <p:attrNameLst>
                                          <p:attrName>ppt_x</p:attrName>
                                        </p:attrNameLst>
                                      </p:cBhvr>
                                      <p:tavLst>
                                        <p:tav tm="0">
                                          <p:val>
                                            <p:strVal val="#ppt_x"/>
                                          </p:val>
                                        </p:tav>
                                        <p:tav tm="100000">
                                          <p:val>
                                            <p:strVal val="#ppt_x"/>
                                          </p:val>
                                        </p:tav>
                                      </p:tavLst>
                                    </p:anim>
                                    <p:anim calcmode="lin" valueType="num">
                                      <p:cBhvr additive="base">
                                        <p:cTn id="13" dur="500" fill="hold"/>
                                        <p:tgtEl>
                                          <p:spTgt spid="11059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110594"/>
                                        </p:tgtEl>
                                        <p:attrNameLst>
                                          <p:attrName>style.visibility</p:attrName>
                                        </p:attrNameLst>
                                      </p:cBhvr>
                                      <p:to>
                                        <p:strVal val="visible"/>
                                      </p:to>
                                    </p:set>
                                    <p:animEffect transition="in" filter="wipe(down)">
                                      <p:cBhvr>
                                        <p:cTn id="18" dur="5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4" descr="2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4550" y="896938"/>
            <a:ext cx="34448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5"/>
          <p:cNvGrpSpPr>
            <a:grpSpLocks/>
          </p:cNvGrpSpPr>
          <p:nvPr/>
        </p:nvGrpSpPr>
        <p:grpSpPr bwMode="auto">
          <a:xfrm>
            <a:off x="0" y="-790575"/>
            <a:ext cx="12192000" cy="8439150"/>
            <a:chOff x="8" y="0"/>
            <a:chExt cx="5760" cy="4320"/>
          </a:xfrm>
        </p:grpSpPr>
        <p:pic>
          <p:nvPicPr>
            <p:cNvPr id="4101" name="Picture 6" descr="GRANS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2" name="Picture 7" descr="GRANS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27656" name="Group 8"/>
            <p:cNvGrpSpPr>
              <a:grpSpLocks/>
            </p:cNvGrpSpPr>
            <p:nvPr/>
          </p:nvGrpSpPr>
          <p:grpSpPr bwMode="auto">
            <a:xfrm>
              <a:off x="8" y="0"/>
              <a:ext cx="5760" cy="4320"/>
              <a:chOff x="672" y="0"/>
              <a:chExt cx="5760" cy="4320"/>
            </a:xfrm>
          </p:grpSpPr>
          <p:pic>
            <p:nvPicPr>
              <p:cNvPr id="4104" name="Picture 9"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4105" name="Picture 10"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4106" name="Picture 11" descr="BD2132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4107" name="Picture 12" descr="BD2132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grpSp>
      </p:grpSp>
      <p:sp>
        <p:nvSpPr>
          <p:cNvPr id="4100" name="WordArt 20"/>
          <p:cNvSpPr>
            <a:spLocks noChangeArrowheads="1" noChangeShapeType="1" noTextEdit="1"/>
          </p:cNvSpPr>
          <p:nvPr/>
        </p:nvSpPr>
        <p:spPr bwMode="auto">
          <a:xfrm>
            <a:off x="4452817" y="896816"/>
            <a:ext cx="7434383" cy="2344615"/>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4431" b="1" kern="10" dirty="0">
                <a:ln w="11430"/>
                <a:solidFill>
                  <a:srgbClr val="0070C0"/>
                </a:solidFill>
                <a:effectLst>
                  <a:outerShdw blurRad="50800" dist="39000" dir="5460000" algn="tl">
                    <a:srgbClr val="000000">
                      <a:alpha val="38000"/>
                    </a:srgbClr>
                  </a:outerShdw>
                </a:effectLst>
                <a:latin typeface="Times New Roman"/>
                <a:cs typeface="Times New Roman"/>
              </a:rPr>
              <a:t>KHỞI ĐỘNG</a:t>
            </a:r>
          </a:p>
        </p:txBody>
      </p:sp>
      <p:sp>
        <p:nvSpPr>
          <p:cNvPr id="12" name="WordArt 9"/>
          <p:cNvSpPr>
            <a:spLocks noChangeArrowheads="1" noChangeShapeType="1" noTextEdit="1"/>
          </p:cNvSpPr>
          <p:nvPr/>
        </p:nvSpPr>
        <p:spPr bwMode="auto">
          <a:xfrm>
            <a:off x="4288696" y="3671671"/>
            <a:ext cx="7065104" cy="882746"/>
          </a:xfrm>
          <a:prstGeom prst="rect">
            <a:avLst/>
          </a:prstGeom>
        </p:spPr>
        <p:txBody>
          <a:bodyPr wrap="none" lIns="84341" tIns="42169" rIns="84341" bIns="42169"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31" b="1" kern="10" dirty="0" err="1">
                <a:ln w="11430"/>
                <a:effectLst>
                  <a:outerShdw blurRad="50800" dist="39000" dir="5460000" algn="tl">
                    <a:srgbClr val="000000">
                      <a:alpha val="38000"/>
                    </a:srgbClr>
                  </a:outerShdw>
                </a:effectLst>
                <a:latin typeface="Times New Roman"/>
                <a:cs typeface="Times New Roman"/>
              </a:rPr>
              <a:t>Nêu</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nguyên</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nhân</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làm</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không</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khí</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dirty="0" err="1">
                <a:ln w="11430"/>
                <a:effectLst>
                  <a:outerShdw blurRad="50800" dist="39000" dir="5460000" algn="tl">
                    <a:srgbClr val="000000">
                      <a:alpha val="38000"/>
                    </a:srgbClr>
                  </a:outerShdw>
                </a:effectLst>
                <a:latin typeface="Times New Roman"/>
                <a:cs typeface="Times New Roman"/>
              </a:rPr>
              <a:t>bị</a:t>
            </a:r>
            <a:r>
              <a:rPr lang="en-US" sz="2831" b="1" kern="10" dirty="0">
                <a:ln w="11430"/>
                <a:effectLst>
                  <a:outerShdw blurRad="50800" dist="39000" dir="5460000" algn="tl">
                    <a:srgbClr val="000000">
                      <a:alpha val="38000"/>
                    </a:srgbClr>
                  </a:outerShdw>
                </a:effectLst>
                <a:latin typeface="Times New Roman"/>
                <a:cs typeface="Times New Roman"/>
              </a:rPr>
              <a:t> </a:t>
            </a:r>
            <a:r>
              <a:rPr lang="en-US" sz="2831" b="1" kern="10">
                <a:ln w="11430"/>
                <a:effectLst>
                  <a:outerShdw blurRad="50800" dist="39000" dir="5460000" algn="tl">
                    <a:srgbClr val="000000">
                      <a:alpha val="38000"/>
                    </a:srgbClr>
                  </a:outerShdw>
                </a:effectLst>
                <a:latin typeface="Times New Roman"/>
                <a:cs typeface="Times New Roman"/>
              </a:rPr>
              <a:t>ô nhiễm ?</a:t>
            </a:r>
            <a:endParaRPr lang="en-US" sz="2831" b="1" kern="10" dirty="0">
              <a:ln w="11430"/>
              <a:effectLst>
                <a:outerShdw blurRad="50800" dist="39000" dir="5460000" algn="tl">
                  <a:srgbClr val="000000">
                    <a:alpha val="38000"/>
                  </a:srgbClr>
                </a:outerShdw>
              </a:effectLst>
              <a:latin typeface="Times New Roman"/>
              <a:cs typeface="Times New Roman"/>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an xa hoi hoa rong rai cong tac bao ve moi tr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638"/>
            <a:ext cx="8991600"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arn(inVertical)">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cetac.gov.vn/files/editor/images/IMG_00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38" y="152400"/>
            <a:ext cx="618966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cayxanh-tinmoitr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22"/>
                                        </p:tgtEl>
                                        <p:attrNameLst>
                                          <p:attrName>style.visibility</p:attrName>
                                        </p:attrNameLst>
                                      </p:cBhvr>
                                      <p:to>
                                        <p:strVal val="visible"/>
                                      </p:to>
                                    </p:set>
                                    <p:anim calcmode="lin" valueType="num">
                                      <p:cBhvr additive="base">
                                        <p:cTn id="7" dur="500" fill="hold"/>
                                        <p:tgtEl>
                                          <p:spTgt spid="111622"/>
                                        </p:tgtEl>
                                        <p:attrNameLst>
                                          <p:attrName>ppt_x</p:attrName>
                                        </p:attrNameLst>
                                      </p:cBhvr>
                                      <p:tavLst>
                                        <p:tav tm="0">
                                          <p:val>
                                            <p:strVal val="#ppt_x"/>
                                          </p:val>
                                        </p:tav>
                                        <p:tav tm="100000">
                                          <p:val>
                                            <p:strVal val="#ppt_x"/>
                                          </p:val>
                                        </p:tav>
                                      </p:tavLst>
                                    </p:anim>
                                    <p:anim calcmode="lin" valueType="num">
                                      <p:cBhvr additive="base">
                                        <p:cTn id="8" dur="500" fill="hold"/>
                                        <p:tgtEl>
                                          <p:spTgt spid="1116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8440"/>
                                        </p:tgtEl>
                                        <p:attrNameLst>
                                          <p:attrName>style.visibility</p:attrName>
                                        </p:attrNameLst>
                                      </p:cBhvr>
                                      <p:to>
                                        <p:strVal val="visible"/>
                                      </p:to>
                                    </p:set>
                                    <p:animEffect transition="in" filter="circle(in)">
                                      <p:cBhvr>
                                        <p:cTn id="13" dur="2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Kết quả hình ảnh cho hình rừng cây xanh và mặt tr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9988"/>
            <a:ext cx="54864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pic>
        <p:nvPicPr>
          <p:cNvPr id="113668" name="Picture 10" descr="Kết quả hình ảnh cho hình ly và giọt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5486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2" descr="Kết quả hình ảnh cho hình mặt tr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6988"/>
            <a:ext cx="6705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8" descr="tranh-dan-tuong-giao-cong-vien-cay-xanh-da0192_thumbnail_119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709988"/>
            <a:ext cx="67056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7"/>
          <p:cNvSpPr txBox="1">
            <a:spLocks noChangeArrowheads="1"/>
          </p:cNvSpPr>
          <p:nvPr/>
        </p:nvSpPr>
        <p:spPr bwMode="auto">
          <a:xfrm>
            <a:off x="34925" y="26988"/>
            <a:ext cx="12192000" cy="763587"/>
          </a:xfrm>
          <a:prstGeom prst="rect">
            <a:avLst/>
          </a:prstGeom>
          <a:solidFill>
            <a:srgbClr val="FFFF99"/>
          </a:solidFill>
          <a:ln>
            <a:noFill/>
          </a:ln>
        </p:spPr>
        <p:txBody>
          <a:bodyPr lIns="98654" tIns="49324" rIns="98654" bIns="4932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defRPr/>
            </a:pP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Thế</a:t>
            </a: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nào</a:t>
            </a: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là</a:t>
            </a: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bầu</a:t>
            </a: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không</a:t>
            </a:r>
            <a:r>
              <a:rPr lang="en-US" sz="4308" b="1" dirty="0">
                <a:solidFill>
                  <a:srgbClr val="0000CC"/>
                </a:solidFill>
                <a:latin typeface="Times New Roman" pitchFamily="18" charset="0"/>
                <a:cs typeface="Times New Roman" pitchFamily="18" charset="0"/>
              </a:rPr>
              <a:t> </a:t>
            </a:r>
            <a:r>
              <a:rPr lang="en-US" sz="4308" b="1" dirty="0" err="1">
                <a:solidFill>
                  <a:srgbClr val="0000CC"/>
                </a:solidFill>
                <a:latin typeface="Times New Roman" pitchFamily="18" charset="0"/>
                <a:cs typeface="Times New Roman" pitchFamily="18" charset="0"/>
              </a:rPr>
              <a:t>khí</a:t>
            </a:r>
            <a:r>
              <a:rPr lang="en-US" sz="4308" b="1" dirty="0">
                <a:solidFill>
                  <a:srgbClr val="0000CC"/>
                </a:solidFill>
                <a:latin typeface="Times New Roman" pitchFamily="18" charset="0"/>
                <a:cs typeface="Times New Roman" pitchFamily="18" charset="0"/>
              </a:rPr>
              <a:t> </a:t>
            </a:r>
            <a:r>
              <a:rPr lang="en-US" sz="4308" b="1" err="1">
                <a:solidFill>
                  <a:srgbClr val="0000CC"/>
                </a:solidFill>
                <a:latin typeface="Times New Roman" pitchFamily="18" charset="0"/>
                <a:cs typeface="Times New Roman" pitchFamily="18" charset="0"/>
              </a:rPr>
              <a:t>trong</a:t>
            </a:r>
            <a:r>
              <a:rPr lang="en-US" sz="4308" b="1">
                <a:solidFill>
                  <a:srgbClr val="0000CC"/>
                </a:solidFill>
                <a:latin typeface="Times New Roman" pitchFamily="18" charset="0"/>
                <a:cs typeface="Times New Roman" pitchFamily="18" charset="0"/>
              </a:rPr>
              <a:t> </a:t>
            </a:r>
            <a:r>
              <a:rPr lang="en-US" sz="4308" b="1" smtClean="0">
                <a:solidFill>
                  <a:srgbClr val="0000CC"/>
                </a:solidFill>
                <a:latin typeface="Times New Roman" pitchFamily="18" charset="0"/>
                <a:cs typeface="Times New Roman" pitchFamily="18" charset="0"/>
              </a:rPr>
              <a:t>sạch ?</a:t>
            </a:r>
            <a:endParaRPr lang="en-US" sz="4308" b="1" dirty="0">
              <a:solidFill>
                <a:srgbClr val="0000CC"/>
              </a:solidFill>
              <a:latin typeface="Times New Roman" pitchFamily="18" charset="0"/>
              <a:cs typeface="Times New Roman" pitchFamily="18" charset="0"/>
            </a:endParaRPr>
          </a:p>
        </p:txBody>
      </p:sp>
      <p:sp>
        <p:nvSpPr>
          <p:cNvPr id="49160"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113668"/>
                                        </p:tgtEl>
                                        <p:attrNameLst>
                                          <p:attrName>style.visibility</p:attrName>
                                        </p:attrNameLst>
                                      </p:cBhvr>
                                      <p:to>
                                        <p:strVal val="visible"/>
                                      </p:to>
                                    </p:set>
                                    <p:animEffect transition="in" filter="wheel(1)">
                                      <p:cBhvr>
                                        <p:cTn id="11" dur="500"/>
                                        <p:tgtEl>
                                          <p:spTgt spid="113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113669"/>
                                        </p:tgtEl>
                                        <p:attrNameLst>
                                          <p:attrName>style.visibility</p:attrName>
                                        </p:attrNameLst>
                                      </p:cBhvr>
                                      <p:to>
                                        <p:strVal val="visible"/>
                                      </p:to>
                                    </p:set>
                                    <p:animEffect transition="in" filter="barn(inVertical)">
                                      <p:cBhvr>
                                        <p:cTn id="16" dur="500"/>
                                        <p:tgtEl>
                                          <p:spTgt spid="1136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1366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13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1203"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1204" name="Picture 17" descr="Không khí sạch là gì? 10 Lợi ích của không khí sạch! Air Fil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2227"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2228" name="Picture 19" descr="Hành động quyết liệt vì môi trường, không khí s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1812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3251"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3252" name="Picture 23" descr="cay-xanh | Dịch vụ cung cấp cây trồng giá rẻ Hà N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0"/>
            <a:ext cx="1153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pic>
        <p:nvPicPr>
          <p:cNvPr id="54275" name="Picture 11" descr="Tranh phong cảnh rừng cây bình yên mùa Thu Amia 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pic>
        <p:nvPicPr>
          <p:cNvPr id="55299" name="Picture 9" descr="Hàng chục nghìn cây xanh được trồng ở dọc Đại lộ Thăng Long. Ảnh: Ngọc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5301" name="AutoShape 2" descr="Nơi tình yêu bắt đầu - Hình ảnh phong cảnh thiên nhiên đẹp lãng mạn |  Facebook"/>
          <p:cNvSpPr>
            <a:spLocks noChangeAspect="1" noChangeArrowheads="1"/>
          </p:cNvSpPr>
          <p:nvPr/>
        </p:nvSpPr>
        <p:spPr bwMode="auto">
          <a:xfrm>
            <a:off x="379413" y="-78105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6323"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6324" name="Picture 21" descr="130 cây xanh trên đường Kim Mã sẽ được chặt, chuyển từ ngày 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0"/>
            <a:ext cx="11774487"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AutoShape 2" descr="Nơi tình yêu bắt đầu - Hình ảnh phong cảnh thiên nhiên đẹp lãng mạn |  Facebook"/>
          <p:cNvSpPr>
            <a:spLocks noChangeAspect="1" noChangeArrowheads="1"/>
          </p:cNvSpPr>
          <p:nvPr/>
        </p:nvSpPr>
        <p:spPr bwMode="auto">
          <a:xfrm>
            <a:off x="379413" y="-78105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6326" name="AutoShape 4" descr="Nơi tình yêu bắt đầu - Hình ảnh phong cảnh thiên nhiên đẹp lãng mạn |  Facebook"/>
          <p:cNvSpPr>
            <a:spLocks noChangeAspect="1" noChangeArrowheads="1"/>
          </p:cNvSpPr>
          <p:nvPr/>
        </p:nvSpPr>
        <p:spPr bwMode="auto">
          <a:xfrm>
            <a:off x="566738" y="-59372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6327" name="AutoShape 6" descr="Nơi tình yêu bắt đầu - Hình ảnh phong cảnh thiên nhiên đẹp lãng mạn |  Facebook"/>
          <p:cNvSpPr>
            <a:spLocks noChangeAspect="1" noChangeArrowheads="1"/>
          </p:cNvSpPr>
          <p:nvPr/>
        </p:nvSpPr>
        <p:spPr bwMode="auto">
          <a:xfrm>
            <a:off x="754063" y="-40640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7347"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7348" name="AutoShape 2" descr="Nơi tình yêu bắt đầu - Hình ảnh phong cảnh thiên nhiên đẹp lãng mạn |  Facebook"/>
          <p:cNvSpPr>
            <a:spLocks noChangeAspect="1" noChangeArrowheads="1"/>
          </p:cNvSpPr>
          <p:nvPr/>
        </p:nvSpPr>
        <p:spPr bwMode="auto">
          <a:xfrm>
            <a:off x="379413" y="-78105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7349" name="AutoShape 4" descr="Nơi tình yêu bắt đầu - Hình ảnh phong cảnh thiên nhiên đẹp lãng mạn |  Facebook"/>
          <p:cNvSpPr>
            <a:spLocks noChangeAspect="1" noChangeArrowheads="1"/>
          </p:cNvSpPr>
          <p:nvPr/>
        </p:nvSpPr>
        <p:spPr bwMode="auto">
          <a:xfrm>
            <a:off x="566738" y="-59372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7350" name="AutoShape 6" descr="Nơi tình yêu bắt đầu - Hình ảnh phong cảnh thiên nhiên đẹp lãng mạn |  Facebook"/>
          <p:cNvSpPr>
            <a:spLocks noChangeAspect="1" noChangeArrowheads="1"/>
          </p:cNvSpPr>
          <p:nvPr/>
        </p:nvSpPr>
        <p:spPr bwMode="auto">
          <a:xfrm>
            <a:off x="754063" y="-40640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7351" name="AutoShape 8" descr="Cây cau trong đời sống hiện đại - Báo Thừa Thiên Huế Online"/>
          <p:cNvSpPr>
            <a:spLocks noChangeAspect="1" noChangeArrowheads="1"/>
          </p:cNvSpPr>
          <p:nvPr/>
        </p:nvSpPr>
        <p:spPr bwMode="auto">
          <a:xfrm>
            <a:off x="941388" y="-219075"/>
            <a:ext cx="376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735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7350"/>
            <a:ext cx="8305800" cy="647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1"/>
          <p:cNvSpPr txBox="1">
            <a:spLocks noChangeArrowheads="1"/>
          </p:cNvSpPr>
          <p:nvPr/>
        </p:nvSpPr>
        <p:spPr bwMode="auto">
          <a:xfrm>
            <a:off x="0" y="454025"/>
            <a:ext cx="12199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eaLnBrk="1" hangingPunct="1">
              <a:spcBef>
                <a:spcPct val="50000"/>
              </a:spcBef>
            </a:pPr>
            <a:r>
              <a:rPr lang="en-US" altLang="en-US" sz="3200" b="1" u="sng">
                <a:latin typeface="Times New Roman" pitchFamily="18" charset="0"/>
                <a:ea typeface="MS PGothic" pitchFamily="34" charset="-128"/>
                <a:cs typeface="Times New Roman" pitchFamily="18" charset="0"/>
              </a:rPr>
              <a:t>Khoa học:</a:t>
            </a:r>
          </a:p>
        </p:txBody>
      </p:sp>
      <p:sp>
        <p:nvSpPr>
          <p:cNvPr id="28675" name="Text Box 9"/>
          <p:cNvSpPr txBox="1">
            <a:spLocks noChangeArrowheads="1"/>
          </p:cNvSpPr>
          <p:nvPr/>
        </p:nvSpPr>
        <p:spPr bwMode="auto">
          <a:xfrm>
            <a:off x="0" y="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eaLnBrk="1" hangingPunct="1">
              <a:spcBef>
                <a:spcPct val="50000"/>
              </a:spcBef>
            </a:pPr>
            <a:r>
              <a:rPr lang="en-US" altLang="en-US" sz="3200" b="1" dirty="0">
                <a:latin typeface="Times New Roman" pitchFamily="18" charset="0"/>
                <a:cs typeface="Times New Roman" pitchFamily="18" charset="0"/>
              </a:rPr>
              <a:t>Thứ năm ngày </a:t>
            </a:r>
            <a:r>
              <a:rPr lang="en-US" altLang="en-US" sz="3200" b="1" dirty="0" smtClean="0">
                <a:latin typeface="Times New Roman" pitchFamily="18" charset="0"/>
                <a:cs typeface="Times New Roman" pitchFamily="18" charset="0"/>
              </a:rPr>
              <a:t>2</a:t>
            </a:r>
            <a:r>
              <a:rPr lang="vi-VN" altLang="en-US" sz="3200" b="1" dirty="0" smtClean="0">
                <a:latin typeface="Times New Roman" pitchFamily="18" charset="0"/>
                <a:cs typeface="Times New Roman" pitchFamily="18" charset="0"/>
              </a:rPr>
              <a:t>7</a:t>
            </a:r>
            <a:r>
              <a:rPr lang="en-US" altLang="en-US" sz="3200" b="1" dirty="0" smtClean="0">
                <a:latin typeface="Times New Roman" pitchFamily="18" charset="0"/>
                <a:cs typeface="Times New Roman" pitchFamily="18" charset="0"/>
              </a:rPr>
              <a:t> </a:t>
            </a:r>
            <a:r>
              <a:rPr lang="en-US" altLang="en-US" sz="3200" b="1" dirty="0">
                <a:latin typeface="Times New Roman" pitchFamily="18" charset="0"/>
                <a:cs typeface="Times New Roman" pitchFamily="18" charset="0"/>
              </a:rPr>
              <a:t>tháng 1 năm 2022</a:t>
            </a:r>
          </a:p>
        </p:txBody>
      </p:sp>
      <p:sp>
        <p:nvSpPr>
          <p:cNvPr id="7" name="TextBox 6"/>
          <p:cNvSpPr txBox="1">
            <a:spLocks noChangeArrowheads="1"/>
          </p:cNvSpPr>
          <p:nvPr/>
        </p:nvSpPr>
        <p:spPr bwMode="auto">
          <a:xfrm>
            <a:off x="0" y="969963"/>
            <a:ext cx="121999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Bảo vệ bầu không khí trong sạch</a:t>
            </a:r>
            <a:endParaRPr lang="vi-VN" altLang="en-US" sz="3200" b="1">
              <a:solidFill>
                <a:srgbClr val="FF000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8371"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8372" name="AutoShape 2" descr="Nơi tình yêu bắt đầu - Hình ảnh phong cảnh thiên nhiên đẹp lãng mạn |  Facebook"/>
          <p:cNvSpPr>
            <a:spLocks noChangeAspect="1" noChangeArrowheads="1"/>
          </p:cNvSpPr>
          <p:nvPr/>
        </p:nvSpPr>
        <p:spPr bwMode="auto">
          <a:xfrm>
            <a:off x="379413" y="-78105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8373" name="AutoShape 4" descr="Nơi tình yêu bắt đầu - Hình ảnh phong cảnh thiên nhiên đẹp lãng mạn |  Facebook"/>
          <p:cNvSpPr>
            <a:spLocks noChangeAspect="1" noChangeArrowheads="1"/>
          </p:cNvSpPr>
          <p:nvPr/>
        </p:nvSpPr>
        <p:spPr bwMode="auto">
          <a:xfrm>
            <a:off x="566738" y="-59372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8374" name="AutoShape 6" descr="Nơi tình yêu bắt đầu - Hình ảnh phong cảnh thiên nhiên đẹp lãng mạn |  Facebook"/>
          <p:cNvSpPr>
            <a:spLocks noChangeAspect="1" noChangeArrowheads="1"/>
          </p:cNvSpPr>
          <p:nvPr/>
        </p:nvSpPr>
        <p:spPr bwMode="auto">
          <a:xfrm>
            <a:off x="754063" y="-40640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8375" name="Picture 4" descr="Bản Giốc - thác nước tự nhiên lớn nhất Đông Nam 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AutoShape 8" descr="Cây cau trong đời sống hiện đại - Báo Thừa Thiên Huế Online"/>
          <p:cNvSpPr>
            <a:spLocks noChangeAspect="1" noChangeArrowheads="1"/>
          </p:cNvSpPr>
          <p:nvPr/>
        </p:nvSpPr>
        <p:spPr bwMode="auto">
          <a:xfrm>
            <a:off x="941388" y="-219075"/>
            <a:ext cx="376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Tree>
  </p:cSld>
  <p:clrMapOvr>
    <a:masterClrMapping/>
  </p:clrMapOvr>
  <p:transition spd="slow">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4" descr="Kết quả hình ảnh cho hình ngọn nến"/>
          <p:cNvSpPr>
            <a:spLocks noChangeAspect="1" noChangeArrowheads="1"/>
          </p:cNvSpPr>
          <p:nvPr/>
        </p:nvSpPr>
        <p:spPr bwMode="auto">
          <a:xfrm>
            <a:off x="230188" y="-96837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54" tIns="49324" rIns="98654" bIns="49324"/>
          <a:lstStyle/>
          <a:p>
            <a:endParaRPr lang="vi-VN" altLang="vi-VN">
              <a:solidFill>
                <a:srgbClr val="006699"/>
              </a:solidFill>
              <a:latin typeface="Verdana" pitchFamily="34" charset="0"/>
            </a:endParaRPr>
          </a:p>
        </p:txBody>
      </p:sp>
      <p:sp>
        <p:nvSpPr>
          <p:cNvPr id="59395" name="AutoShape 15" descr="Chăm sóc công trình măng non lớp 5B"/>
          <p:cNvSpPr>
            <a:spLocks noChangeAspect="1" noChangeArrowheads="1"/>
          </p:cNvSpPr>
          <p:nvPr/>
        </p:nvSpPr>
        <p:spPr bwMode="auto">
          <a:xfrm>
            <a:off x="192088" y="-96837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9396" name="AutoShape 2" descr="Nơi tình yêu bắt đầu - Hình ảnh phong cảnh thiên nhiên đẹp lãng mạn |  Facebook"/>
          <p:cNvSpPr>
            <a:spLocks noChangeAspect="1" noChangeArrowheads="1"/>
          </p:cNvSpPr>
          <p:nvPr/>
        </p:nvSpPr>
        <p:spPr bwMode="auto">
          <a:xfrm>
            <a:off x="379413" y="-78105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9397" name="AutoShape 4" descr="Nơi tình yêu bắt đầu - Hình ảnh phong cảnh thiên nhiên đẹp lãng mạn |  Facebook"/>
          <p:cNvSpPr>
            <a:spLocks noChangeAspect="1" noChangeArrowheads="1"/>
          </p:cNvSpPr>
          <p:nvPr/>
        </p:nvSpPr>
        <p:spPr bwMode="auto">
          <a:xfrm>
            <a:off x="566738" y="-593725"/>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
        <p:nvSpPr>
          <p:cNvPr id="59398" name="AutoShape 6" descr="Nơi tình yêu bắt đầu - Hình ảnh phong cảnh thiên nhiên đẹp lãng mạn |  Facebook"/>
          <p:cNvSpPr>
            <a:spLocks noChangeAspect="1" noChangeArrowheads="1"/>
          </p:cNvSpPr>
          <p:nvPr/>
        </p:nvSpPr>
        <p:spPr bwMode="auto">
          <a:xfrm>
            <a:off x="754063" y="-406400"/>
            <a:ext cx="3746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pic>
        <p:nvPicPr>
          <p:cNvPr id="59399" name="Picture 2" descr="Bộ Sưu Tập Hình Nền Thác Nước Đẹp Cho Điện Thoại, 41 Thác Nước Ý Tưởng -  luxury-inside.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1741488"/>
            <a:ext cx="33289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Ta đi tới - tố hữu - Website của Phạm Thành D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AutoShape 8" descr="Cây cau trong đời sống hiện đại - Báo Thừa Thiên Huế Online"/>
          <p:cNvSpPr>
            <a:spLocks noChangeAspect="1" noChangeArrowheads="1"/>
          </p:cNvSpPr>
          <p:nvPr/>
        </p:nvSpPr>
        <p:spPr bwMode="auto">
          <a:xfrm>
            <a:off x="941388" y="-219075"/>
            <a:ext cx="376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006699"/>
              </a:solidFill>
            </a:endParaRPr>
          </a:p>
        </p:txBody>
      </p:sp>
    </p:spTree>
  </p:cSld>
  <p:clrMapOvr>
    <a:masterClrMapping/>
  </p:clrMapOvr>
  <p:transition spd="slow">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Ao Trang Den Truong - Hoang Thuy Linh.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1379200" y="6992938"/>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2032000" y="709613"/>
            <a:ext cx="152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spcBef>
                <a:spcPct val="50000"/>
              </a:spcBef>
            </a:pPr>
            <a:endParaRPr lang="en-US" altLang="en-US" sz="1800">
              <a:solidFill>
                <a:srgbClr val="000000"/>
              </a:solidFill>
              <a:latin typeface="Arial" pitchFamily="34" charset="0"/>
              <a:cs typeface="Arial" pitchFamily="34" charset="0"/>
            </a:endParaRPr>
          </a:p>
        </p:txBody>
      </p:sp>
      <p:sp>
        <p:nvSpPr>
          <p:cNvPr id="60420" name="Text Box 5"/>
          <p:cNvSpPr txBox="1">
            <a:spLocks noChangeArrowheads="1"/>
          </p:cNvSpPr>
          <p:nvPr/>
        </p:nvSpPr>
        <p:spPr bwMode="auto">
          <a:xfrm>
            <a:off x="1016000" y="239713"/>
            <a:ext cx="10871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spcBef>
                <a:spcPct val="50000"/>
              </a:spcBef>
            </a:pPr>
            <a:endParaRPr lang="en-US" altLang="en-US" sz="1800">
              <a:solidFill>
                <a:srgbClr val="000000"/>
              </a:solidFill>
              <a:latin typeface="Arial" pitchFamily="34" charset="0"/>
              <a:cs typeface="Arial" pitchFamily="34" charset="0"/>
            </a:endParaRPr>
          </a:p>
        </p:txBody>
      </p:sp>
      <p:sp>
        <p:nvSpPr>
          <p:cNvPr id="6" name="TextBox 5"/>
          <p:cNvSpPr txBox="1"/>
          <p:nvPr/>
        </p:nvSpPr>
        <p:spPr>
          <a:xfrm>
            <a:off x="481013" y="1952625"/>
            <a:ext cx="10988675" cy="257492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txBody>
          <a:bodyPr lIns="112297" tIns="56145" rIns="112297" bIns="56145">
            <a:spAutoFit/>
          </a:bodyPr>
          <a:lstStyle/>
          <a:p>
            <a:pPr eaLnBrk="1" hangingPunct="1"/>
            <a:r>
              <a:rPr lang="vi-VN" sz="3200" b="1">
                <a:solidFill>
                  <a:srgbClr val="0000FF"/>
                </a:solidFill>
                <a:latin typeface="Times New Roman" pitchFamily="18" charset="0"/>
                <a:cs typeface="Times New Roman" pitchFamily="18" charset="0"/>
              </a:rPr>
              <a:t>1</a:t>
            </a:r>
            <a:r>
              <a:rPr lang="en-US" sz="3200" b="1">
                <a:solidFill>
                  <a:srgbClr val="0000FF"/>
                </a:solidFill>
                <a:latin typeface="Times New Roman" pitchFamily="18" charset="0"/>
                <a:cs typeface="Times New Roman" pitchFamily="18" charset="0"/>
              </a:rPr>
              <a:t>. </a:t>
            </a:r>
            <a:r>
              <a:rPr lang="vi-VN" sz="3200" b="1">
                <a:solidFill>
                  <a:srgbClr val="0000FF"/>
                </a:solidFill>
                <a:latin typeface="Times New Roman" pitchFamily="18" charset="0"/>
                <a:cs typeface="Times New Roman" pitchFamily="18" charset="0"/>
              </a:rPr>
              <a:t>Những biện pháp để bảo vệ bầu không khí trong sạch.</a:t>
            </a:r>
            <a:endParaRPr lang="en-US" sz="3200" b="1">
              <a:solidFill>
                <a:srgbClr val="0000FF"/>
              </a:solidFill>
              <a:latin typeface="Times New Roman" pitchFamily="18" charset="0"/>
              <a:cs typeface="Times New Roman" pitchFamily="18" charset="0"/>
            </a:endParaRPr>
          </a:p>
          <a:p>
            <a:pPr eaLnBrk="1" hangingPunct="1"/>
            <a:r>
              <a:rPr lang="en-US" sz="3200" b="1">
                <a:solidFill>
                  <a:srgbClr val="0000FF"/>
                </a:solidFill>
                <a:latin typeface="Times New Roman" pitchFamily="18" charset="0"/>
                <a:cs typeface="Times New Roman" pitchFamily="18" charset="0"/>
              </a:rPr>
              <a:t>- Thu gom và xử lý phân, rác hợp lí.</a:t>
            </a:r>
          </a:p>
          <a:p>
            <a:pPr eaLnBrk="1" hangingPunct="1"/>
            <a:r>
              <a:rPr lang="en-US" sz="3200" b="1">
                <a:solidFill>
                  <a:srgbClr val="0000FF"/>
                </a:solidFill>
                <a:latin typeface="Times New Roman" pitchFamily="18" charset="0"/>
                <a:cs typeface="Times New Roman" pitchFamily="18" charset="0"/>
              </a:rPr>
              <a:t>- Giảm lượng khí thải độc hại.</a:t>
            </a:r>
          </a:p>
          <a:p>
            <a:pPr eaLnBrk="1" hangingPunct="1"/>
            <a:r>
              <a:rPr lang="en-US" sz="3200" b="1">
                <a:solidFill>
                  <a:srgbClr val="0000FF"/>
                </a:solidFill>
                <a:latin typeface="Times New Roman" pitchFamily="18" charset="0"/>
                <a:cs typeface="Times New Roman" pitchFamily="18" charset="0"/>
              </a:rPr>
              <a:t>- Bảo vệ rừng và trồng nhiều cây xanh.</a:t>
            </a:r>
          </a:p>
          <a:p>
            <a:pPr eaLnBrk="1" hangingPunct="1"/>
            <a:r>
              <a:rPr lang="en-US" sz="3200" b="1">
                <a:solidFill>
                  <a:srgbClr val="0000FF"/>
                </a:solidFill>
                <a:latin typeface="Times New Roman" pitchFamily="18" charset="0"/>
                <a:cs typeface="Times New Roman" pitchFamily="18" charset="0"/>
              </a:rPr>
              <a:t>2. Vẽ tranh cổ động bảo vệ bầu không khí trong sạch. </a:t>
            </a:r>
          </a:p>
        </p:txBody>
      </p:sp>
      <p:sp>
        <p:nvSpPr>
          <p:cNvPr id="60422" name="Text Box 11"/>
          <p:cNvSpPr txBox="1">
            <a:spLocks noChangeArrowheads="1"/>
          </p:cNvSpPr>
          <p:nvPr/>
        </p:nvSpPr>
        <p:spPr bwMode="auto">
          <a:xfrm>
            <a:off x="0" y="454025"/>
            <a:ext cx="12199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eaLnBrk="1" hangingPunct="1">
              <a:spcBef>
                <a:spcPct val="50000"/>
              </a:spcBef>
            </a:pPr>
            <a:r>
              <a:rPr lang="en-US" altLang="en-US" sz="3200" b="1" u="sng">
                <a:latin typeface="Times New Roman" pitchFamily="18" charset="0"/>
                <a:ea typeface="MS PGothic" pitchFamily="34" charset="-128"/>
                <a:cs typeface="Times New Roman" pitchFamily="18" charset="0"/>
              </a:rPr>
              <a:t>Khoa học:</a:t>
            </a:r>
          </a:p>
        </p:txBody>
      </p:sp>
      <p:sp>
        <p:nvSpPr>
          <p:cNvPr id="60423" name="Text Box 9"/>
          <p:cNvSpPr txBox="1">
            <a:spLocks noChangeArrowheads="1"/>
          </p:cNvSpPr>
          <p:nvPr/>
        </p:nvSpPr>
        <p:spPr bwMode="auto">
          <a:xfrm>
            <a:off x="0" y="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eaLnBrk="1" hangingPunct="1">
              <a:spcBef>
                <a:spcPct val="50000"/>
              </a:spcBef>
            </a:pPr>
            <a:r>
              <a:rPr lang="en-US" altLang="en-US" sz="3200" b="1" dirty="0">
                <a:latin typeface="Times New Roman" pitchFamily="18" charset="0"/>
                <a:cs typeface="Times New Roman" pitchFamily="18" charset="0"/>
              </a:rPr>
              <a:t>Thứ năm ngày </a:t>
            </a:r>
            <a:r>
              <a:rPr lang="en-US" altLang="en-US" sz="3200" b="1" dirty="0" smtClean="0">
                <a:latin typeface="Times New Roman" pitchFamily="18" charset="0"/>
                <a:cs typeface="Times New Roman" pitchFamily="18" charset="0"/>
              </a:rPr>
              <a:t>2</a:t>
            </a:r>
            <a:r>
              <a:rPr lang="vi-VN" altLang="en-US" sz="3200" b="1" dirty="0" smtClean="0">
                <a:latin typeface="Times New Roman" pitchFamily="18" charset="0"/>
                <a:cs typeface="Times New Roman" pitchFamily="18" charset="0"/>
              </a:rPr>
              <a:t>7</a:t>
            </a:r>
            <a:r>
              <a:rPr lang="en-US" altLang="en-US" sz="3200" b="1" dirty="0" smtClean="0">
                <a:latin typeface="Times New Roman" pitchFamily="18" charset="0"/>
                <a:cs typeface="Times New Roman" pitchFamily="18" charset="0"/>
              </a:rPr>
              <a:t> </a:t>
            </a:r>
            <a:r>
              <a:rPr lang="en-US" altLang="en-US" sz="3200" b="1" dirty="0">
                <a:latin typeface="Times New Roman" pitchFamily="18" charset="0"/>
                <a:cs typeface="Times New Roman" pitchFamily="18" charset="0"/>
              </a:rPr>
              <a:t>tháng 1 năm 2022</a:t>
            </a:r>
          </a:p>
        </p:txBody>
      </p:sp>
      <p:sp>
        <p:nvSpPr>
          <p:cNvPr id="60424" name="TextBox 8"/>
          <p:cNvSpPr txBox="1">
            <a:spLocks noChangeArrowheads="1"/>
          </p:cNvSpPr>
          <p:nvPr/>
        </p:nvSpPr>
        <p:spPr bwMode="auto">
          <a:xfrm>
            <a:off x="0" y="969963"/>
            <a:ext cx="121999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Bảo vệ bầu không khí trong sạch</a:t>
            </a:r>
            <a:endParaRPr lang="vi-VN" altLang="en-US" sz="3200" b="1">
              <a:solidFill>
                <a:srgbClr val="FF0000"/>
              </a:solidFill>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12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val 3"/>
          <p:cNvSpPr>
            <a:spLocks noChangeArrowheads="1"/>
          </p:cNvSpPr>
          <p:nvPr/>
        </p:nvSpPr>
        <p:spPr bwMode="auto">
          <a:xfrm>
            <a:off x="762000" y="1722926"/>
            <a:ext cx="7408985" cy="697523"/>
          </a:xfrm>
          <a:prstGeom prst="ellipse">
            <a:avLst/>
          </a:prstGeom>
          <a:solidFill>
            <a:srgbClr val="FFFF00"/>
          </a:solidFill>
          <a:ln>
            <a:headEnd/>
            <a:tailEnd/>
          </a:ln>
        </p:spPr>
        <p:style>
          <a:lnRef idx="1">
            <a:schemeClr val="accent1"/>
          </a:lnRef>
          <a:fillRef idx="2">
            <a:schemeClr val="accent1"/>
          </a:fillRef>
          <a:effectRef idx="1">
            <a:schemeClr val="accent1"/>
          </a:effectRef>
          <a:fontRef idx="minor">
            <a:schemeClr val="dk1"/>
          </a:fontRef>
        </p:style>
        <p:txBody>
          <a:bodyPr wrap="none" lIns="112297" tIns="56145" rIns="112297" bIns="56145" anchor="ctr">
            <a:prstTxWarp prst="textPlain">
              <a:avLst/>
            </a:prstTxWarp>
          </a:bodyPr>
          <a:lstStyle/>
          <a:p>
            <a:pPr algn="ctr" eaLnBrk="1" hangingPunct="1">
              <a:defRPr/>
            </a:pPr>
            <a:r>
              <a:rPr lang="en-US" sz="5292"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latin typeface="Times New Roman" pitchFamily="18" charset="0"/>
                <a:cs typeface="Times New Roman" pitchFamily="18" charset="0"/>
              </a:rPr>
              <a:t>BẠN CẦN BIẾT</a:t>
            </a:r>
          </a:p>
        </p:txBody>
      </p:sp>
      <p:sp>
        <p:nvSpPr>
          <p:cNvPr id="9" name="Rectangle 8"/>
          <p:cNvSpPr>
            <a:spLocks noChangeArrowheads="1"/>
          </p:cNvSpPr>
          <p:nvPr/>
        </p:nvSpPr>
        <p:spPr bwMode="auto">
          <a:xfrm>
            <a:off x="657225" y="2895600"/>
            <a:ext cx="10877550" cy="20828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p:spPr>
        <p:style>
          <a:lnRef idx="2">
            <a:schemeClr val="accent3">
              <a:shade val="50000"/>
            </a:schemeClr>
          </a:lnRef>
          <a:fillRef idx="1">
            <a:schemeClr val="accent3"/>
          </a:fillRef>
          <a:effectRef idx="0">
            <a:schemeClr val="accent3"/>
          </a:effectRef>
          <a:fontRef idx="minor">
            <a:schemeClr val="lt1"/>
          </a:fontRef>
        </p:style>
        <p:txBody>
          <a:bodyPr lIns="112297" tIns="56145" rIns="112297" bIns="56145">
            <a:spAutoFit/>
          </a:bodyPr>
          <a:lstStyle/>
          <a:p>
            <a:pPr algn="just" eaLnBrk="1" hangingPunct="1"/>
            <a:r>
              <a:rPr lang="en-US" sz="3200">
                <a:solidFill>
                  <a:srgbClr val="0000FF"/>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Chúng ta có thể sử dụng một số cách chống ô nhiễm không khí như: thu gom và xử lý phân, rác hợp lí, giảm lượng khí thải độc hại của xe có động cơ và của nhà máy, giảm bụi, khói đun bếp, bảo vệ rừng và trồng nhiều cây xanh…</a:t>
            </a:r>
            <a:endParaRPr lang="vi-VN" sz="3200" b="1">
              <a:solidFill>
                <a:srgbClr val="0000CC"/>
              </a:solidFill>
              <a:latin typeface="Times New Roman" pitchFamily="18" charset="0"/>
              <a:cs typeface="Times New Roman" pitchFamily="18" charset="0"/>
            </a:endParaRPr>
          </a:p>
        </p:txBody>
      </p:sp>
      <p:sp>
        <p:nvSpPr>
          <p:cNvPr id="61444" name="Text Box 11"/>
          <p:cNvSpPr txBox="1">
            <a:spLocks noChangeArrowheads="1"/>
          </p:cNvSpPr>
          <p:nvPr/>
        </p:nvSpPr>
        <p:spPr bwMode="auto">
          <a:xfrm>
            <a:off x="0" y="454025"/>
            <a:ext cx="12199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3200" b="1" u="sng">
                <a:latin typeface="Times New Roman" pitchFamily="18" charset="0"/>
                <a:ea typeface="MS PGothic" pitchFamily="34" charset="-128"/>
                <a:cs typeface="Times New Roman" pitchFamily="18" charset="0"/>
              </a:rPr>
              <a:t>Khoa học:</a:t>
            </a:r>
          </a:p>
        </p:txBody>
      </p:sp>
      <p:sp>
        <p:nvSpPr>
          <p:cNvPr id="61445" name="Text Box 9"/>
          <p:cNvSpPr txBox="1">
            <a:spLocks noChangeArrowheads="1"/>
          </p:cNvSpPr>
          <p:nvPr/>
        </p:nvSpPr>
        <p:spPr bwMode="auto">
          <a:xfrm>
            <a:off x="0" y="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3200" b="1" dirty="0">
                <a:latin typeface="Times New Roman" pitchFamily="18" charset="0"/>
                <a:cs typeface="Times New Roman" pitchFamily="18" charset="0"/>
              </a:rPr>
              <a:t>Thứ năm ngày </a:t>
            </a:r>
            <a:r>
              <a:rPr lang="en-US" altLang="en-US" sz="3200" b="1" dirty="0" smtClean="0">
                <a:latin typeface="Times New Roman" pitchFamily="18" charset="0"/>
                <a:cs typeface="Times New Roman" pitchFamily="18" charset="0"/>
              </a:rPr>
              <a:t>2</a:t>
            </a:r>
            <a:r>
              <a:rPr lang="vi-VN" altLang="en-US" sz="3200" b="1" dirty="0" smtClean="0">
                <a:latin typeface="Times New Roman" pitchFamily="18" charset="0"/>
                <a:cs typeface="Times New Roman" pitchFamily="18" charset="0"/>
              </a:rPr>
              <a:t>7</a:t>
            </a:r>
            <a:r>
              <a:rPr lang="en-US" altLang="en-US" sz="3200" b="1" dirty="0" smtClean="0">
                <a:latin typeface="Times New Roman" pitchFamily="18" charset="0"/>
                <a:cs typeface="Times New Roman" pitchFamily="18" charset="0"/>
              </a:rPr>
              <a:t> </a:t>
            </a:r>
            <a:r>
              <a:rPr lang="en-US" altLang="en-US" sz="3200" b="1" dirty="0">
                <a:latin typeface="Times New Roman" pitchFamily="18" charset="0"/>
                <a:cs typeface="Times New Roman" pitchFamily="18" charset="0"/>
              </a:rPr>
              <a:t>tháng 1 năm 2022</a:t>
            </a:r>
          </a:p>
        </p:txBody>
      </p:sp>
      <p:sp>
        <p:nvSpPr>
          <p:cNvPr id="61446" name="TextBox 5"/>
          <p:cNvSpPr txBox="1">
            <a:spLocks noChangeArrowheads="1"/>
          </p:cNvSpPr>
          <p:nvPr/>
        </p:nvSpPr>
        <p:spPr bwMode="auto">
          <a:xfrm>
            <a:off x="0" y="969963"/>
            <a:ext cx="121999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Bảo vệ bầu không khí trong sạch</a:t>
            </a:r>
            <a:endParaRPr lang="vi-VN" altLang="en-US" sz="3200" b="1">
              <a:solidFill>
                <a:srgbClr val="FF0000"/>
              </a:solidFill>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fade">
                                      <p:cBhvr>
                                        <p:cTn id="7" dur="1000"/>
                                        <p:tgtEl>
                                          <p:spTgt spid="96259"/>
                                        </p:tgtEl>
                                      </p:cBhvr>
                                    </p:animEffect>
                                    <p:anim calcmode="lin" valueType="num">
                                      <p:cBhvr>
                                        <p:cTn id="8" dur="1000" fill="hold"/>
                                        <p:tgtEl>
                                          <p:spTgt spid="96259"/>
                                        </p:tgtEl>
                                        <p:attrNameLst>
                                          <p:attrName>ppt_x</p:attrName>
                                        </p:attrNameLst>
                                      </p:cBhvr>
                                      <p:tavLst>
                                        <p:tav tm="0">
                                          <p:val>
                                            <p:strVal val="#ppt_x"/>
                                          </p:val>
                                        </p:tav>
                                        <p:tav tm="100000">
                                          <p:val>
                                            <p:strVal val="#ppt_x"/>
                                          </p:val>
                                        </p:tav>
                                      </p:tavLst>
                                    </p:anim>
                                    <p:anim calcmode="lin" valueType="num">
                                      <p:cBhvr>
                                        <p:cTn id="9" dur="1000" fill="hold"/>
                                        <p:tgtEl>
                                          <p:spTgt spid="9625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Ao Trang Den Truong - Hoang Thuy Linh.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1379200" y="613092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p:cNvSpPr txBox="1">
            <a:spLocks noChangeArrowheads="1"/>
          </p:cNvSpPr>
          <p:nvPr/>
        </p:nvSpPr>
        <p:spPr bwMode="auto">
          <a:xfrm>
            <a:off x="2032000" y="-152400"/>
            <a:ext cx="152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spcBef>
                <a:spcPct val="50000"/>
              </a:spcBef>
            </a:pPr>
            <a:endParaRPr lang="en-US" altLang="en-US" sz="1800">
              <a:solidFill>
                <a:srgbClr val="000000"/>
              </a:solidFill>
              <a:latin typeface="Arial" pitchFamily="34" charset="0"/>
              <a:cs typeface="Arial" pitchFamily="34" charset="0"/>
            </a:endParaRPr>
          </a:p>
        </p:txBody>
      </p:sp>
      <p:sp>
        <p:nvSpPr>
          <p:cNvPr id="62468" name="Text Box 5"/>
          <p:cNvSpPr txBox="1">
            <a:spLocks noChangeArrowheads="1"/>
          </p:cNvSpPr>
          <p:nvPr/>
        </p:nvSpPr>
        <p:spPr bwMode="auto">
          <a:xfrm>
            <a:off x="1016000" y="239713"/>
            <a:ext cx="10871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spcBef>
                <a:spcPct val="50000"/>
              </a:spcBef>
            </a:pPr>
            <a:endParaRPr lang="en-US" altLang="en-US" sz="1800">
              <a:solidFill>
                <a:srgbClr val="000000"/>
              </a:solidFill>
              <a:latin typeface="Arial" pitchFamily="34" charset="0"/>
              <a:cs typeface="Arial" pitchFamily="34" charset="0"/>
            </a:endParaRPr>
          </a:p>
        </p:txBody>
      </p:sp>
      <p:sp>
        <p:nvSpPr>
          <p:cNvPr id="6" name="TextBox 5"/>
          <p:cNvSpPr txBox="1"/>
          <p:nvPr/>
        </p:nvSpPr>
        <p:spPr>
          <a:xfrm>
            <a:off x="390525" y="365125"/>
            <a:ext cx="5064125" cy="59467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txBody>
          <a:bodyPr lIns="112297" tIns="56145" rIns="112297" bIns="56145">
            <a:spAutoFit/>
          </a:bodyPr>
          <a:lstStyle/>
          <a:p>
            <a:pPr eaLnBrk="1" hangingPunct="1"/>
            <a:r>
              <a:rPr lang="vi-VN" sz="3400">
                <a:solidFill>
                  <a:srgbClr val="0000FF"/>
                </a:solidFill>
                <a:latin typeface="Times New Roman" pitchFamily="18" charset="0"/>
                <a:cs typeface="Times New Roman" pitchFamily="18" charset="0"/>
              </a:rPr>
              <a:t>1</a:t>
            </a:r>
            <a:r>
              <a:rPr lang="en-US" sz="3400">
                <a:solidFill>
                  <a:srgbClr val="0000FF"/>
                </a:solidFill>
                <a:latin typeface="Times New Roman" pitchFamily="18" charset="0"/>
                <a:cs typeface="Times New Roman" pitchFamily="18" charset="0"/>
              </a:rPr>
              <a:t>. </a:t>
            </a:r>
            <a:r>
              <a:rPr lang="vi-VN" sz="3400">
                <a:solidFill>
                  <a:srgbClr val="0000FF"/>
                </a:solidFill>
                <a:latin typeface="Times New Roman" pitchFamily="18" charset="0"/>
                <a:cs typeface="Times New Roman" pitchFamily="18" charset="0"/>
              </a:rPr>
              <a:t>Những biện pháp để bảo vệ bầu không khí trong sạch.</a:t>
            </a:r>
            <a:endParaRPr lang="en-US" sz="3400">
              <a:solidFill>
                <a:srgbClr val="0000FF"/>
              </a:solidFill>
              <a:latin typeface="Times New Roman" pitchFamily="18" charset="0"/>
              <a:cs typeface="Times New Roman" pitchFamily="18" charset="0"/>
            </a:endParaRPr>
          </a:p>
          <a:p>
            <a:pPr eaLnBrk="1" hangingPunct="1"/>
            <a:r>
              <a:rPr lang="en-US" sz="3400">
                <a:solidFill>
                  <a:srgbClr val="0000FF"/>
                </a:solidFill>
                <a:latin typeface="Times New Roman" pitchFamily="18" charset="0"/>
                <a:cs typeface="Times New Roman" pitchFamily="18" charset="0"/>
              </a:rPr>
              <a:t>- Thu gom và xử lý phân, rác hợp lí.</a:t>
            </a:r>
          </a:p>
          <a:p>
            <a:pPr eaLnBrk="1" hangingPunct="1"/>
            <a:r>
              <a:rPr lang="en-US" sz="3400">
                <a:solidFill>
                  <a:srgbClr val="0000FF"/>
                </a:solidFill>
                <a:latin typeface="Times New Roman" pitchFamily="18" charset="0"/>
                <a:cs typeface="Times New Roman" pitchFamily="18" charset="0"/>
              </a:rPr>
              <a:t>- Giảm lượng khí thải độc hại.</a:t>
            </a:r>
          </a:p>
          <a:p>
            <a:pPr eaLnBrk="1" hangingPunct="1"/>
            <a:r>
              <a:rPr lang="en-US" sz="3400">
                <a:solidFill>
                  <a:srgbClr val="0000FF"/>
                </a:solidFill>
                <a:latin typeface="Times New Roman" pitchFamily="18" charset="0"/>
                <a:cs typeface="Times New Roman" pitchFamily="18" charset="0"/>
              </a:rPr>
              <a:t>- Bảo vệ rừng và trồng nhiều cây xanh.</a:t>
            </a:r>
          </a:p>
          <a:p>
            <a:pPr eaLnBrk="1" hangingPunct="1"/>
            <a:r>
              <a:rPr lang="en-US" sz="3400">
                <a:solidFill>
                  <a:srgbClr val="0000FF"/>
                </a:solidFill>
                <a:latin typeface="Times New Roman" pitchFamily="18" charset="0"/>
                <a:cs typeface="Times New Roman" pitchFamily="18" charset="0"/>
              </a:rPr>
              <a:t>2. Vẽ tranh cổ động bảo vệ bầu không khí trong sạch. </a:t>
            </a:r>
          </a:p>
        </p:txBody>
      </p:sp>
      <p:sp>
        <p:nvSpPr>
          <p:cNvPr id="7" name="Rectangle 6"/>
          <p:cNvSpPr>
            <a:spLocks noChangeArrowheads="1"/>
          </p:cNvSpPr>
          <p:nvPr/>
        </p:nvSpPr>
        <p:spPr bwMode="auto">
          <a:xfrm>
            <a:off x="5815013" y="365125"/>
            <a:ext cx="6072187" cy="61753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5400" cap="flat" cmpd="sng" algn="ctr">
            <a:solidFill>
              <a:srgbClr val="FFFFFF">
                <a:shade val="50000"/>
              </a:srgbClr>
            </a:solidFill>
            <a:prstDash val="solid"/>
          </a:ln>
          <a:effectLst/>
        </p:spPr>
        <p:txBody>
          <a:bodyPr lIns="112297" tIns="56145" rIns="112297" bIns="56145">
            <a:spAutoFit/>
          </a:bodyPr>
          <a:lstStyle/>
          <a:p>
            <a:pPr algn="ctr" eaLnBrk="1" hangingPunct="1"/>
            <a:r>
              <a:rPr lang="en-US" sz="3900" b="1">
                <a:solidFill>
                  <a:srgbClr val="0000CC"/>
                </a:solidFill>
                <a:latin typeface="Times New Roman" pitchFamily="18" charset="0"/>
                <a:cs typeface="Times New Roman" pitchFamily="18" charset="0"/>
              </a:rPr>
              <a:t>Bạn cần biết</a:t>
            </a:r>
          </a:p>
          <a:p>
            <a:pPr eaLnBrk="1" hangingPunct="1"/>
            <a:r>
              <a:rPr lang="en-US" sz="3900">
                <a:solidFill>
                  <a:srgbClr val="FF0000"/>
                </a:solidFill>
                <a:latin typeface="Times New Roman" pitchFamily="18" charset="0"/>
                <a:cs typeface="Times New Roman" pitchFamily="18" charset="0"/>
              </a:rPr>
              <a:t>Chúng ta có thể sử dụng một số cách chống ô nhiễm không khí như: thu gom và xử lý phân, rác hợp lí,giảm lượng khí thải độc hại của xe có động cơ và của nhà máy, giảm bụi, khói đun bếp, bảo vệ rừng và trồng nhiều cây xanh…</a:t>
            </a:r>
            <a:endParaRPr lang="vi-VN" sz="3900">
              <a:solidFill>
                <a:srgbClr val="FF0000"/>
              </a:solidFill>
              <a:latin typeface="Times New Roman" pitchFamily="18" charset="0"/>
              <a:cs typeface="Times New Roman" pitchFamily="18" charset="0"/>
            </a:endParaRPr>
          </a:p>
        </p:txBody>
      </p:sp>
      <p:cxnSp>
        <p:nvCxnSpPr>
          <p:cNvPr id="3" name="Straight Connector 2"/>
          <p:cNvCxnSpPr/>
          <p:nvPr/>
        </p:nvCxnSpPr>
        <p:spPr>
          <a:xfrm>
            <a:off x="5645150" y="365125"/>
            <a:ext cx="0" cy="6178550"/>
          </a:xfrm>
          <a:prstGeom prst="line">
            <a:avLst/>
          </a:prstGeom>
          <a:ln w="28575"/>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795" fill="hold"/>
                                        <p:tgtEl>
                                          <p:spTgt spid="5123"/>
                                        </p:tgtEl>
                                      </p:cBhvr>
                                    </p:cmd>
                                  </p:childTnLst>
                                </p:cTn>
                              </p:par>
                              <p:par>
                                <p:cTn id="7" presetID="8"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amond(in)">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123"/>
                </p:tgtEl>
              </p:cMediaNode>
            </p:audio>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ơi giữ chỗ cho Số hiệu Bản chiếu 5"/>
          <p:cNvSpPr>
            <a:spLocks noGrp="1"/>
          </p:cNvSpPr>
          <p:nvPr>
            <p:ph type="sldNum" sz="quarter" idx="12"/>
          </p:nvPr>
        </p:nvSpPr>
        <p:spPr/>
        <p:txBody>
          <a:bodyPr/>
          <a:lstStyle>
            <a:lvl1pPr>
              <a:defRPr sz="3900">
                <a:solidFill>
                  <a:schemeClr val="tx1"/>
                </a:solidFill>
                <a:latin typeface="Arial" pitchFamily="34" charset="0"/>
              </a:defRPr>
            </a:lvl1pPr>
            <a:lvl2pPr>
              <a:defRPr sz="3400">
                <a:solidFill>
                  <a:schemeClr val="tx1"/>
                </a:solidFill>
                <a:latin typeface="Arial" pitchFamily="34" charset="0"/>
              </a:defRPr>
            </a:lvl2pPr>
            <a:lvl3pPr>
              <a:defRPr sz="2900">
                <a:solidFill>
                  <a:schemeClr val="tx1"/>
                </a:solidFill>
                <a:latin typeface="Arial" pitchFamily="34" charset="0"/>
              </a:defRPr>
            </a:lvl3pPr>
            <a:lvl4pPr>
              <a:defRPr sz="2400">
                <a:solidFill>
                  <a:schemeClr val="tx1"/>
                </a:solidFill>
                <a:latin typeface="Arial" pitchFamily="34" charset="0"/>
              </a:defRPr>
            </a:lvl4pPr>
            <a:lvl5pPr>
              <a:defRPr sz="2400">
                <a:solidFill>
                  <a:schemeClr val="tx1"/>
                </a:solidFill>
                <a:latin typeface="Arial" pitchFamily="34" charset="0"/>
              </a:defRPr>
            </a:lvl5pPr>
            <a:lvl6pPr marL="2989263" indent="-280988" eaLnBrk="0" hangingPunct="0">
              <a:defRPr sz="2400">
                <a:solidFill>
                  <a:schemeClr val="tx1"/>
                </a:solidFill>
                <a:latin typeface="Arial" pitchFamily="34" charset="0"/>
              </a:defRPr>
            </a:lvl6pPr>
            <a:lvl7pPr marL="3446463" indent="-280988" eaLnBrk="0" hangingPunct="0">
              <a:defRPr sz="2400">
                <a:solidFill>
                  <a:schemeClr val="tx1"/>
                </a:solidFill>
                <a:latin typeface="Arial" pitchFamily="34" charset="0"/>
              </a:defRPr>
            </a:lvl7pPr>
            <a:lvl8pPr marL="3903663" indent="-280988" eaLnBrk="0" hangingPunct="0">
              <a:defRPr sz="2400">
                <a:solidFill>
                  <a:schemeClr val="tx1"/>
                </a:solidFill>
                <a:latin typeface="Arial" pitchFamily="34" charset="0"/>
              </a:defRPr>
            </a:lvl8pPr>
            <a:lvl9pPr marL="4360863" indent="-280988" eaLnBrk="0" hangingPunct="0">
              <a:defRPr sz="2400">
                <a:solidFill>
                  <a:schemeClr val="tx1"/>
                </a:solidFill>
                <a:latin typeface="Arial" pitchFamily="34" charset="0"/>
              </a:defRPr>
            </a:lvl9pPr>
          </a:lstStyle>
          <a:p>
            <a:fld id="{7CA8A557-0E70-49D0-B916-76C63798D34D}" type="slidenum">
              <a:rPr lang="en-US" altLang="en-US" sz="1700">
                <a:solidFill>
                  <a:srgbClr val="FFFFFF"/>
                </a:solidFill>
              </a:rPr>
              <a:pPr/>
              <a:t>35</a:t>
            </a:fld>
            <a:endParaRPr lang="en-US" altLang="en-US" sz="1700">
              <a:solidFill>
                <a:srgbClr val="FFFFFF"/>
              </a:solidFill>
            </a:endParaRPr>
          </a:p>
        </p:txBody>
      </p:sp>
      <p:sp>
        <p:nvSpPr>
          <p:cNvPr id="128003" name="Rectangle 16"/>
          <p:cNvSpPr>
            <a:spLocks noGrp="1" noChangeArrowheads="1"/>
          </p:cNvSpPr>
          <p:nvPr>
            <p:ph type="title"/>
          </p:nvPr>
        </p:nvSpPr>
        <p:spPr>
          <a:xfrm>
            <a:off x="584200" y="1835150"/>
            <a:ext cx="11134725" cy="3449638"/>
          </a:xfrm>
          <a:extLst>
            <a:ext uri="{909E8E84-426E-40DD-AFC4-6F175D3DCCD1}">
              <a14:hiddenFill xmlns:a14="http://schemas.microsoft.com/office/drawing/2010/main">
                <a:solidFill>
                  <a:srgbClr val="FFFFFF"/>
                </a:solidFill>
              </a14:hiddenFill>
            </a:ext>
          </a:extLst>
        </p:spPr>
        <p:txBody>
          <a:bodyPr/>
          <a:lstStyle/>
          <a:p>
            <a:pPr eaLnBrk="1" hangingPunct="1">
              <a:defRPr/>
            </a:pPr>
            <a:r>
              <a:rPr lang="en-US" altLang="en-US" sz="7385" b="1">
                <a:solidFill>
                  <a:srgbClr val="FFFF00"/>
                </a:solidFill>
                <a:effectLst/>
              </a:rPr>
              <a:t>AI NHANH    </a:t>
            </a:r>
            <a:r>
              <a:rPr lang="en-US" altLang="en-US" sz="7385" b="1">
                <a:solidFill>
                  <a:srgbClr val="FF0000"/>
                </a:solidFill>
                <a:effectLst/>
              </a:rPr>
              <a:t>AI ĐÚNG </a:t>
            </a:r>
          </a:p>
        </p:txBody>
      </p:sp>
      <p:grpSp>
        <p:nvGrpSpPr>
          <p:cNvPr id="63492" name="Group 17"/>
          <p:cNvGrpSpPr>
            <a:grpSpLocks/>
          </p:cNvGrpSpPr>
          <p:nvPr/>
        </p:nvGrpSpPr>
        <p:grpSpPr bwMode="auto">
          <a:xfrm>
            <a:off x="261938" y="-1084263"/>
            <a:ext cx="12192000" cy="8551863"/>
            <a:chOff x="0" y="-19"/>
            <a:chExt cx="5760" cy="4377"/>
          </a:xfrm>
        </p:grpSpPr>
        <p:pic>
          <p:nvPicPr>
            <p:cNvPr id="63495" name="Picture 18"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9"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20"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21"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3" name="Picture 29" descr="QUANIM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142663" y="3173413"/>
            <a:ext cx="7112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9" descr="QUANIM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02338" y="3151188"/>
            <a:ext cx="711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985838"/>
            <a:ext cx="2270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4515" name="Rectangle 3"/>
          <p:cNvSpPr>
            <a:spLocks noChangeArrowheads="1"/>
          </p:cNvSpPr>
          <p:nvPr/>
        </p:nvSpPr>
        <p:spPr bwMode="auto">
          <a:xfrm>
            <a:off x="0" y="-1022350"/>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4516" name="Rectangle 4"/>
          <p:cNvSpPr>
            <a:spLocks noChangeArrowheads="1"/>
          </p:cNvSpPr>
          <p:nvPr/>
        </p:nvSpPr>
        <p:spPr bwMode="auto">
          <a:xfrm>
            <a:off x="0" y="2994025"/>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23557" name="Text Box 5"/>
          <p:cNvSpPr txBox="1">
            <a:spLocks noChangeArrowheads="1"/>
          </p:cNvSpPr>
          <p:nvPr/>
        </p:nvSpPr>
        <p:spPr bwMode="auto">
          <a:xfrm>
            <a:off x="461963" y="903288"/>
            <a:ext cx="11255375" cy="719137"/>
          </a:xfrm>
          <a:prstGeom prst="rect">
            <a:avLst/>
          </a:prstGeom>
          <a:ln>
            <a:headEnd/>
            <a:tailEnd/>
          </a:ln>
        </p:spPr>
        <p:style>
          <a:lnRef idx="2">
            <a:schemeClr val="dk1"/>
          </a:lnRef>
          <a:fillRef idx="1">
            <a:schemeClr val="lt1"/>
          </a:fillRef>
          <a:effectRef idx="0">
            <a:schemeClr val="dk1"/>
          </a:effectRef>
          <a:fontRef idx="minor">
            <a:schemeClr val="dk1"/>
          </a:fontRef>
        </p:style>
        <p:txBody>
          <a:bodyPr lIns="112297" tIns="56145" rIns="112297" bIns="56145">
            <a:spAutoFit/>
          </a:bodyPr>
          <a:lstStyle/>
          <a:p>
            <a:pPr eaLnBrk="1" hangingPunct="1"/>
            <a:r>
              <a:rPr lang="en-US" sz="3900" b="1">
                <a:solidFill>
                  <a:srgbClr val="FF0000"/>
                </a:solidFill>
                <a:latin typeface="Times New Roman" pitchFamily="18" charset="0"/>
              </a:rPr>
              <a:t>Để trường, lớp luôn sạch đẹp chúng ta cần làm gì ?</a:t>
            </a:r>
            <a:endParaRPr lang="en-US" sz="3400" b="1">
              <a:solidFill>
                <a:srgbClr val="FF0000"/>
              </a:solidFill>
              <a:latin typeface="Tahoma" pitchFamily="34" charset="0"/>
            </a:endParaRPr>
          </a:p>
        </p:txBody>
      </p:sp>
      <p:sp>
        <p:nvSpPr>
          <p:cNvPr id="23558" name="Text Box 6"/>
          <p:cNvSpPr txBox="1">
            <a:spLocks noChangeArrowheads="1"/>
          </p:cNvSpPr>
          <p:nvPr/>
        </p:nvSpPr>
        <p:spPr bwMode="auto">
          <a:xfrm>
            <a:off x="1635125" y="2397125"/>
            <a:ext cx="7889875" cy="71913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lIns="112297" tIns="56145" rIns="112297" bIns="56145">
            <a:spAutoFit/>
          </a:bodyPr>
          <a:lstStyle/>
          <a:p>
            <a:pPr eaLnBrk="1" hangingPunct="1">
              <a:defRPr/>
            </a:pPr>
            <a:r>
              <a:rPr lang="en-US" sz="3939" b="1" dirty="0" err="1">
                <a:solidFill>
                  <a:srgbClr val="0000FF"/>
                </a:solidFill>
                <a:latin typeface="Times New Roman" pitchFamily="18" charset="0"/>
                <a:cs typeface="Times New Roman" pitchFamily="18" charset="0"/>
              </a:rPr>
              <a:t>Vứt</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rác</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bừa</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bãi</a:t>
            </a:r>
            <a:r>
              <a:rPr lang="en-US" sz="3939" b="1" dirty="0">
                <a:solidFill>
                  <a:srgbClr val="0000FF"/>
                </a:solidFill>
                <a:latin typeface="Times New Roman" pitchFamily="18" charset="0"/>
                <a:cs typeface="Times New Roman" pitchFamily="18" charset="0"/>
              </a:rPr>
              <a:t> </a:t>
            </a:r>
          </a:p>
        </p:txBody>
      </p:sp>
      <p:sp>
        <p:nvSpPr>
          <p:cNvPr id="129031" name="Text Box 7"/>
          <p:cNvSpPr txBox="1">
            <a:spLocks noChangeArrowheads="1"/>
          </p:cNvSpPr>
          <p:nvPr/>
        </p:nvSpPr>
        <p:spPr bwMode="auto">
          <a:xfrm>
            <a:off x="0" y="3148013"/>
            <a:ext cx="3149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algn="ctr" eaLnBrk="1" hangingPunct="1"/>
            <a:r>
              <a:rPr lang="en-US" altLang="en-US" b="1">
                <a:solidFill>
                  <a:srgbClr val="FFFFFF"/>
                </a:solidFill>
                <a:latin typeface="Tahoma" pitchFamily="34" charset="0"/>
              </a:rPr>
              <a:t> </a:t>
            </a:r>
          </a:p>
          <a:p>
            <a:pPr algn="ctr" eaLnBrk="1" hangingPunct="1"/>
            <a:r>
              <a:rPr lang="en-US" altLang="en-US" b="1">
                <a:solidFill>
                  <a:srgbClr val="FFFFFF"/>
                </a:solidFill>
                <a:latin typeface="Tahoma" pitchFamily="34" charset="0"/>
              </a:rPr>
              <a:t> </a:t>
            </a:r>
          </a:p>
          <a:p>
            <a:pPr algn="ctr" eaLnBrk="1" hangingPunct="1"/>
            <a:endParaRPr lang="en-US" altLang="en-US" b="1">
              <a:solidFill>
                <a:srgbClr val="FFFFFF"/>
              </a:solidFill>
              <a:latin typeface="Tahoma" pitchFamily="34" charset="0"/>
            </a:endParaRPr>
          </a:p>
        </p:txBody>
      </p:sp>
      <p:sp>
        <p:nvSpPr>
          <p:cNvPr id="23560" name="Text Box 8"/>
          <p:cNvSpPr txBox="1">
            <a:spLocks noChangeArrowheads="1"/>
          </p:cNvSpPr>
          <p:nvPr/>
        </p:nvSpPr>
        <p:spPr bwMode="auto">
          <a:xfrm>
            <a:off x="1682750" y="3657600"/>
            <a:ext cx="7842250" cy="132715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defRPr/>
            </a:pPr>
            <a:r>
              <a:rPr lang="en-US" sz="3939" b="1" dirty="0">
                <a:solidFill>
                  <a:srgbClr val="0000FF"/>
                </a:solidFill>
                <a:latin typeface="Times New Roman" pitchFamily="18" charset="0"/>
                <a:cs typeface="Times New Roman" pitchFamily="18" charset="0"/>
              </a:rPr>
              <a:t>Thu </a:t>
            </a:r>
            <a:r>
              <a:rPr lang="en-US" sz="3939" b="1" dirty="0" err="1">
                <a:solidFill>
                  <a:srgbClr val="0000FF"/>
                </a:solidFill>
                <a:latin typeface="Times New Roman" pitchFamily="18" charset="0"/>
                <a:cs typeface="Times New Roman" pitchFamily="18" charset="0"/>
              </a:rPr>
              <a:t>gom</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và</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xử</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lý</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rác</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đi</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vệ</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sinh</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đúng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nơi</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quy</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định</a:t>
            </a:r>
            <a:r>
              <a:rPr lang="en-US" sz="3939" b="1" dirty="0">
                <a:solidFill>
                  <a:srgbClr val="0000FF"/>
                </a:solidFill>
                <a:latin typeface="Times New Roman" pitchFamily="18" charset="0"/>
                <a:cs typeface="Times New Roman" pitchFamily="18" charset="0"/>
              </a:rPr>
              <a:t> </a:t>
            </a:r>
          </a:p>
        </p:txBody>
      </p:sp>
      <p:sp>
        <p:nvSpPr>
          <p:cNvPr id="23561" name="Text Box 9"/>
          <p:cNvSpPr txBox="1">
            <a:spLocks noChangeArrowheads="1"/>
          </p:cNvSpPr>
          <p:nvPr/>
        </p:nvSpPr>
        <p:spPr bwMode="auto">
          <a:xfrm>
            <a:off x="1635125" y="5680075"/>
            <a:ext cx="7889875" cy="71913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r>
              <a:rPr lang="en-US" sz="3900" b="1">
                <a:solidFill>
                  <a:srgbClr val="0000FF"/>
                </a:solidFill>
                <a:latin typeface="Times New Roman" pitchFamily="18" charset="0"/>
                <a:cs typeface="Times New Roman" pitchFamily="18" charset="0"/>
              </a:rPr>
              <a:t>Chỉ học tập và vui chơi. </a:t>
            </a:r>
            <a:endParaRPr lang="en-US" sz="2800" b="1">
              <a:solidFill>
                <a:srgbClr val="0000FF"/>
              </a:solidFill>
              <a:latin typeface="Times New Roman" pitchFamily="18" charset="0"/>
              <a:cs typeface="Times New Roman" pitchFamily="18" charset="0"/>
            </a:endParaRPr>
          </a:p>
        </p:txBody>
      </p:sp>
      <p:sp>
        <p:nvSpPr>
          <p:cNvPr id="23568" name="Text Box 16"/>
          <p:cNvSpPr txBox="1">
            <a:spLocks noChangeArrowheads="1"/>
          </p:cNvSpPr>
          <p:nvPr/>
        </p:nvSpPr>
        <p:spPr bwMode="auto">
          <a:xfrm>
            <a:off x="4176713" y="-9525"/>
            <a:ext cx="2540000" cy="719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009999"/>
              </a:buClr>
              <a:buSzPct val="120000"/>
              <a:defRPr/>
            </a:pPr>
            <a:r>
              <a:rPr lang="en-US" altLang="en-US" sz="3939" b="1" smtClean="0">
                <a:latin typeface="Times New Roman" panose="02020603050405020304" pitchFamily="18" charset="0"/>
              </a:rPr>
              <a:t>Câu hỏi 1:</a:t>
            </a:r>
          </a:p>
        </p:txBody>
      </p:sp>
      <p:sp>
        <p:nvSpPr>
          <p:cNvPr id="23569" name="Oval 17"/>
          <p:cNvSpPr>
            <a:spLocks noChangeArrowheads="1"/>
          </p:cNvSpPr>
          <p:nvPr/>
        </p:nvSpPr>
        <p:spPr bwMode="auto">
          <a:xfrm>
            <a:off x="468313" y="2438400"/>
            <a:ext cx="914400" cy="750888"/>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A</a:t>
            </a:r>
          </a:p>
        </p:txBody>
      </p:sp>
      <p:sp>
        <p:nvSpPr>
          <p:cNvPr id="23570" name="Oval 18"/>
          <p:cNvSpPr>
            <a:spLocks noChangeArrowheads="1"/>
          </p:cNvSpPr>
          <p:nvPr/>
        </p:nvSpPr>
        <p:spPr bwMode="auto">
          <a:xfrm>
            <a:off x="420688" y="5635625"/>
            <a:ext cx="914400" cy="749300"/>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C</a:t>
            </a:r>
          </a:p>
        </p:txBody>
      </p:sp>
      <p:sp>
        <p:nvSpPr>
          <p:cNvPr id="23571" name="Oval 19"/>
          <p:cNvSpPr>
            <a:spLocks noChangeArrowheads="1"/>
          </p:cNvSpPr>
          <p:nvPr/>
        </p:nvSpPr>
        <p:spPr bwMode="auto">
          <a:xfrm>
            <a:off x="468313" y="3657600"/>
            <a:ext cx="914400" cy="750888"/>
          </a:xfrm>
          <a:prstGeom prst="ellipse">
            <a:avLst/>
          </a:prstGeom>
          <a:solidFill>
            <a:srgbClr val="0000FF"/>
          </a:solidFill>
          <a:ln w="57150" cmpd="thickThin" algn="ctr">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B</a:t>
            </a:r>
          </a:p>
        </p:txBody>
      </p:sp>
      <p:sp>
        <p:nvSpPr>
          <p:cNvPr id="23572" name="Oval 20"/>
          <p:cNvSpPr>
            <a:spLocks noChangeArrowheads="1"/>
          </p:cNvSpPr>
          <p:nvPr/>
        </p:nvSpPr>
        <p:spPr bwMode="auto">
          <a:xfrm>
            <a:off x="468313" y="3657600"/>
            <a:ext cx="914400" cy="750888"/>
          </a:xfrm>
          <a:prstGeom prst="ellipse">
            <a:avLst/>
          </a:prstGeom>
          <a:solidFill>
            <a:srgbClr val="FFC00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a:solidFill>
                  <a:srgbClr val="C00000"/>
                </a:solidFill>
                <a:latin typeface="Tahoma" pitchFamily="34" charset="0"/>
              </a:rPr>
              <a:t>B</a:t>
            </a:r>
            <a:endParaRPr lang="en-US" sz="3446" b="1" dirty="0">
              <a:solidFill>
                <a:srgbClr val="C00000"/>
              </a:solidFill>
              <a:latin typeface="Tahoma" pitchFamily="34" charset="0"/>
            </a:endParaRPr>
          </a:p>
        </p:txBody>
      </p:sp>
      <p:sp>
        <p:nvSpPr>
          <p:cNvPr id="23575" name="Text Box 23"/>
          <p:cNvSpPr txBox="1">
            <a:spLocks noChangeArrowheads="1"/>
          </p:cNvSpPr>
          <p:nvPr/>
        </p:nvSpPr>
        <p:spPr bwMode="auto">
          <a:xfrm>
            <a:off x="1668588" y="3733015"/>
            <a:ext cx="7856412" cy="1325770"/>
          </a:xfrm>
          <a:prstGeom prst="rect">
            <a:avLst/>
          </a:prstGeom>
          <a:solidFill>
            <a:srgbClr val="FF0066"/>
          </a:solidFill>
          <a:ln>
            <a:headEnd/>
            <a:tailEnd/>
          </a:ln>
        </p:spPr>
        <p:style>
          <a:lnRef idx="0">
            <a:schemeClr val="accent1"/>
          </a:lnRef>
          <a:fillRef idx="3">
            <a:schemeClr val="accent1"/>
          </a:fillRef>
          <a:effectRef idx="3">
            <a:schemeClr val="accent1"/>
          </a:effectRef>
          <a:fontRef idx="minor">
            <a:schemeClr val="lt1"/>
          </a:fontRef>
        </p:style>
        <p:txBody>
          <a:bodyPr lIns="112297" tIns="56145" rIns="112297" bIns="56145">
            <a:spAutoFit/>
          </a:bodyPr>
          <a:lstStyle/>
          <a:p>
            <a:pPr eaLnBrk="1" hangingPunct="1">
              <a:defRPr/>
            </a:pPr>
            <a:r>
              <a:rPr lang="vi-VN" sz="3939" b="1" dirty="0">
                <a:solidFill>
                  <a:schemeClr val="bg1"/>
                </a:solidFill>
                <a:latin typeface="Times New Roman" pitchFamily="18" charset="0"/>
                <a:cs typeface="Times New Roman" pitchFamily="18" charset="0"/>
              </a:rPr>
              <a:t>Thu gom và xử </a:t>
            </a:r>
            <a:r>
              <a:rPr lang="en-US" sz="3939" b="1" dirty="0" err="1">
                <a:solidFill>
                  <a:schemeClr val="bg1"/>
                </a:solidFill>
                <a:latin typeface="Times New Roman" pitchFamily="18" charset="0"/>
                <a:cs typeface="Times New Roman" pitchFamily="18" charset="0"/>
              </a:rPr>
              <a:t>lý</a:t>
            </a:r>
            <a:r>
              <a:rPr lang="en-US" sz="3939" b="1" dirty="0">
                <a:solidFill>
                  <a:schemeClr val="bg1"/>
                </a:solidFill>
                <a:latin typeface="Times New Roman" pitchFamily="18" charset="0"/>
                <a:cs typeface="Times New Roman" pitchFamily="18" charset="0"/>
              </a:rPr>
              <a:t> </a:t>
            </a:r>
            <a:r>
              <a:rPr lang="vi-VN" sz="3939" b="1" dirty="0">
                <a:solidFill>
                  <a:schemeClr val="bg1"/>
                </a:solidFill>
                <a:latin typeface="Times New Roman" pitchFamily="18" charset="0"/>
                <a:cs typeface="Times New Roman" pitchFamily="18" charset="0"/>
              </a:rPr>
              <a:t>rác, đi vệ sinh đúng nơi quy định </a:t>
            </a:r>
          </a:p>
        </p:txBody>
      </p:sp>
      <p:sp>
        <p:nvSpPr>
          <p:cNvPr id="64530" name="Oval 2"/>
          <p:cNvSpPr>
            <a:spLocks noChangeArrowheads="1"/>
          </p:cNvSpPr>
          <p:nvPr/>
        </p:nvSpPr>
        <p:spPr bwMode="auto">
          <a:xfrm rot="-933412">
            <a:off x="10169525" y="4583113"/>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4531" name="Oval 3"/>
          <p:cNvSpPr>
            <a:spLocks noChangeArrowheads="1"/>
          </p:cNvSpPr>
          <p:nvPr/>
        </p:nvSpPr>
        <p:spPr bwMode="auto">
          <a:xfrm>
            <a:off x="10071100" y="6448425"/>
            <a:ext cx="1481138" cy="146050"/>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4532" name="Oval 4"/>
          <p:cNvSpPr>
            <a:spLocks noChangeArrowheads="1"/>
          </p:cNvSpPr>
          <p:nvPr/>
        </p:nvSpPr>
        <p:spPr bwMode="auto">
          <a:xfrm rot="546664">
            <a:off x="10998200" y="4554538"/>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4533" name="Oval 5"/>
          <p:cNvSpPr>
            <a:spLocks noChangeArrowheads="1"/>
          </p:cNvSpPr>
          <p:nvPr/>
        </p:nvSpPr>
        <p:spPr bwMode="gray">
          <a:xfrm>
            <a:off x="9831388" y="4776788"/>
            <a:ext cx="1885950" cy="174307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4534" name="Oval 6"/>
          <p:cNvSpPr>
            <a:spLocks noChangeArrowheads="1"/>
          </p:cNvSpPr>
          <p:nvPr/>
        </p:nvSpPr>
        <p:spPr bwMode="gray">
          <a:xfrm>
            <a:off x="9831388" y="4851400"/>
            <a:ext cx="1885950" cy="174307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4535" name="Oval 7"/>
          <p:cNvSpPr>
            <a:spLocks noChangeArrowheads="1"/>
          </p:cNvSpPr>
          <p:nvPr/>
        </p:nvSpPr>
        <p:spPr bwMode="gray">
          <a:xfrm>
            <a:off x="9969500" y="4867275"/>
            <a:ext cx="1641475" cy="1517650"/>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4536" name="Oval 8"/>
          <p:cNvSpPr>
            <a:spLocks noChangeArrowheads="1"/>
          </p:cNvSpPr>
          <p:nvPr/>
        </p:nvSpPr>
        <p:spPr bwMode="gray">
          <a:xfrm>
            <a:off x="9972675" y="4867275"/>
            <a:ext cx="1638300" cy="151765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4537" name="Oval 9"/>
          <p:cNvSpPr>
            <a:spLocks noChangeArrowheads="1"/>
          </p:cNvSpPr>
          <p:nvPr/>
        </p:nvSpPr>
        <p:spPr bwMode="gray">
          <a:xfrm>
            <a:off x="10071100" y="4929188"/>
            <a:ext cx="1474788" cy="136207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4538" name="Oval 10"/>
          <p:cNvSpPr>
            <a:spLocks noChangeArrowheads="1"/>
          </p:cNvSpPr>
          <p:nvPr/>
        </p:nvSpPr>
        <p:spPr bwMode="gray">
          <a:xfrm>
            <a:off x="10098088" y="4946650"/>
            <a:ext cx="1430337" cy="1320800"/>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4539" name="Oval 11"/>
          <p:cNvSpPr>
            <a:spLocks noChangeArrowheads="1"/>
          </p:cNvSpPr>
          <p:nvPr/>
        </p:nvSpPr>
        <p:spPr bwMode="gray">
          <a:xfrm>
            <a:off x="10118725" y="4948238"/>
            <a:ext cx="1393825" cy="1287462"/>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4540" name="Oval 12"/>
          <p:cNvSpPr>
            <a:spLocks noChangeArrowheads="1"/>
          </p:cNvSpPr>
          <p:nvPr/>
        </p:nvSpPr>
        <p:spPr bwMode="gray">
          <a:xfrm>
            <a:off x="10136188" y="4946650"/>
            <a:ext cx="1325562" cy="120332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4541" name="Oval 13"/>
          <p:cNvSpPr>
            <a:spLocks noChangeArrowheads="1"/>
          </p:cNvSpPr>
          <p:nvPr/>
        </p:nvSpPr>
        <p:spPr bwMode="gray">
          <a:xfrm>
            <a:off x="10221913" y="4943475"/>
            <a:ext cx="1179512" cy="97631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28" name="Oval 14"/>
          <p:cNvSpPr>
            <a:spLocks noChangeArrowheads="1"/>
          </p:cNvSpPr>
          <p:nvPr/>
        </p:nvSpPr>
        <p:spPr bwMode="auto">
          <a:xfrm>
            <a:off x="10086975" y="49466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4800">
                <a:solidFill>
                  <a:srgbClr val="FF3300"/>
                </a:solidFill>
                <a:latin typeface=".VnVogue" pitchFamily="34" charset="0"/>
                <a:cs typeface="Times New Roman" pitchFamily="18" charset="0"/>
              </a:rPr>
              <a:t>HÕt</a:t>
            </a:r>
          </a:p>
          <a:p>
            <a:pPr algn="ctr" eaLnBrk="1" hangingPunct="1"/>
            <a:r>
              <a:rPr lang="en-US" altLang="en-US" sz="4800">
                <a:solidFill>
                  <a:srgbClr val="FF3300"/>
                </a:solidFill>
                <a:latin typeface=".VnVogue" pitchFamily="34" charset="0"/>
                <a:cs typeface="Times New Roman" pitchFamily="18" charset="0"/>
              </a:rPr>
              <a:t>giê</a:t>
            </a:r>
          </a:p>
        </p:txBody>
      </p:sp>
      <p:sp>
        <p:nvSpPr>
          <p:cNvPr id="29" name="Oval 15"/>
          <p:cNvSpPr>
            <a:spLocks noChangeArrowheads="1"/>
          </p:cNvSpPr>
          <p:nvPr/>
        </p:nvSpPr>
        <p:spPr bwMode="auto">
          <a:xfrm>
            <a:off x="10093325" y="49593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1</a:t>
            </a:r>
          </a:p>
        </p:txBody>
      </p:sp>
      <p:sp>
        <p:nvSpPr>
          <p:cNvPr id="30" name="Oval 16"/>
          <p:cNvSpPr>
            <a:spLocks noChangeArrowheads="1"/>
          </p:cNvSpPr>
          <p:nvPr/>
        </p:nvSpPr>
        <p:spPr bwMode="auto">
          <a:xfrm>
            <a:off x="10093325" y="4962525"/>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2</a:t>
            </a:r>
          </a:p>
        </p:txBody>
      </p:sp>
      <p:sp>
        <p:nvSpPr>
          <p:cNvPr id="31" name="Oval 17"/>
          <p:cNvSpPr>
            <a:spLocks noChangeArrowheads="1"/>
          </p:cNvSpPr>
          <p:nvPr/>
        </p:nvSpPr>
        <p:spPr bwMode="auto">
          <a:xfrm>
            <a:off x="10088563" y="4959350"/>
            <a:ext cx="1439862"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3</a:t>
            </a:r>
          </a:p>
        </p:txBody>
      </p:sp>
      <p:sp>
        <p:nvSpPr>
          <p:cNvPr id="32" name="Oval 18"/>
          <p:cNvSpPr>
            <a:spLocks noChangeArrowheads="1"/>
          </p:cNvSpPr>
          <p:nvPr/>
        </p:nvSpPr>
        <p:spPr bwMode="auto">
          <a:xfrm>
            <a:off x="10102850" y="4954588"/>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4</a:t>
            </a:r>
          </a:p>
        </p:txBody>
      </p:sp>
      <p:sp>
        <p:nvSpPr>
          <p:cNvPr id="33" name="Oval 34"/>
          <p:cNvSpPr>
            <a:spLocks noChangeArrowheads="1"/>
          </p:cNvSpPr>
          <p:nvPr/>
        </p:nvSpPr>
        <p:spPr bwMode="auto">
          <a:xfrm>
            <a:off x="10071100" y="4919663"/>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8"/>
                                        </p:tgtEl>
                                        <p:attrNameLst>
                                          <p:attrName>style.visibility</p:attrName>
                                        </p:attrNameLst>
                                      </p:cBhvr>
                                      <p:to>
                                        <p:strVal val="visible"/>
                                      </p:to>
                                    </p:set>
                                    <p:animEffect transition="in" filter="blinds(horizontal)">
                                      <p:cBhvr>
                                        <p:cTn id="7" dur="500"/>
                                        <p:tgtEl>
                                          <p:spTgt spid="23568"/>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fade">
                                      <p:cBhvr>
                                        <p:cTn id="10" dur="192" decel="100000"/>
                                        <p:tgtEl>
                                          <p:spTgt spid="23557"/>
                                        </p:tgtEl>
                                      </p:cBhvr>
                                    </p:animEffect>
                                    <p:animScale>
                                      <p:cBhvr>
                                        <p:cTn id="11" dur="192" decel="100000"/>
                                        <p:tgtEl>
                                          <p:spTgt spid="23557"/>
                                        </p:tgtEl>
                                      </p:cBhvr>
                                      <p:from x="10000" y="10000"/>
                                      <p:to x="200000" y="450000"/>
                                    </p:animScale>
                                    <p:animScale>
                                      <p:cBhvr>
                                        <p:cTn id="12" dur="308" accel="100000" fill="hold">
                                          <p:stCondLst>
                                            <p:cond delay="192"/>
                                          </p:stCondLst>
                                        </p:cTn>
                                        <p:tgtEl>
                                          <p:spTgt spid="23557"/>
                                        </p:tgtEl>
                                      </p:cBhvr>
                                      <p:from x="200000" y="450000"/>
                                      <p:to x="100000" y="100000"/>
                                    </p:animScale>
                                    <p:set>
                                      <p:cBhvr>
                                        <p:cTn id="13" dur="192" fill="hold"/>
                                        <p:tgtEl>
                                          <p:spTgt spid="23557"/>
                                        </p:tgtEl>
                                        <p:attrNameLst>
                                          <p:attrName>ppt_x</p:attrName>
                                        </p:attrNameLst>
                                      </p:cBhvr>
                                      <p:to>
                                        <p:strVal val="(0.5)"/>
                                      </p:to>
                                    </p:set>
                                    <p:anim from="(0.5)" to="(#ppt_x)" calcmode="lin" valueType="num">
                                      <p:cBhvr>
                                        <p:cTn id="14" dur="308" accel="100000" fill="hold">
                                          <p:stCondLst>
                                            <p:cond delay="192"/>
                                          </p:stCondLst>
                                        </p:cTn>
                                        <p:tgtEl>
                                          <p:spTgt spid="23557"/>
                                        </p:tgtEl>
                                        <p:attrNameLst>
                                          <p:attrName>ppt_x</p:attrName>
                                        </p:attrNameLst>
                                      </p:cBhvr>
                                    </p:anim>
                                    <p:set>
                                      <p:cBhvr>
                                        <p:cTn id="15" dur="192" fill="hold"/>
                                        <p:tgtEl>
                                          <p:spTgt spid="23557"/>
                                        </p:tgtEl>
                                        <p:attrNameLst>
                                          <p:attrName>ppt_y</p:attrName>
                                        </p:attrNameLst>
                                      </p:cBhvr>
                                      <p:to>
                                        <p:strVal val="(#ppt_y+0.4)"/>
                                      </p:to>
                                    </p:set>
                                    <p:anim from="(#ppt_y+0.4)" to="(#ppt_y)" calcmode="lin" valueType="num">
                                      <p:cBhvr>
                                        <p:cTn id="16" dur="308" accel="100000" fill="hold">
                                          <p:stCondLst>
                                            <p:cond delay="192"/>
                                          </p:stCondLst>
                                        </p:cTn>
                                        <p:tgtEl>
                                          <p:spTgt spid="23557"/>
                                        </p:tgtEl>
                                        <p:attrNameLst>
                                          <p:attrName>ppt_y</p:attrName>
                                        </p:attrNameLst>
                                      </p:cBhvr>
                                    </p:anim>
                                  </p:childTnLst>
                                </p:cTn>
                              </p:par>
                              <p:par>
                                <p:cTn id="17" presetID="51" presetClass="entr" presetSubtype="0" fill="hold" grpId="0" nodeType="withEffect">
                                  <p:stCondLst>
                                    <p:cond delay="0"/>
                                  </p:stCondLst>
                                  <p:childTnLst>
                                    <p:set>
                                      <p:cBhvr>
                                        <p:cTn id="18" dur="1" fill="hold">
                                          <p:stCondLst>
                                            <p:cond delay="0"/>
                                          </p:stCondLst>
                                        </p:cTn>
                                        <p:tgtEl>
                                          <p:spTgt spid="23569"/>
                                        </p:tgtEl>
                                        <p:attrNameLst>
                                          <p:attrName>style.visibility</p:attrName>
                                        </p:attrNameLst>
                                      </p:cBhvr>
                                      <p:to>
                                        <p:strVal val="visible"/>
                                      </p:to>
                                    </p:set>
                                    <p:animEffect transition="in" filter="fade">
                                      <p:cBhvr>
                                        <p:cTn id="19" dur="192" decel="100000"/>
                                        <p:tgtEl>
                                          <p:spTgt spid="23569"/>
                                        </p:tgtEl>
                                      </p:cBhvr>
                                    </p:animEffect>
                                    <p:animScale>
                                      <p:cBhvr>
                                        <p:cTn id="20" dur="192" decel="100000"/>
                                        <p:tgtEl>
                                          <p:spTgt spid="23569"/>
                                        </p:tgtEl>
                                      </p:cBhvr>
                                      <p:from x="10000" y="10000"/>
                                      <p:to x="200000" y="450000"/>
                                    </p:animScale>
                                    <p:animScale>
                                      <p:cBhvr>
                                        <p:cTn id="21" dur="308" accel="100000" fill="hold">
                                          <p:stCondLst>
                                            <p:cond delay="192"/>
                                          </p:stCondLst>
                                        </p:cTn>
                                        <p:tgtEl>
                                          <p:spTgt spid="23569"/>
                                        </p:tgtEl>
                                      </p:cBhvr>
                                      <p:from x="200000" y="450000"/>
                                      <p:to x="100000" y="100000"/>
                                    </p:animScale>
                                    <p:set>
                                      <p:cBhvr>
                                        <p:cTn id="22" dur="192" fill="hold"/>
                                        <p:tgtEl>
                                          <p:spTgt spid="23569"/>
                                        </p:tgtEl>
                                        <p:attrNameLst>
                                          <p:attrName>ppt_x</p:attrName>
                                        </p:attrNameLst>
                                      </p:cBhvr>
                                      <p:to>
                                        <p:strVal val="(0.5)"/>
                                      </p:to>
                                    </p:set>
                                    <p:anim from="(0.5)" to="(#ppt_x)" calcmode="lin" valueType="num">
                                      <p:cBhvr>
                                        <p:cTn id="23" dur="308" accel="100000" fill="hold">
                                          <p:stCondLst>
                                            <p:cond delay="192"/>
                                          </p:stCondLst>
                                        </p:cTn>
                                        <p:tgtEl>
                                          <p:spTgt spid="23569"/>
                                        </p:tgtEl>
                                        <p:attrNameLst>
                                          <p:attrName>ppt_x</p:attrName>
                                        </p:attrNameLst>
                                      </p:cBhvr>
                                    </p:anim>
                                    <p:set>
                                      <p:cBhvr>
                                        <p:cTn id="24" dur="192" fill="hold"/>
                                        <p:tgtEl>
                                          <p:spTgt spid="23569"/>
                                        </p:tgtEl>
                                        <p:attrNameLst>
                                          <p:attrName>ppt_y</p:attrName>
                                        </p:attrNameLst>
                                      </p:cBhvr>
                                      <p:to>
                                        <p:strVal val="(#ppt_y+0.4)"/>
                                      </p:to>
                                    </p:set>
                                    <p:anim from="(#ppt_y+0.4)" to="(#ppt_y)" calcmode="lin" valueType="num">
                                      <p:cBhvr>
                                        <p:cTn id="25" dur="308" accel="100000" fill="hold">
                                          <p:stCondLst>
                                            <p:cond delay="192"/>
                                          </p:stCondLst>
                                        </p:cTn>
                                        <p:tgtEl>
                                          <p:spTgt spid="23569"/>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23571"/>
                                        </p:tgtEl>
                                        <p:attrNameLst>
                                          <p:attrName>style.visibility</p:attrName>
                                        </p:attrNameLst>
                                      </p:cBhvr>
                                      <p:to>
                                        <p:strVal val="visible"/>
                                      </p:to>
                                    </p:set>
                                    <p:animEffect transition="in" filter="fade">
                                      <p:cBhvr>
                                        <p:cTn id="28" dur="192" decel="100000"/>
                                        <p:tgtEl>
                                          <p:spTgt spid="23571"/>
                                        </p:tgtEl>
                                      </p:cBhvr>
                                    </p:animEffect>
                                    <p:animScale>
                                      <p:cBhvr>
                                        <p:cTn id="29" dur="192" decel="100000"/>
                                        <p:tgtEl>
                                          <p:spTgt spid="23571"/>
                                        </p:tgtEl>
                                      </p:cBhvr>
                                      <p:from x="10000" y="10000"/>
                                      <p:to x="200000" y="450000"/>
                                    </p:animScale>
                                    <p:animScale>
                                      <p:cBhvr>
                                        <p:cTn id="30" dur="308" accel="100000" fill="hold">
                                          <p:stCondLst>
                                            <p:cond delay="192"/>
                                          </p:stCondLst>
                                        </p:cTn>
                                        <p:tgtEl>
                                          <p:spTgt spid="23571"/>
                                        </p:tgtEl>
                                      </p:cBhvr>
                                      <p:from x="200000" y="450000"/>
                                      <p:to x="100000" y="100000"/>
                                    </p:animScale>
                                    <p:set>
                                      <p:cBhvr>
                                        <p:cTn id="31" dur="192" fill="hold"/>
                                        <p:tgtEl>
                                          <p:spTgt spid="23571"/>
                                        </p:tgtEl>
                                        <p:attrNameLst>
                                          <p:attrName>ppt_x</p:attrName>
                                        </p:attrNameLst>
                                      </p:cBhvr>
                                      <p:to>
                                        <p:strVal val="(0.5)"/>
                                      </p:to>
                                    </p:set>
                                    <p:anim from="(0.5)" to="(#ppt_x)" calcmode="lin" valueType="num">
                                      <p:cBhvr>
                                        <p:cTn id="32" dur="308" accel="100000" fill="hold">
                                          <p:stCondLst>
                                            <p:cond delay="192"/>
                                          </p:stCondLst>
                                        </p:cTn>
                                        <p:tgtEl>
                                          <p:spTgt spid="23571"/>
                                        </p:tgtEl>
                                        <p:attrNameLst>
                                          <p:attrName>ppt_x</p:attrName>
                                        </p:attrNameLst>
                                      </p:cBhvr>
                                    </p:anim>
                                    <p:set>
                                      <p:cBhvr>
                                        <p:cTn id="33" dur="192" fill="hold"/>
                                        <p:tgtEl>
                                          <p:spTgt spid="23571"/>
                                        </p:tgtEl>
                                        <p:attrNameLst>
                                          <p:attrName>ppt_y</p:attrName>
                                        </p:attrNameLst>
                                      </p:cBhvr>
                                      <p:to>
                                        <p:strVal val="(#ppt_y+0.4)"/>
                                      </p:to>
                                    </p:set>
                                    <p:anim from="(#ppt_y+0.4)" to="(#ppt_y)" calcmode="lin" valueType="num">
                                      <p:cBhvr>
                                        <p:cTn id="34" dur="308" accel="100000" fill="hold">
                                          <p:stCondLst>
                                            <p:cond delay="192"/>
                                          </p:stCondLst>
                                        </p:cTn>
                                        <p:tgtEl>
                                          <p:spTgt spid="23571"/>
                                        </p:tgtEl>
                                        <p:attrNameLst>
                                          <p:attrName>ppt_y</p:attrName>
                                        </p:attrNameLst>
                                      </p:cBhvr>
                                    </p:anim>
                                  </p:childTnLst>
                                </p:cTn>
                              </p:par>
                              <p:par>
                                <p:cTn id="35" presetID="51" presetClass="entr" presetSubtype="0" fill="hold" grpId="0" nodeType="withEffect">
                                  <p:stCondLst>
                                    <p:cond delay="0"/>
                                  </p:stCondLst>
                                  <p:childTnLst>
                                    <p:set>
                                      <p:cBhvr>
                                        <p:cTn id="36" dur="1" fill="hold">
                                          <p:stCondLst>
                                            <p:cond delay="0"/>
                                          </p:stCondLst>
                                        </p:cTn>
                                        <p:tgtEl>
                                          <p:spTgt spid="23570"/>
                                        </p:tgtEl>
                                        <p:attrNameLst>
                                          <p:attrName>style.visibility</p:attrName>
                                        </p:attrNameLst>
                                      </p:cBhvr>
                                      <p:to>
                                        <p:strVal val="visible"/>
                                      </p:to>
                                    </p:set>
                                    <p:animEffect transition="in" filter="fade">
                                      <p:cBhvr>
                                        <p:cTn id="37" dur="192" decel="100000"/>
                                        <p:tgtEl>
                                          <p:spTgt spid="23570"/>
                                        </p:tgtEl>
                                      </p:cBhvr>
                                    </p:animEffect>
                                    <p:animScale>
                                      <p:cBhvr>
                                        <p:cTn id="38" dur="192" decel="100000"/>
                                        <p:tgtEl>
                                          <p:spTgt spid="23570"/>
                                        </p:tgtEl>
                                      </p:cBhvr>
                                      <p:from x="10000" y="10000"/>
                                      <p:to x="200000" y="450000"/>
                                    </p:animScale>
                                    <p:animScale>
                                      <p:cBhvr>
                                        <p:cTn id="39" dur="308" accel="100000" fill="hold">
                                          <p:stCondLst>
                                            <p:cond delay="192"/>
                                          </p:stCondLst>
                                        </p:cTn>
                                        <p:tgtEl>
                                          <p:spTgt spid="23570"/>
                                        </p:tgtEl>
                                      </p:cBhvr>
                                      <p:from x="200000" y="450000"/>
                                      <p:to x="100000" y="100000"/>
                                    </p:animScale>
                                    <p:set>
                                      <p:cBhvr>
                                        <p:cTn id="40" dur="192" fill="hold"/>
                                        <p:tgtEl>
                                          <p:spTgt spid="23570"/>
                                        </p:tgtEl>
                                        <p:attrNameLst>
                                          <p:attrName>ppt_x</p:attrName>
                                        </p:attrNameLst>
                                      </p:cBhvr>
                                      <p:to>
                                        <p:strVal val="(0.5)"/>
                                      </p:to>
                                    </p:set>
                                    <p:anim from="(0.5)" to="(#ppt_x)" calcmode="lin" valueType="num">
                                      <p:cBhvr>
                                        <p:cTn id="41" dur="308" accel="100000" fill="hold">
                                          <p:stCondLst>
                                            <p:cond delay="192"/>
                                          </p:stCondLst>
                                        </p:cTn>
                                        <p:tgtEl>
                                          <p:spTgt spid="23570"/>
                                        </p:tgtEl>
                                        <p:attrNameLst>
                                          <p:attrName>ppt_x</p:attrName>
                                        </p:attrNameLst>
                                      </p:cBhvr>
                                    </p:anim>
                                    <p:set>
                                      <p:cBhvr>
                                        <p:cTn id="42" dur="192" fill="hold"/>
                                        <p:tgtEl>
                                          <p:spTgt spid="23570"/>
                                        </p:tgtEl>
                                        <p:attrNameLst>
                                          <p:attrName>ppt_y</p:attrName>
                                        </p:attrNameLst>
                                      </p:cBhvr>
                                      <p:to>
                                        <p:strVal val="(#ppt_y+0.4)"/>
                                      </p:to>
                                    </p:set>
                                    <p:anim from="(#ppt_y+0.4)" to="(#ppt_y)" calcmode="lin" valueType="num">
                                      <p:cBhvr>
                                        <p:cTn id="43" dur="308" accel="100000" fill="hold">
                                          <p:stCondLst>
                                            <p:cond delay="192"/>
                                          </p:stCondLst>
                                        </p:cTn>
                                        <p:tgtEl>
                                          <p:spTgt spid="23570"/>
                                        </p:tgtEl>
                                        <p:attrNameLst>
                                          <p:attrName>ppt_y</p:attrName>
                                        </p:attrNameLst>
                                      </p:cBhvr>
                                    </p:anim>
                                  </p:childTnLst>
                                </p:cTn>
                              </p:par>
                              <p:par>
                                <p:cTn id="44" presetID="51" presetClass="entr" presetSubtype="0" fill="hold" grpId="0" nodeType="withEffect">
                                  <p:stCondLst>
                                    <p:cond delay="0"/>
                                  </p:stCondLst>
                                  <p:childTnLst>
                                    <p:set>
                                      <p:cBhvr>
                                        <p:cTn id="45" dur="1" fill="hold">
                                          <p:stCondLst>
                                            <p:cond delay="0"/>
                                          </p:stCondLst>
                                        </p:cTn>
                                        <p:tgtEl>
                                          <p:spTgt spid="23558"/>
                                        </p:tgtEl>
                                        <p:attrNameLst>
                                          <p:attrName>style.visibility</p:attrName>
                                        </p:attrNameLst>
                                      </p:cBhvr>
                                      <p:to>
                                        <p:strVal val="visible"/>
                                      </p:to>
                                    </p:set>
                                    <p:animEffect transition="in" filter="fade">
                                      <p:cBhvr>
                                        <p:cTn id="46" dur="192" decel="100000"/>
                                        <p:tgtEl>
                                          <p:spTgt spid="23558"/>
                                        </p:tgtEl>
                                      </p:cBhvr>
                                    </p:animEffect>
                                    <p:animScale>
                                      <p:cBhvr>
                                        <p:cTn id="47" dur="192" decel="100000"/>
                                        <p:tgtEl>
                                          <p:spTgt spid="23558"/>
                                        </p:tgtEl>
                                      </p:cBhvr>
                                      <p:from x="10000" y="10000"/>
                                      <p:to x="200000" y="450000"/>
                                    </p:animScale>
                                    <p:animScale>
                                      <p:cBhvr>
                                        <p:cTn id="48" dur="308" accel="100000" fill="hold">
                                          <p:stCondLst>
                                            <p:cond delay="192"/>
                                          </p:stCondLst>
                                        </p:cTn>
                                        <p:tgtEl>
                                          <p:spTgt spid="23558"/>
                                        </p:tgtEl>
                                      </p:cBhvr>
                                      <p:from x="200000" y="450000"/>
                                      <p:to x="100000" y="100000"/>
                                    </p:animScale>
                                    <p:set>
                                      <p:cBhvr>
                                        <p:cTn id="49" dur="192" fill="hold"/>
                                        <p:tgtEl>
                                          <p:spTgt spid="23558"/>
                                        </p:tgtEl>
                                        <p:attrNameLst>
                                          <p:attrName>ppt_x</p:attrName>
                                        </p:attrNameLst>
                                      </p:cBhvr>
                                      <p:to>
                                        <p:strVal val="(0.5)"/>
                                      </p:to>
                                    </p:set>
                                    <p:anim from="(0.5)" to="(#ppt_x)" calcmode="lin" valueType="num">
                                      <p:cBhvr>
                                        <p:cTn id="50" dur="308" accel="100000" fill="hold">
                                          <p:stCondLst>
                                            <p:cond delay="192"/>
                                          </p:stCondLst>
                                        </p:cTn>
                                        <p:tgtEl>
                                          <p:spTgt spid="23558"/>
                                        </p:tgtEl>
                                        <p:attrNameLst>
                                          <p:attrName>ppt_x</p:attrName>
                                        </p:attrNameLst>
                                      </p:cBhvr>
                                    </p:anim>
                                    <p:set>
                                      <p:cBhvr>
                                        <p:cTn id="51" dur="192" fill="hold"/>
                                        <p:tgtEl>
                                          <p:spTgt spid="23558"/>
                                        </p:tgtEl>
                                        <p:attrNameLst>
                                          <p:attrName>ppt_y</p:attrName>
                                        </p:attrNameLst>
                                      </p:cBhvr>
                                      <p:to>
                                        <p:strVal val="(#ppt_y+0.4)"/>
                                      </p:to>
                                    </p:set>
                                    <p:anim from="(#ppt_y+0.4)" to="(#ppt_y)" calcmode="lin" valueType="num">
                                      <p:cBhvr>
                                        <p:cTn id="52" dur="308" accel="100000" fill="hold">
                                          <p:stCondLst>
                                            <p:cond delay="192"/>
                                          </p:stCondLst>
                                        </p:cTn>
                                        <p:tgtEl>
                                          <p:spTgt spid="23558"/>
                                        </p:tgtEl>
                                        <p:attrNameLst>
                                          <p:attrName>ppt_y</p:attrName>
                                        </p:attrNameLst>
                                      </p:cBhvr>
                                    </p:anim>
                                  </p:childTnLst>
                                </p:cTn>
                              </p:par>
                              <p:par>
                                <p:cTn id="53" presetID="51" presetClass="entr" presetSubtype="0" fill="hold" grpId="0" nodeType="withEffect">
                                  <p:stCondLst>
                                    <p:cond delay="0"/>
                                  </p:stCondLst>
                                  <p:childTnLst>
                                    <p:set>
                                      <p:cBhvr>
                                        <p:cTn id="54" dur="1" fill="hold">
                                          <p:stCondLst>
                                            <p:cond delay="0"/>
                                          </p:stCondLst>
                                        </p:cTn>
                                        <p:tgtEl>
                                          <p:spTgt spid="23560"/>
                                        </p:tgtEl>
                                        <p:attrNameLst>
                                          <p:attrName>style.visibility</p:attrName>
                                        </p:attrNameLst>
                                      </p:cBhvr>
                                      <p:to>
                                        <p:strVal val="visible"/>
                                      </p:to>
                                    </p:set>
                                    <p:animEffect transition="in" filter="fade">
                                      <p:cBhvr>
                                        <p:cTn id="55" dur="192" decel="100000"/>
                                        <p:tgtEl>
                                          <p:spTgt spid="23560"/>
                                        </p:tgtEl>
                                      </p:cBhvr>
                                    </p:animEffect>
                                    <p:animScale>
                                      <p:cBhvr>
                                        <p:cTn id="56" dur="192" decel="100000"/>
                                        <p:tgtEl>
                                          <p:spTgt spid="23560"/>
                                        </p:tgtEl>
                                      </p:cBhvr>
                                      <p:from x="10000" y="10000"/>
                                      <p:to x="200000" y="450000"/>
                                    </p:animScale>
                                    <p:animScale>
                                      <p:cBhvr>
                                        <p:cTn id="57" dur="308" accel="100000" fill="hold">
                                          <p:stCondLst>
                                            <p:cond delay="192"/>
                                          </p:stCondLst>
                                        </p:cTn>
                                        <p:tgtEl>
                                          <p:spTgt spid="23560"/>
                                        </p:tgtEl>
                                      </p:cBhvr>
                                      <p:from x="200000" y="450000"/>
                                      <p:to x="100000" y="100000"/>
                                    </p:animScale>
                                    <p:set>
                                      <p:cBhvr>
                                        <p:cTn id="58" dur="192" fill="hold"/>
                                        <p:tgtEl>
                                          <p:spTgt spid="23560"/>
                                        </p:tgtEl>
                                        <p:attrNameLst>
                                          <p:attrName>ppt_x</p:attrName>
                                        </p:attrNameLst>
                                      </p:cBhvr>
                                      <p:to>
                                        <p:strVal val="(0.5)"/>
                                      </p:to>
                                    </p:set>
                                    <p:anim from="(0.5)" to="(#ppt_x)" calcmode="lin" valueType="num">
                                      <p:cBhvr>
                                        <p:cTn id="59" dur="308" accel="100000" fill="hold">
                                          <p:stCondLst>
                                            <p:cond delay="192"/>
                                          </p:stCondLst>
                                        </p:cTn>
                                        <p:tgtEl>
                                          <p:spTgt spid="23560"/>
                                        </p:tgtEl>
                                        <p:attrNameLst>
                                          <p:attrName>ppt_x</p:attrName>
                                        </p:attrNameLst>
                                      </p:cBhvr>
                                    </p:anim>
                                    <p:set>
                                      <p:cBhvr>
                                        <p:cTn id="60" dur="192" fill="hold"/>
                                        <p:tgtEl>
                                          <p:spTgt spid="23560"/>
                                        </p:tgtEl>
                                        <p:attrNameLst>
                                          <p:attrName>ppt_y</p:attrName>
                                        </p:attrNameLst>
                                      </p:cBhvr>
                                      <p:to>
                                        <p:strVal val="(#ppt_y+0.4)"/>
                                      </p:to>
                                    </p:set>
                                    <p:anim from="(#ppt_y+0.4)" to="(#ppt_y)" calcmode="lin" valueType="num">
                                      <p:cBhvr>
                                        <p:cTn id="61" dur="308" accel="100000" fill="hold">
                                          <p:stCondLst>
                                            <p:cond delay="192"/>
                                          </p:stCondLst>
                                        </p:cTn>
                                        <p:tgtEl>
                                          <p:spTgt spid="23560"/>
                                        </p:tgtEl>
                                        <p:attrNameLst>
                                          <p:attrName>ppt_y</p:attrName>
                                        </p:attrNameLst>
                                      </p:cBhvr>
                                    </p:anim>
                                  </p:childTnLst>
                                </p:cTn>
                              </p:par>
                              <p:par>
                                <p:cTn id="62" presetID="51" presetClass="entr" presetSubtype="0" fill="hold" grpId="0" nodeType="withEffect">
                                  <p:stCondLst>
                                    <p:cond delay="0"/>
                                  </p:stCondLst>
                                  <p:childTnLst>
                                    <p:set>
                                      <p:cBhvr>
                                        <p:cTn id="63" dur="1" fill="hold">
                                          <p:stCondLst>
                                            <p:cond delay="0"/>
                                          </p:stCondLst>
                                        </p:cTn>
                                        <p:tgtEl>
                                          <p:spTgt spid="23561"/>
                                        </p:tgtEl>
                                        <p:attrNameLst>
                                          <p:attrName>style.visibility</p:attrName>
                                        </p:attrNameLst>
                                      </p:cBhvr>
                                      <p:to>
                                        <p:strVal val="visible"/>
                                      </p:to>
                                    </p:set>
                                    <p:animEffect transition="in" filter="fade">
                                      <p:cBhvr>
                                        <p:cTn id="64" dur="192" decel="100000"/>
                                        <p:tgtEl>
                                          <p:spTgt spid="23561"/>
                                        </p:tgtEl>
                                      </p:cBhvr>
                                    </p:animEffect>
                                    <p:animScale>
                                      <p:cBhvr>
                                        <p:cTn id="65" dur="192" decel="100000"/>
                                        <p:tgtEl>
                                          <p:spTgt spid="23561"/>
                                        </p:tgtEl>
                                      </p:cBhvr>
                                      <p:from x="10000" y="10000"/>
                                      <p:to x="200000" y="450000"/>
                                    </p:animScale>
                                    <p:animScale>
                                      <p:cBhvr>
                                        <p:cTn id="66" dur="308" accel="100000" fill="hold">
                                          <p:stCondLst>
                                            <p:cond delay="192"/>
                                          </p:stCondLst>
                                        </p:cTn>
                                        <p:tgtEl>
                                          <p:spTgt spid="23561"/>
                                        </p:tgtEl>
                                      </p:cBhvr>
                                      <p:from x="200000" y="450000"/>
                                      <p:to x="100000" y="100000"/>
                                    </p:animScale>
                                    <p:set>
                                      <p:cBhvr>
                                        <p:cTn id="67" dur="192" fill="hold"/>
                                        <p:tgtEl>
                                          <p:spTgt spid="23561"/>
                                        </p:tgtEl>
                                        <p:attrNameLst>
                                          <p:attrName>ppt_x</p:attrName>
                                        </p:attrNameLst>
                                      </p:cBhvr>
                                      <p:to>
                                        <p:strVal val="(0.5)"/>
                                      </p:to>
                                    </p:set>
                                    <p:anim from="(0.5)" to="(#ppt_x)" calcmode="lin" valueType="num">
                                      <p:cBhvr>
                                        <p:cTn id="68" dur="308" accel="100000" fill="hold">
                                          <p:stCondLst>
                                            <p:cond delay="192"/>
                                          </p:stCondLst>
                                        </p:cTn>
                                        <p:tgtEl>
                                          <p:spTgt spid="23561"/>
                                        </p:tgtEl>
                                        <p:attrNameLst>
                                          <p:attrName>ppt_x</p:attrName>
                                        </p:attrNameLst>
                                      </p:cBhvr>
                                    </p:anim>
                                    <p:set>
                                      <p:cBhvr>
                                        <p:cTn id="69" dur="192" fill="hold"/>
                                        <p:tgtEl>
                                          <p:spTgt spid="23561"/>
                                        </p:tgtEl>
                                        <p:attrNameLst>
                                          <p:attrName>ppt_y</p:attrName>
                                        </p:attrNameLst>
                                      </p:cBhvr>
                                      <p:to>
                                        <p:strVal val="(#ppt_y+0.4)"/>
                                      </p:to>
                                    </p:set>
                                    <p:anim from="(#ppt_y+0.4)" to="(#ppt_y)" calcmode="lin" valueType="num">
                                      <p:cBhvr>
                                        <p:cTn id="70" dur="308" accel="100000" fill="hold">
                                          <p:stCondLst>
                                            <p:cond delay="192"/>
                                          </p:stCondLst>
                                        </p:cTn>
                                        <p:tgtEl>
                                          <p:spTgt spid="23561"/>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xit" presetSubtype="16" fill="hold" nodeType="clickEffect">
                                  <p:stCondLst>
                                    <p:cond delay="0"/>
                                  </p:stCondLst>
                                  <p:childTnLst>
                                    <p:animEffect transition="out" filter="box(in)">
                                      <p:cBhvr>
                                        <p:cTn id="74" dur="1000"/>
                                        <p:tgtEl>
                                          <p:spTgt spid="33"/>
                                        </p:tgtEl>
                                      </p:cBhvr>
                                    </p:animEffect>
                                    <p:set>
                                      <p:cBhvr>
                                        <p:cTn id="75"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6" fill="hold" nodeType="afterGroup">
                            <p:stCondLst>
                              <p:cond delay="1000"/>
                            </p:stCondLst>
                            <p:childTnLst>
                              <p:par>
                                <p:cTn id="77" presetID="4" presetClass="exit" presetSubtype="16" fill="hold" grpId="0" nodeType="afterEffect">
                                  <p:stCondLst>
                                    <p:cond delay="1000"/>
                                  </p:stCondLst>
                                  <p:childTnLst>
                                    <p:animEffect transition="out" filter="box(in)">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0" fill="hold" nodeType="afterGroup">
                            <p:stCondLst>
                              <p:cond delay="3000"/>
                            </p:stCondLst>
                            <p:childTnLst>
                              <p:par>
                                <p:cTn id="81" presetID="4" presetClass="exit" presetSubtype="16" fill="hold" grpId="0" nodeType="afterEffect">
                                  <p:stCondLst>
                                    <p:cond delay="1000"/>
                                  </p:stCondLst>
                                  <p:childTnLst>
                                    <p:animEffect transition="out" filter="box(in)">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subTnLst>
                                    <p:audio>
                                      <p:cMediaNode vol="100000">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4" fill="hold" nodeType="afterGroup">
                            <p:stCondLst>
                              <p:cond delay="5000"/>
                            </p:stCondLst>
                            <p:childTnLst>
                              <p:par>
                                <p:cTn id="85" presetID="4" presetClass="exit" presetSubtype="16" fill="hold" grpId="0" nodeType="afterEffect">
                                  <p:stCondLst>
                                    <p:cond delay="1000"/>
                                  </p:stCondLst>
                                  <p:childTnLst>
                                    <p:animEffect transition="out" filter="box(in)">
                                      <p:cBhvr>
                                        <p:cTn id="86" dur="1000"/>
                                        <p:tgtEl>
                                          <p:spTgt spid="30"/>
                                        </p:tgtEl>
                                      </p:cBhvr>
                                    </p:animEffect>
                                    <p:set>
                                      <p:cBhvr>
                                        <p:cTn id="87" dur="1" fill="hold">
                                          <p:stCondLst>
                                            <p:cond delay="999"/>
                                          </p:stCondLst>
                                        </p:cTn>
                                        <p:tgtEl>
                                          <p:spTgt spid="30"/>
                                        </p:tgtEl>
                                        <p:attrNameLst>
                                          <p:attrName>style.visibility</p:attrName>
                                        </p:attrNameLst>
                                      </p:cBhvr>
                                      <p:to>
                                        <p:strVal val="hidden"/>
                                      </p:to>
                                    </p:set>
                                  </p:childTnLst>
                                  <p:subTnLst>
                                    <p:audio>
                                      <p:cMediaNode vol="96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7000"/>
                            </p:stCondLst>
                            <p:childTnLst>
                              <p:par>
                                <p:cTn id="89" presetID="4" presetClass="exit" presetSubtype="16" fill="hold" grpId="0" nodeType="afterEffect">
                                  <p:stCondLst>
                                    <p:cond delay="1000"/>
                                  </p:stCondLst>
                                  <p:childTnLst>
                                    <p:animEffect transition="out" filter="box(in)">
                                      <p:cBhvr>
                                        <p:cTn id="90" dur="1000"/>
                                        <p:tgtEl>
                                          <p:spTgt spid="29"/>
                                        </p:tgtEl>
                                      </p:cBhvr>
                                    </p:animEffect>
                                    <p:set>
                                      <p:cBhvr>
                                        <p:cTn id="91" dur="1" fill="hold">
                                          <p:stCondLst>
                                            <p:cond delay="999"/>
                                          </p:stCondLst>
                                        </p:cTn>
                                        <p:tgtEl>
                                          <p:spTgt spid="29"/>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9000"/>
                            </p:stCondLst>
                            <p:childTnLst>
                              <p:par>
                                <p:cTn id="93" presetID="2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cashreg.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15" presetClass="entr" presetSubtype="0" fill="hold" nodeType="clickEffect">
                                  <p:stCondLst>
                                    <p:cond delay="0"/>
                                  </p:stCondLst>
                                  <p:childTnLst>
                                    <p:set>
                                      <p:cBhvr>
                                        <p:cTn id="100" dur="1" fill="hold">
                                          <p:stCondLst>
                                            <p:cond delay="0"/>
                                          </p:stCondLst>
                                        </p:cTn>
                                        <p:tgtEl>
                                          <p:spTgt spid="23572"/>
                                        </p:tgtEl>
                                        <p:attrNameLst>
                                          <p:attrName>style.visibility</p:attrName>
                                        </p:attrNameLst>
                                      </p:cBhvr>
                                      <p:to>
                                        <p:strVal val="visible"/>
                                      </p:to>
                                    </p:set>
                                    <p:anim calcmode="lin" valueType="num">
                                      <p:cBhvr>
                                        <p:cTn id="101" dur="500" fill="hold"/>
                                        <p:tgtEl>
                                          <p:spTgt spid="23572"/>
                                        </p:tgtEl>
                                        <p:attrNameLst>
                                          <p:attrName>ppt_w</p:attrName>
                                        </p:attrNameLst>
                                      </p:cBhvr>
                                      <p:tavLst>
                                        <p:tav tm="0">
                                          <p:val>
                                            <p:fltVal val="0"/>
                                          </p:val>
                                        </p:tav>
                                        <p:tav tm="100000">
                                          <p:val>
                                            <p:strVal val="#ppt_w"/>
                                          </p:val>
                                        </p:tav>
                                      </p:tavLst>
                                    </p:anim>
                                    <p:anim calcmode="lin" valueType="num">
                                      <p:cBhvr>
                                        <p:cTn id="102" dur="500" fill="hold"/>
                                        <p:tgtEl>
                                          <p:spTgt spid="23572"/>
                                        </p:tgtEl>
                                        <p:attrNameLst>
                                          <p:attrName>ppt_h</p:attrName>
                                        </p:attrNameLst>
                                      </p:cBhvr>
                                      <p:tavLst>
                                        <p:tav tm="0">
                                          <p:val>
                                            <p:fltVal val="0"/>
                                          </p:val>
                                        </p:tav>
                                        <p:tav tm="100000">
                                          <p:val>
                                            <p:strVal val="#ppt_h"/>
                                          </p:val>
                                        </p:tav>
                                      </p:tavLst>
                                    </p:anim>
                                    <p:anim calcmode="lin" valueType="num">
                                      <p:cBhvr>
                                        <p:cTn id="103" dur="500" fill="hold"/>
                                        <p:tgtEl>
                                          <p:spTgt spid="23572"/>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23572"/>
                                        </p:tgtEl>
                                        <p:attrNameLst>
                                          <p:attrName>ppt_y</p:attrName>
                                        </p:attrNameLst>
                                      </p:cBhvr>
                                      <p:tavLst>
                                        <p:tav tm="0" fmla="#ppt_y+(sin(-2*pi*(1-$))*-#ppt_x+cos(-2*pi*(1-$))*(1-#ppt_y))*(1-$)">
                                          <p:val>
                                            <p:fltVal val="0"/>
                                          </p:val>
                                        </p:tav>
                                        <p:tav tm="100000">
                                          <p:val>
                                            <p:fltVal val="1"/>
                                          </p:val>
                                        </p:tav>
                                      </p:tavLst>
                                    </p:anim>
                                  </p:childTnLst>
                                </p:cTn>
                              </p:par>
                              <p:par>
                                <p:cTn id="105" presetID="51" presetClass="entr" presetSubtype="0" fill="hold" nodeType="withEffect">
                                  <p:stCondLst>
                                    <p:cond delay="0"/>
                                  </p:stCondLst>
                                  <p:childTnLst>
                                    <p:set>
                                      <p:cBhvr>
                                        <p:cTn id="106" dur="1" fill="hold">
                                          <p:stCondLst>
                                            <p:cond delay="0"/>
                                          </p:stCondLst>
                                        </p:cTn>
                                        <p:tgtEl>
                                          <p:spTgt spid="23575"/>
                                        </p:tgtEl>
                                        <p:attrNameLst>
                                          <p:attrName>style.visibility</p:attrName>
                                        </p:attrNameLst>
                                      </p:cBhvr>
                                      <p:to>
                                        <p:strVal val="visible"/>
                                      </p:to>
                                    </p:set>
                                    <p:animEffect transition="in" filter="fade">
                                      <p:cBhvr>
                                        <p:cTn id="107" dur="192" decel="100000"/>
                                        <p:tgtEl>
                                          <p:spTgt spid="23575"/>
                                        </p:tgtEl>
                                      </p:cBhvr>
                                    </p:animEffect>
                                    <p:animScale>
                                      <p:cBhvr>
                                        <p:cTn id="108" dur="192" decel="100000"/>
                                        <p:tgtEl>
                                          <p:spTgt spid="23575"/>
                                        </p:tgtEl>
                                      </p:cBhvr>
                                      <p:from x="10000" y="10000"/>
                                      <p:to x="200000" y="450000"/>
                                    </p:animScale>
                                    <p:animScale>
                                      <p:cBhvr>
                                        <p:cTn id="109" dur="308" accel="100000" fill="hold">
                                          <p:stCondLst>
                                            <p:cond delay="192"/>
                                          </p:stCondLst>
                                        </p:cTn>
                                        <p:tgtEl>
                                          <p:spTgt spid="23575"/>
                                        </p:tgtEl>
                                      </p:cBhvr>
                                      <p:from x="200000" y="450000"/>
                                      <p:to x="100000" y="100000"/>
                                    </p:animScale>
                                    <p:set>
                                      <p:cBhvr>
                                        <p:cTn id="110" dur="192" fill="hold"/>
                                        <p:tgtEl>
                                          <p:spTgt spid="23575"/>
                                        </p:tgtEl>
                                        <p:attrNameLst>
                                          <p:attrName>ppt_x</p:attrName>
                                        </p:attrNameLst>
                                      </p:cBhvr>
                                      <p:to>
                                        <p:strVal val="(0.5)"/>
                                      </p:to>
                                    </p:set>
                                    <p:anim from="(0.5)" to="(#ppt_x)" calcmode="lin" valueType="num">
                                      <p:cBhvr>
                                        <p:cTn id="111" dur="308" accel="100000" fill="hold">
                                          <p:stCondLst>
                                            <p:cond delay="192"/>
                                          </p:stCondLst>
                                        </p:cTn>
                                        <p:tgtEl>
                                          <p:spTgt spid="23575"/>
                                        </p:tgtEl>
                                        <p:attrNameLst>
                                          <p:attrName>ppt_x</p:attrName>
                                        </p:attrNameLst>
                                      </p:cBhvr>
                                    </p:anim>
                                    <p:set>
                                      <p:cBhvr>
                                        <p:cTn id="112" dur="192" fill="hold"/>
                                        <p:tgtEl>
                                          <p:spTgt spid="23575"/>
                                        </p:tgtEl>
                                        <p:attrNameLst>
                                          <p:attrName>ppt_y</p:attrName>
                                        </p:attrNameLst>
                                      </p:cBhvr>
                                      <p:to>
                                        <p:strVal val="(#ppt_y+0.4)"/>
                                      </p:to>
                                    </p:set>
                                    <p:anim from="(#ppt_y+0.4)" to="(#ppt_y)" calcmode="lin" valueType="num">
                                      <p:cBhvr>
                                        <p:cTn id="113" dur="308" accel="100000" fill="hold">
                                          <p:stCondLst>
                                            <p:cond delay="192"/>
                                          </p:stCondLst>
                                        </p:cTn>
                                        <p:tgtEl>
                                          <p:spTgt spid="23575"/>
                                        </p:tgtEl>
                                        <p:attrNameLst>
                                          <p:attrName>ppt_y</p:attrName>
                                        </p:attrNameLst>
                                      </p:cBhvr>
                                    </p:anim>
                                  </p:childTnLst>
                                  <p:subTnLst>
                                    <p:audio>
                                      <p:cMediaNode>
                                        <p:cTn display="0" masterRel="sameClick">
                                          <p:stCondLst>
                                            <p:cond evt="begin" delay="0">
                                              <p:tn val="10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60" grpId="0" animBg="1"/>
      <p:bldP spid="23561" grpId="0" animBg="1"/>
      <p:bldP spid="23568" grpId="0" animBg="1"/>
      <p:bldP spid="23569" grpId="0" animBg="1"/>
      <p:bldP spid="23570" grpId="0" animBg="1"/>
      <p:bldP spid="23571" grpId="0" animBg="1"/>
      <p:bldP spid="29" grpId="0" animBg="1"/>
      <p:bldP spid="30" grpId="0" animBg="1"/>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985838"/>
            <a:ext cx="2270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5539" name="Rectangle 3"/>
          <p:cNvSpPr>
            <a:spLocks noChangeArrowheads="1"/>
          </p:cNvSpPr>
          <p:nvPr/>
        </p:nvSpPr>
        <p:spPr bwMode="auto">
          <a:xfrm>
            <a:off x="0" y="-1022350"/>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5540" name="Rectangle 4"/>
          <p:cNvSpPr>
            <a:spLocks noChangeArrowheads="1"/>
          </p:cNvSpPr>
          <p:nvPr/>
        </p:nvSpPr>
        <p:spPr bwMode="auto">
          <a:xfrm>
            <a:off x="0" y="2994025"/>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27653" name="Text Box 5"/>
          <p:cNvSpPr txBox="1">
            <a:spLocks noChangeArrowheads="1"/>
          </p:cNvSpPr>
          <p:nvPr/>
        </p:nvSpPr>
        <p:spPr bwMode="auto">
          <a:xfrm>
            <a:off x="588963" y="950913"/>
            <a:ext cx="10895012" cy="12049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112297" tIns="56145" rIns="112297" bIns="56145">
            <a:spAutoFit/>
          </a:bodyPr>
          <a:lstStyle/>
          <a:p>
            <a:pPr eaLnBrk="1" hangingPunct="1">
              <a:lnSpc>
                <a:spcPct val="90000"/>
              </a:lnSpc>
              <a:spcBef>
                <a:spcPct val="20000"/>
              </a:spcBef>
              <a:buClr>
                <a:srgbClr val="BBE0E3"/>
              </a:buClr>
              <a:buSzPct val="65000"/>
              <a:buFont typeface="Wingdings" pitchFamily="2" charset="2"/>
              <a:buNone/>
            </a:pPr>
            <a:r>
              <a:rPr lang="en-US" sz="3900" b="1">
                <a:solidFill>
                  <a:srgbClr val="FF0000"/>
                </a:solidFill>
                <a:latin typeface="Times New Roman" pitchFamily="18" charset="0"/>
              </a:rPr>
              <a:t>    Để bảo vệ bầu không khí trong sạch, em và gia đình cần làm gì?</a:t>
            </a:r>
          </a:p>
        </p:txBody>
      </p:sp>
      <p:sp>
        <p:nvSpPr>
          <p:cNvPr id="27654" name="Text Box 6"/>
          <p:cNvSpPr txBox="1">
            <a:spLocks noChangeArrowheads="1"/>
          </p:cNvSpPr>
          <p:nvPr/>
        </p:nvSpPr>
        <p:spPr bwMode="auto">
          <a:xfrm>
            <a:off x="1625600" y="2397125"/>
            <a:ext cx="7670800" cy="12493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112297" tIns="56145" rIns="112297" bIns="56145">
            <a:spAutoFit/>
          </a:bodyPr>
          <a:lstStyle/>
          <a:p>
            <a:pPr eaLnBrk="1" hangingPunct="1"/>
            <a:r>
              <a:rPr lang="en-US" sz="3900" b="1">
                <a:solidFill>
                  <a:srgbClr val="0000FF"/>
                </a:solidFill>
              </a:rPr>
              <a:t> </a:t>
            </a:r>
            <a:r>
              <a:rPr lang="en-US" sz="3400" b="1">
                <a:solidFill>
                  <a:srgbClr val="0000CC"/>
                </a:solidFill>
                <a:latin typeface="Times New Roman" pitchFamily="18" charset="0"/>
                <a:cs typeface="Times New Roman" pitchFamily="18" charset="0"/>
              </a:rPr>
              <a:t>Giữ vệ sinh nhà ở và môi trường xung quanh sạch sẽ.</a:t>
            </a:r>
            <a:endParaRPr lang="en-US" sz="3900" b="1">
              <a:solidFill>
                <a:srgbClr val="0000CC"/>
              </a:solidFill>
              <a:latin typeface="Times New Roman" pitchFamily="18" charset="0"/>
              <a:cs typeface="Times New Roman" pitchFamily="18" charset="0"/>
            </a:endParaRPr>
          </a:p>
        </p:txBody>
      </p:sp>
      <p:sp>
        <p:nvSpPr>
          <p:cNvPr id="130055" name="Text Box 7"/>
          <p:cNvSpPr txBox="1">
            <a:spLocks noChangeArrowheads="1"/>
          </p:cNvSpPr>
          <p:nvPr/>
        </p:nvSpPr>
        <p:spPr bwMode="auto">
          <a:xfrm>
            <a:off x="0" y="3148013"/>
            <a:ext cx="3149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algn="ctr" eaLnBrk="1" hangingPunct="1"/>
            <a:r>
              <a:rPr lang="en-US" altLang="en-US" b="1">
                <a:solidFill>
                  <a:srgbClr val="FFFFFF"/>
                </a:solidFill>
                <a:latin typeface="Tahoma" pitchFamily="34" charset="0"/>
              </a:rPr>
              <a:t> </a:t>
            </a:r>
          </a:p>
          <a:p>
            <a:pPr algn="ctr" eaLnBrk="1" hangingPunct="1"/>
            <a:r>
              <a:rPr lang="en-US" altLang="en-US" b="1">
                <a:solidFill>
                  <a:srgbClr val="FFFFFF"/>
                </a:solidFill>
                <a:latin typeface="Tahoma" pitchFamily="34" charset="0"/>
              </a:rPr>
              <a:t> </a:t>
            </a:r>
          </a:p>
          <a:p>
            <a:pPr algn="ctr" eaLnBrk="1" hangingPunct="1"/>
            <a:endParaRPr lang="en-US" altLang="en-US" b="1">
              <a:solidFill>
                <a:srgbClr val="FFFFFF"/>
              </a:solidFill>
              <a:latin typeface="Tahoma" pitchFamily="34" charset="0"/>
            </a:endParaRPr>
          </a:p>
        </p:txBody>
      </p:sp>
      <p:sp>
        <p:nvSpPr>
          <p:cNvPr id="27656" name="Text Box 8"/>
          <p:cNvSpPr txBox="1">
            <a:spLocks noChangeArrowheads="1"/>
          </p:cNvSpPr>
          <p:nvPr/>
        </p:nvSpPr>
        <p:spPr bwMode="auto">
          <a:xfrm>
            <a:off x="1573213" y="3803650"/>
            <a:ext cx="7723187" cy="11747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112297" tIns="56145" rIns="112297" bIns="56145">
            <a:spAutoFit/>
          </a:bodyPr>
          <a:lstStyle/>
          <a:p>
            <a:pPr eaLnBrk="1" hangingPunct="1">
              <a:defRPr/>
            </a:pPr>
            <a:r>
              <a:rPr lang="en-US" sz="3446" b="1" dirty="0" err="1">
                <a:solidFill>
                  <a:srgbClr val="0000CC"/>
                </a:solidFill>
                <a:latin typeface="Times New Roman" pitchFamily="18" charset="0"/>
                <a:cs typeface="Times New Roman" pitchFamily="18" charset="0"/>
              </a:rPr>
              <a:t>Không</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sử</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dụng</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hóa</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chất</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như</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thuốc</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riệt</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cỏ</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Trồng</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nhiều</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cây</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xanh</a:t>
            </a:r>
            <a:r>
              <a:rPr lang="en-US" sz="3446" b="1" dirty="0">
                <a:solidFill>
                  <a:srgbClr val="0000CC"/>
                </a:solidFill>
                <a:latin typeface="Times New Roman" pitchFamily="18" charset="0"/>
                <a:cs typeface="Times New Roman" pitchFamily="18" charset="0"/>
              </a:rPr>
              <a:t>.</a:t>
            </a:r>
          </a:p>
        </p:txBody>
      </p:sp>
      <p:sp>
        <p:nvSpPr>
          <p:cNvPr id="27657" name="Text Box 9"/>
          <p:cNvSpPr txBox="1">
            <a:spLocks noChangeArrowheads="1"/>
          </p:cNvSpPr>
          <p:nvPr/>
        </p:nvSpPr>
        <p:spPr bwMode="auto">
          <a:xfrm>
            <a:off x="1589088" y="5214938"/>
            <a:ext cx="7783512" cy="7191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112297" tIns="56145" rIns="112297" bIns="56145">
            <a:spAutoFit/>
          </a:bodyPr>
          <a:lstStyle/>
          <a:p>
            <a:pPr eaLnBrk="1" hangingPunct="1">
              <a:defRPr/>
            </a:pPr>
            <a:r>
              <a:rPr lang="en-US" sz="3446" b="1" dirty="0" err="1">
                <a:solidFill>
                  <a:srgbClr val="0000CC"/>
                </a:solidFill>
                <a:latin typeface="Times New Roman" pitchFamily="18" charset="0"/>
                <a:cs typeface="Times New Roman" pitchFamily="18" charset="0"/>
              </a:rPr>
              <a:t>Cả</a:t>
            </a:r>
            <a:r>
              <a:rPr lang="en-US" sz="3446" b="1" dirty="0">
                <a:solidFill>
                  <a:srgbClr val="0000CC"/>
                </a:solidFill>
                <a:latin typeface="Times New Roman" pitchFamily="18" charset="0"/>
                <a:cs typeface="Times New Roman" pitchFamily="18" charset="0"/>
              </a:rPr>
              <a:t> </a:t>
            </a:r>
            <a:r>
              <a:rPr lang="en-US" sz="3446" b="1" dirty="0" err="1">
                <a:solidFill>
                  <a:srgbClr val="0000CC"/>
                </a:solidFill>
                <a:latin typeface="Times New Roman" pitchFamily="18" charset="0"/>
                <a:cs typeface="Times New Roman" pitchFamily="18" charset="0"/>
              </a:rPr>
              <a:t>hai</a:t>
            </a:r>
            <a:r>
              <a:rPr lang="en-US" sz="3446" b="1" dirty="0">
                <a:solidFill>
                  <a:srgbClr val="0000CC"/>
                </a:solidFill>
                <a:latin typeface="Times New Roman" pitchFamily="18" charset="0"/>
                <a:cs typeface="Times New Roman" pitchFamily="18" charset="0"/>
              </a:rPr>
              <a:t> ý </a:t>
            </a:r>
            <a:r>
              <a:rPr lang="en-US" sz="3446" b="1" dirty="0" err="1">
                <a:solidFill>
                  <a:srgbClr val="0000CC"/>
                </a:solidFill>
                <a:latin typeface="Times New Roman" pitchFamily="18" charset="0"/>
                <a:cs typeface="Times New Roman" pitchFamily="18" charset="0"/>
              </a:rPr>
              <a:t>trên</a:t>
            </a:r>
            <a:r>
              <a:rPr lang="en-US" sz="3446" b="1" dirty="0">
                <a:solidFill>
                  <a:srgbClr val="0000CC"/>
                </a:solidFill>
                <a:latin typeface="Times New Roman" pitchFamily="18" charset="0"/>
                <a:cs typeface="Times New Roman" pitchFamily="18" charset="0"/>
              </a:rPr>
              <a:t> .</a:t>
            </a:r>
            <a:r>
              <a:rPr lang="en-US" sz="3939" b="1" dirty="0">
                <a:solidFill>
                  <a:srgbClr val="0000CC"/>
                </a:solidFill>
                <a:latin typeface="Times New Roman" pitchFamily="18" charset="0"/>
                <a:cs typeface="Times New Roman" pitchFamily="18" charset="0"/>
              </a:rPr>
              <a:t>  </a:t>
            </a:r>
          </a:p>
        </p:txBody>
      </p:sp>
      <p:sp>
        <p:nvSpPr>
          <p:cNvPr id="130058" name="Text Box 10"/>
          <p:cNvSpPr txBox="1">
            <a:spLocks noChangeArrowheads="1"/>
          </p:cNvSpPr>
          <p:nvPr/>
        </p:nvSpPr>
        <p:spPr bwMode="auto">
          <a:xfrm>
            <a:off x="1303338" y="2397125"/>
            <a:ext cx="32686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eaLnBrk="1" hangingPunct="1"/>
            <a:r>
              <a:rPr lang="en-US" altLang="en-US" sz="3900" b="1">
                <a:solidFill>
                  <a:srgbClr val="FF0000"/>
                </a:solidFill>
                <a:latin typeface="Tahoma" pitchFamily="34" charset="0"/>
              </a:rPr>
              <a:t> </a:t>
            </a:r>
            <a:endParaRPr lang="en-US" altLang="en-US" sz="1800" b="1">
              <a:solidFill>
                <a:srgbClr val="000000"/>
              </a:solidFill>
              <a:latin typeface="Arial" pitchFamily="34" charset="0"/>
            </a:endParaRPr>
          </a:p>
        </p:txBody>
      </p:sp>
      <p:sp>
        <p:nvSpPr>
          <p:cNvPr id="27665" name="Text Box 17"/>
          <p:cNvSpPr txBox="1">
            <a:spLocks noChangeArrowheads="1"/>
          </p:cNvSpPr>
          <p:nvPr/>
        </p:nvSpPr>
        <p:spPr bwMode="auto">
          <a:xfrm>
            <a:off x="4572000" y="36513"/>
            <a:ext cx="2930525" cy="719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009999"/>
              </a:buClr>
              <a:buSzPct val="120000"/>
              <a:defRPr/>
            </a:pPr>
            <a:r>
              <a:rPr lang="en-US" altLang="en-US" sz="3939" b="1" smtClean="0">
                <a:solidFill>
                  <a:srgbClr val="000000"/>
                </a:solidFill>
                <a:latin typeface="Times New Roman" panose="02020603050405020304" pitchFamily="18" charset="0"/>
              </a:rPr>
              <a:t>Câu  hỏi 2:</a:t>
            </a:r>
          </a:p>
        </p:txBody>
      </p:sp>
      <p:sp>
        <p:nvSpPr>
          <p:cNvPr id="27666" name="Oval 18"/>
          <p:cNvSpPr>
            <a:spLocks noChangeArrowheads="1"/>
          </p:cNvSpPr>
          <p:nvPr/>
        </p:nvSpPr>
        <p:spPr bwMode="auto">
          <a:xfrm>
            <a:off x="508000" y="2397125"/>
            <a:ext cx="914400" cy="750888"/>
          </a:xfrm>
          <a:prstGeom prst="ellipse">
            <a:avLst/>
          </a:prstGeom>
          <a:solidFill>
            <a:srgbClr val="0000FF"/>
          </a:solidFill>
          <a:ln w="57150" cmpd="thickThin">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A</a:t>
            </a:r>
          </a:p>
        </p:txBody>
      </p:sp>
      <p:sp>
        <p:nvSpPr>
          <p:cNvPr id="27668" name="Oval 20"/>
          <p:cNvSpPr>
            <a:spLocks noChangeArrowheads="1"/>
          </p:cNvSpPr>
          <p:nvPr/>
        </p:nvSpPr>
        <p:spPr bwMode="auto">
          <a:xfrm>
            <a:off x="508000" y="3803650"/>
            <a:ext cx="914400" cy="750888"/>
          </a:xfrm>
          <a:prstGeom prst="ellipse">
            <a:avLst/>
          </a:prstGeom>
          <a:solidFill>
            <a:srgbClr val="0000FF"/>
          </a:solidFill>
          <a:ln w="57150" cmpd="thickThin" algn="ctr">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B</a:t>
            </a:r>
          </a:p>
        </p:txBody>
      </p:sp>
      <p:sp>
        <p:nvSpPr>
          <p:cNvPr id="27670" name="Text Box 22"/>
          <p:cNvSpPr txBox="1">
            <a:spLocks noChangeArrowheads="1"/>
          </p:cNvSpPr>
          <p:nvPr/>
        </p:nvSpPr>
        <p:spPr bwMode="auto">
          <a:xfrm>
            <a:off x="1572573" y="5241743"/>
            <a:ext cx="7800027" cy="719578"/>
          </a:xfrm>
          <a:prstGeom prst="rect">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lIns="112297" tIns="56145" rIns="112297" bIns="56145">
            <a:spAutoFit/>
          </a:bodyPr>
          <a:lstStyle/>
          <a:p>
            <a:pPr eaLnBrk="1" hangingPunct="1">
              <a:defRPr/>
            </a:pPr>
            <a:r>
              <a:rPr lang="en-US" sz="3446" b="1" dirty="0" err="1">
                <a:solidFill>
                  <a:srgbClr val="FFFFFF"/>
                </a:solidFill>
                <a:latin typeface="Times New Roman" pitchFamily="18" charset="0"/>
                <a:cs typeface="Times New Roman" pitchFamily="18" charset="0"/>
              </a:rPr>
              <a:t>Cả</a:t>
            </a:r>
            <a:r>
              <a:rPr lang="en-US" sz="3446" b="1" dirty="0">
                <a:solidFill>
                  <a:srgbClr val="FFFFFF"/>
                </a:solidFill>
                <a:latin typeface="Times New Roman" pitchFamily="18" charset="0"/>
                <a:cs typeface="Times New Roman" pitchFamily="18" charset="0"/>
              </a:rPr>
              <a:t> </a:t>
            </a:r>
            <a:r>
              <a:rPr lang="en-US" sz="3446" b="1" dirty="0" err="1">
                <a:solidFill>
                  <a:srgbClr val="FFFFFF"/>
                </a:solidFill>
                <a:latin typeface="Times New Roman" pitchFamily="18" charset="0"/>
                <a:cs typeface="Times New Roman" pitchFamily="18" charset="0"/>
              </a:rPr>
              <a:t>hai</a:t>
            </a:r>
            <a:r>
              <a:rPr lang="en-US" sz="3446" b="1" dirty="0">
                <a:solidFill>
                  <a:srgbClr val="FFFFFF"/>
                </a:solidFill>
                <a:latin typeface="Times New Roman" pitchFamily="18" charset="0"/>
                <a:cs typeface="Times New Roman" pitchFamily="18" charset="0"/>
              </a:rPr>
              <a:t> ý </a:t>
            </a:r>
            <a:r>
              <a:rPr lang="en-US" sz="3446" b="1" dirty="0" err="1">
                <a:solidFill>
                  <a:srgbClr val="FFFFFF"/>
                </a:solidFill>
                <a:latin typeface="Times New Roman" pitchFamily="18" charset="0"/>
                <a:cs typeface="Times New Roman" pitchFamily="18" charset="0"/>
              </a:rPr>
              <a:t>trên</a:t>
            </a:r>
            <a:r>
              <a:rPr lang="en-US" sz="3446" b="1" dirty="0">
                <a:solidFill>
                  <a:srgbClr val="FFFFFF"/>
                </a:solidFill>
                <a:latin typeface="Times New Roman" pitchFamily="18" charset="0"/>
                <a:cs typeface="Times New Roman" pitchFamily="18" charset="0"/>
              </a:rPr>
              <a:t>.</a:t>
            </a:r>
            <a:r>
              <a:rPr lang="en-US" sz="3939" b="1" dirty="0">
                <a:solidFill>
                  <a:srgbClr val="FFFFFF"/>
                </a:solidFill>
                <a:latin typeface="Times New Roman" pitchFamily="18" charset="0"/>
                <a:cs typeface="Times New Roman" pitchFamily="18" charset="0"/>
              </a:rPr>
              <a:t>  </a:t>
            </a:r>
          </a:p>
        </p:txBody>
      </p:sp>
      <p:sp>
        <p:nvSpPr>
          <p:cNvPr id="23" name="Oval 20"/>
          <p:cNvSpPr>
            <a:spLocks noChangeArrowheads="1"/>
          </p:cNvSpPr>
          <p:nvPr/>
        </p:nvSpPr>
        <p:spPr bwMode="auto">
          <a:xfrm>
            <a:off x="388938" y="5183188"/>
            <a:ext cx="914400" cy="750887"/>
          </a:xfrm>
          <a:prstGeom prst="ellipse">
            <a:avLst/>
          </a:prstGeom>
          <a:solidFill>
            <a:srgbClr val="0000FF"/>
          </a:solidFill>
          <a:ln w="57150" cmpd="thickThin" algn="ctr">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C</a:t>
            </a:r>
          </a:p>
        </p:txBody>
      </p:sp>
      <p:sp>
        <p:nvSpPr>
          <p:cNvPr id="65554" name="Oval 2"/>
          <p:cNvSpPr>
            <a:spLocks noChangeArrowheads="1"/>
          </p:cNvSpPr>
          <p:nvPr/>
        </p:nvSpPr>
        <p:spPr bwMode="auto">
          <a:xfrm rot="-933412">
            <a:off x="10169525" y="4583113"/>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5555" name="Oval 3"/>
          <p:cNvSpPr>
            <a:spLocks noChangeArrowheads="1"/>
          </p:cNvSpPr>
          <p:nvPr/>
        </p:nvSpPr>
        <p:spPr bwMode="auto">
          <a:xfrm>
            <a:off x="10071100" y="6448425"/>
            <a:ext cx="1481138" cy="146050"/>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5556" name="Oval 4"/>
          <p:cNvSpPr>
            <a:spLocks noChangeArrowheads="1"/>
          </p:cNvSpPr>
          <p:nvPr/>
        </p:nvSpPr>
        <p:spPr bwMode="auto">
          <a:xfrm rot="546664">
            <a:off x="10998200" y="4554538"/>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5557" name="Oval 5"/>
          <p:cNvSpPr>
            <a:spLocks noChangeArrowheads="1"/>
          </p:cNvSpPr>
          <p:nvPr/>
        </p:nvSpPr>
        <p:spPr bwMode="gray">
          <a:xfrm>
            <a:off x="9831388" y="4776788"/>
            <a:ext cx="1885950" cy="174307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5558" name="Oval 6"/>
          <p:cNvSpPr>
            <a:spLocks noChangeArrowheads="1"/>
          </p:cNvSpPr>
          <p:nvPr/>
        </p:nvSpPr>
        <p:spPr bwMode="gray">
          <a:xfrm>
            <a:off x="9831388" y="4851400"/>
            <a:ext cx="1885950" cy="174307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5559" name="Oval 7"/>
          <p:cNvSpPr>
            <a:spLocks noChangeArrowheads="1"/>
          </p:cNvSpPr>
          <p:nvPr/>
        </p:nvSpPr>
        <p:spPr bwMode="gray">
          <a:xfrm>
            <a:off x="9969500" y="4867275"/>
            <a:ext cx="1641475" cy="1517650"/>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5560" name="Oval 8"/>
          <p:cNvSpPr>
            <a:spLocks noChangeArrowheads="1"/>
          </p:cNvSpPr>
          <p:nvPr/>
        </p:nvSpPr>
        <p:spPr bwMode="gray">
          <a:xfrm>
            <a:off x="9972675" y="4867275"/>
            <a:ext cx="1638300" cy="151765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5561" name="Oval 9"/>
          <p:cNvSpPr>
            <a:spLocks noChangeArrowheads="1"/>
          </p:cNvSpPr>
          <p:nvPr/>
        </p:nvSpPr>
        <p:spPr bwMode="gray">
          <a:xfrm>
            <a:off x="10071100" y="4929188"/>
            <a:ext cx="1474788" cy="136207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5562" name="Oval 10"/>
          <p:cNvSpPr>
            <a:spLocks noChangeArrowheads="1"/>
          </p:cNvSpPr>
          <p:nvPr/>
        </p:nvSpPr>
        <p:spPr bwMode="gray">
          <a:xfrm>
            <a:off x="10098088" y="4946650"/>
            <a:ext cx="1430337" cy="1320800"/>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5563" name="Oval 11"/>
          <p:cNvSpPr>
            <a:spLocks noChangeArrowheads="1"/>
          </p:cNvSpPr>
          <p:nvPr/>
        </p:nvSpPr>
        <p:spPr bwMode="gray">
          <a:xfrm>
            <a:off x="10118725" y="4948238"/>
            <a:ext cx="1393825" cy="1287462"/>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5564" name="Oval 12"/>
          <p:cNvSpPr>
            <a:spLocks noChangeArrowheads="1"/>
          </p:cNvSpPr>
          <p:nvPr/>
        </p:nvSpPr>
        <p:spPr bwMode="gray">
          <a:xfrm>
            <a:off x="10136188" y="4946650"/>
            <a:ext cx="1325562" cy="120332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5565" name="Oval 13"/>
          <p:cNvSpPr>
            <a:spLocks noChangeArrowheads="1"/>
          </p:cNvSpPr>
          <p:nvPr/>
        </p:nvSpPr>
        <p:spPr bwMode="gray">
          <a:xfrm>
            <a:off x="10221913" y="4943475"/>
            <a:ext cx="1179512" cy="97631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29" name="Oval 14"/>
          <p:cNvSpPr>
            <a:spLocks noChangeArrowheads="1"/>
          </p:cNvSpPr>
          <p:nvPr/>
        </p:nvSpPr>
        <p:spPr bwMode="auto">
          <a:xfrm>
            <a:off x="10086975" y="49466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4800">
                <a:solidFill>
                  <a:srgbClr val="FF3300"/>
                </a:solidFill>
                <a:latin typeface=".VnVogue" pitchFamily="34" charset="0"/>
                <a:cs typeface="Times New Roman" pitchFamily="18" charset="0"/>
              </a:rPr>
              <a:t>HÕt</a:t>
            </a:r>
          </a:p>
          <a:p>
            <a:pPr algn="ctr" eaLnBrk="1" hangingPunct="1"/>
            <a:r>
              <a:rPr lang="en-US" altLang="en-US" sz="4800">
                <a:solidFill>
                  <a:srgbClr val="FF3300"/>
                </a:solidFill>
                <a:latin typeface=".VnVogue" pitchFamily="34" charset="0"/>
                <a:cs typeface="Times New Roman" pitchFamily="18" charset="0"/>
              </a:rPr>
              <a:t>giê</a:t>
            </a:r>
          </a:p>
        </p:txBody>
      </p:sp>
      <p:sp>
        <p:nvSpPr>
          <p:cNvPr id="30" name="Oval 15"/>
          <p:cNvSpPr>
            <a:spLocks noChangeArrowheads="1"/>
          </p:cNvSpPr>
          <p:nvPr/>
        </p:nvSpPr>
        <p:spPr bwMode="auto">
          <a:xfrm>
            <a:off x="10093325" y="49593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1</a:t>
            </a:r>
          </a:p>
        </p:txBody>
      </p:sp>
      <p:sp>
        <p:nvSpPr>
          <p:cNvPr id="31" name="Oval 16"/>
          <p:cNvSpPr>
            <a:spLocks noChangeArrowheads="1"/>
          </p:cNvSpPr>
          <p:nvPr/>
        </p:nvSpPr>
        <p:spPr bwMode="auto">
          <a:xfrm>
            <a:off x="10093325" y="4962525"/>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2</a:t>
            </a:r>
          </a:p>
        </p:txBody>
      </p:sp>
      <p:sp>
        <p:nvSpPr>
          <p:cNvPr id="32" name="Oval 17"/>
          <p:cNvSpPr>
            <a:spLocks noChangeArrowheads="1"/>
          </p:cNvSpPr>
          <p:nvPr/>
        </p:nvSpPr>
        <p:spPr bwMode="auto">
          <a:xfrm>
            <a:off x="10088563" y="4959350"/>
            <a:ext cx="1439862"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3</a:t>
            </a:r>
          </a:p>
        </p:txBody>
      </p:sp>
      <p:sp>
        <p:nvSpPr>
          <p:cNvPr id="33" name="Oval 18"/>
          <p:cNvSpPr>
            <a:spLocks noChangeArrowheads="1"/>
          </p:cNvSpPr>
          <p:nvPr/>
        </p:nvSpPr>
        <p:spPr bwMode="auto">
          <a:xfrm>
            <a:off x="10102850" y="4954588"/>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4</a:t>
            </a:r>
          </a:p>
        </p:txBody>
      </p:sp>
      <p:sp>
        <p:nvSpPr>
          <p:cNvPr id="34" name="Oval 34"/>
          <p:cNvSpPr>
            <a:spLocks noChangeArrowheads="1"/>
          </p:cNvSpPr>
          <p:nvPr/>
        </p:nvSpPr>
        <p:spPr bwMode="auto">
          <a:xfrm>
            <a:off x="10071100" y="4919663"/>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5</a:t>
            </a:r>
          </a:p>
        </p:txBody>
      </p:sp>
      <p:sp>
        <p:nvSpPr>
          <p:cNvPr id="35" name="Oval 20"/>
          <p:cNvSpPr>
            <a:spLocks noChangeArrowheads="1"/>
          </p:cNvSpPr>
          <p:nvPr/>
        </p:nvSpPr>
        <p:spPr bwMode="auto">
          <a:xfrm>
            <a:off x="384175" y="5184775"/>
            <a:ext cx="914400" cy="750888"/>
          </a:xfrm>
          <a:prstGeom prst="ellipse">
            <a:avLst/>
          </a:prstGeom>
          <a:solidFill>
            <a:srgbClr val="FFC00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a:solidFill>
                  <a:srgbClr val="C00000"/>
                </a:solidFill>
                <a:latin typeface="Tahoma" pitchFamily="34" charset="0"/>
              </a:rPr>
              <a:t>C</a:t>
            </a:r>
            <a:endParaRPr lang="en-US" sz="3446" b="1" dirty="0">
              <a:solidFill>
                <a:srgbClr val="C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65"/>
                                        </p:tgtEl>
                                        <p:attrNameLst>
                                          <p:attrName>style.visibility</p:attrName>
                                        </p:attrNameLst>
                                      </p:cBhvr>
                                      <p:to>
                                        <p:strVal val="visible"/>
                                      </p:to>
                                    </p:set>
                                    <p:animEffect transition="in" filter="blinds(horizontal)">
                                      <p:cBhvr>
                                        <p:cTn id="7" dur="500"/>
                                        <p:tgtEl>
                                          <p:spTgt spid="27665"/>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27653"/>
                                        </p:tgtEl>
                                        <p:attrNameLst>
                                          <p:attrName>style.visibility</p:attrName>
                                        </p:attrNameLst>
                                      </p:cBhvr>
                                      <p:to>
                                        <p:strVal val="visible"/>
                                      </p:to>
                                    </p:set>
                                    <p:animEffect transition="in" filter="fade">
                                      <p:cBhvr>
                                        <p:cTn id="10" dur="192" decel="100000"/>
                                        <p:tgtEl>
                                          <p:spTgt spid="27653"/>
                                        </p:tgtEl>
                                      </p:cBhvr>
                                    </p:animEffect>
                                    <p:animScale>
                                      <p:cBhvr>
                                        <p:cTn id="11" dur="192" decel="100000"/>
                                        <p:tgtEl>
                                          <p:spTgt spid="27653"/>
                                        </p:tgtEl>
                                      </p:cBhvr>
                                      <p:from x="10000" y="10000"/>
                                      <p:to x="200000" y="450000"/>
                                    </p:animScale>
                                    <p:animScale>
                                      <p:cBhvr>
                                        <p:cTn id="12" dur="308" accel="100000" fill="hold">
                                          <p:stCondLst>
                                            <p:cond delay="192"/>
                                          </p:stCondLst>
                                        </p:cTn>
                                        <p:tgtEl>
                                          <p:spTgt spid="27653"/>
                                        </p:tgtEl>
                                      </p:cBhvr>
                                      <p:from x="200000" y="450000"/>
                                      <p:to x="100000" y="100000"/>
                                    </p:animScale>
                                    <p:set>
                                      <p:cBhvr>
                                        <p:cTn id="13" dur="192" fill="hold"/>
                                        <p:tgtEl>
                                          <p:spTgt spid="27653"/>
                                        </p:tgtEl>
                                        <p:attrNameLst>
                                          <p:attrName>ppt_x</p:attrName>
                                        </p:attrNameLst>
                                      </p:cBhvr>
                                      <p:to>
                                        <p:strVal val="(0.5)"/>
                                      </p:to>
                                    </p:set>
                                    <p:anim from="(0.5)" to="(#ppt_x)" calcmode="lin" valueType="num">
                                      <p:cBhvr>
                                        <p:cTn id="14" dur="308" accel="100000" fill="hold">
                                          <p:stCondLst>
                                            <p:cond delay="192"/>
                                          </p:stCondLst>
                                        </p:cTn>
                                        <p:tgtEl>
                                          <p:spTgt spid="27653"/>
                                        </p:tgtEl>
                                        <p:attrNameLst>
                                          <p:attrName>ppt_x</p:attrName>
                                        </p:attrNameLst>
                                      </p:cBhvr>
                                    </p:anim>
                                    <p:set>
                                      <p:cBhvr>
                                        <p:cTn id="15" dur="192" fill="hold"/>
                                        <p:tgtEl>
                                          <p:spTgt spid="27653"/>
                                        </p:tgtEl>
                                        <p:attrNameLst>
                                          <p:attrName>ppt_y</p:attrName>
                                        </p:attrNameLst>
                                      </p:cBhvr>
                                      <p:to>
                                        <p:strVal val="(#ppt_y+0.4)"/>
                                      </p:to>
                                    </p:set>
                                    <p:anim from="(#ppt_y+0.4)" to="(#ppt_y)" calcmode="lin" valueType="num">
                                      <p:cBhvr>
                                        <p:cTn id="16" dur="308" accel="100000" fill="hold">
                                          <p:stCondLst>
                                            <p:cond delay="192"/>
                                          </p:stCondLst>
                                        </p:cTn>
                                        <p:tgtEl>
                                          <p:spTgt spid="27653"/>
                                        </p:tgtEl>
                                        <p:attrNameLst>
                                          <p:attrName>ppt_y</p:attrName>
                                        </p:attrNameLst>
                                      </p:cBhvr>
                                    </p:anim>
                                  </p:childTnLst>
                                </p:cTn>
                              </p:par>
                              <p:par>
                                <p:cTn id="17" presetID="51" presetClass="entr" presetSubtype="0" fill="hold" grpId="0" nodeType="withEffect">
                                  <p:stCondLst>
                                    <p:cond delay="0"/>
                                  </p:stCondLst>
                                  <p:childTnLst>
                                    <p:set>
                                      <p:cBhvr>
                                        <p:cTn id="18" dur="1" fill="hold">
                                          <p:stCondLst>
                                            <p:cond delay="0"/>
                                          </p:stCondLst>
                                        </p:cTn>
                                        <p:tgtEl>
                                          <p:spTgt spid="27666"/>
                                        </p:tgtEl>
                                        <p:attrNameLst>
                                          <p:attrName>style.visibility</p:attrName>
                                        </p:attrNameLst>
                                      </p:cBhvr>
                                      <p:to>
                                        <p:strVal val="visible"/>
                                      </p:to>
                                    </p:set>
                                    <p:animEffect transition="in" filter="fade">
                                      <p:cBhvr>
                                        <p:cTn id="19" dur="192" decel="100000"/>
                                        <p:tgtEl>
                                          <p:spTgt spid="27666"/>
                                        </p:tgtEl>
                                      </p:cBhvr>
                                    </p:animEffect>
                                    <p:animScale>
                                      <p:cBhvr>
                                        <p:cTn id="20" dur="192" decel="100000"/>
                                        <p:tgtEl>
                                          <p:spTgt spid="27666"/>
                                        </p:tgtEl>
                                      </p:cBhvr>
                                      <p:from x="10000" y="10000"/>
                                      <p:to x="200000" y="450000"/>
                                    </p:animScale>
                                    <p:animScale>
                                      <p:cBhvr>
                                        <p:cTn id="21" dur="308" accel="100000" fill="hold">
                                          <p:stCondLst>
                                            <p:cond delay="192"/>
                                          </p:stCondLst>
                                        </p:cTn>
                                        <p:tgtEl>
                                          <p:spTgt spid="27666"/>
                                        </p:tgtEl>
                                      </p:cBhvr>
                                      <p:from x="200000" y="450000"/>
                                      <p:to x="100000" y="100000"/>
                                    </p:animScale>
                                    <p:set>
                                      <p:cBhvr>
                                        <p:cTn id="22" dur="192" fill="hold"/>
                                        <p:tgtEl>
                                          <p:spTgt spid="27666"/>
                                        </p:tgtEl>
                                        <p:attrNameLst>
                                          <p:attrName>ppt_x</p:attrName>
                                        </p:attrNameLst>
                                      </p:cBhvr>
                                      <p:to>
                                        <p:strVal val="(0.5)"/>
                                      </p:to>
                                    </p:set>
                                    <p:anim from="(0.5)" to="(#ppt_x)" calcmode="lin" valueType="num">
                                      <p:cBhvr>
                                        <p:cTn id="23" dur="308" accel="100000" fill="hold">
                                          <p:stCondLst>
                                            <p:cond delay="192"/>
                                          </p:stCondLst>
                                        </p:cTn>
                                        <p:tgtEl>
                                          <p:spTgt spid="27666"/>
                                        </p:tgtEl>
                                        <p:attrNameLst>
                                          <p:attrName>ppt_x</p:attrName>
                                        </p:attrNameLst>
                                      </p:cBhvr>
                                    </p:anim>
                                    <p:set>
                                      <p:cBhvr>
                                        <p:cTn id="24" dur="192" fill="hold"/>
                                        <p:tgtEl>
                                          <p:spTgt spid="27666"/>
                                        </p:tgtEl>
                                        <p:attrNameLst>
                                          <p:attrName>ppt_y</p:attrName>
                                        </p:attrNameLst>
                                      </p:cBhvr>
                                      <p:to>
                                        <p:strVal val="(#ppt_y+0.4)"/>
                                      </p:to>
                                    </p:set>
                                    <p:anim from="(#ppt_y+0.4)" to="(#ppt_y)" calcmode="lin" valueType="num">
                                      <p:cBhvr>
                                        <p:cTn id="25" dur="308" accel="100000" fill="hold">
                                          <p:stCondLst>
                                            <p:cond delay="192"/>
                                          </p:stCondLst>
                                        </p:cTn>
                                        <p:tgtEl>
                                          <p:spTgt spid="27666"/>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27668"/>
                                        </p:tgtEl>
                                        <p:attrNameLst>
                                          <p:attrName>style.visibility</p:attrName>
                                        </p:attrNameLst>
                                      </p:cBhvr>
                                      <p:to>
                                        <p:strVal val="visible"/>
                                      </p:to>
                                    </p:set>
                                    <p:animEffect transition="in" filter="fade">
                                      <p:cBhvr>
                                        <p:cTn id="28" dur="192" decel="100000"/>
                                        <p:tgtEl>
                                          <p:spTgt spid="27668"/>
                                        </p:tgtEl>
                                      </p:cBhvr>
                                    </p:animEffect>
                                    <p:animScale>
                                      <p:cBhvr>
                                        <p:cTn id="29" dur="192" decel="100000"/>
                                        <p:tgtEl>
                                          <p:spTgt spid="27668"/>
                                        </p:tgtEl>
                                      </p:cBhvr>
                                      <p:from x="10000" y="10000"/>
                                      <p:to x="200000" y="450000"/>
                                    </p:animScale>
                                    <p:animScale>
                                      <p:cBhvr>
                                        <p:cTn id="30" dur="308" accel="100000" fill="hold">
                                          <p:stCondLst>
                                            <p:cond delay="192"/>
                                          </p:stCondLst>
                                        </p:cTn>
                                        <p:tgtEl>
                                          <p:spTgt spid="27668"/>
                                        </p:tgtEl>
                                      </p:cBhvr>
                                      <p:from x="200000" y="450000"/>
                                      <p:to x="100000" y="100000"/>
                                    </p:animScale>
                                    <p:set>
                                      <p:cBhvr>
                                        <p:cTn id="31" dur="192" fill="hold"/>
                                        <p:tgtEl>
                                          <p:spTgt spid="27668"/>
                                        </p:tgtEl>
                                        <p:attrNameLst>
                                          <p:attrName>ppt_x</p:attrName>
                                        </p:attrNameLst>
                                      </p:cBhvr>
                                      <p:to>
                                        <p:strVal val="(0.5)"/>
                                      </p:to>
                                    </p:set>
                                    <p:anim from="(0.5)" to="(#ppt_x)" calcmode="lin" valueType="num">
                                      <p:cBhvr>
                                        <p:cTn id="32" dur="308" accel="100000" fill="hold">
                                          <p:stCondLst>
                                            <p:cond delay="192"/>
                                          </p:stCondLst>
                                        </p:cTn>
                                        <p:tgtEl>
                                          <p:spTgt spid="27668"/>
                                        </p:tgtEl>
                                        <p:attrNameLst>
                                          <p:attrName>ppt_x</p:attrName>
                                        </p:attrNameLst>
                                      </p:cBhvr>
                                    </p:anim>
                                    <p:set>
                                      <p:cBhvr>
                                        <p:cTn id="33" dur="192" fill="hold"/>
                                        <p:tgtEl>
                                          <p:spTgt spid="27668"/>
                                        </p:tgtEl>
                                        <p:attrNameLst>
                                          <p:attrName>ppt_y</p:attrName>
                                        </p:attrNameLst>
                                      </p:cBhvr>
                                      <p:to>
                                        <p:strVal val="(#ppt_y+0.4)"/>
                                      </p:to>
                                    </p:set>
                                    <p:anim from="(#ppt_y+0.4)" to="(#ppt_y)" calcmode="lin" valueType="num">
                                      <p:cBhvr>
                                        <p:cTn id="34" dur="308" accel="100000" fill="hold">
                                          <p:stCondLst>
                                            <p:cond delay="192"/>
                                          </p:stCondLst>
                                        </p:cTn>
                                        <p:tgtEl>
                                          <p:spTgt spid="27668"/>
                                        </p:tgtEl>
                                        <p:attrNameLst>
                                          <p:attrName>ppt_y</p:attrName>
                                        </p:attrNameLst>
                                      </p:cBhvr>
                                    </p:anim>
                                  </p:childTnLst>
                                </p:cTn>
                              </p:par>
                              <p:par>
                                <p:cTn id="35" presetID="5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92" decel="100000"/>
                                        <p:tgtEl>
                                          <p:spTgt spid="23"/>
                                        </p:tgtEl>
                                      </p:cBhvr>
                                    </p:animEffect>
                                    <p:animScale>
                                      <p:cBhvr>
                                        <p:cTn id="38" dur="192" decel="100000"/>
                                        <p:tgtEl>
                                          <p:spTgt spid="23"/>
                                        </p:tgtEl>
                                      </p:cBhvr>
                                      <p:from x="10000" y="10000"/>
                                      <p:to x="200000" y="450000"/>
                                    </p:animScale>
                                    <p:animScale>
                                      <p:cBhvr>
                                        <p:cTn id="39" dur="308" accel="100000" fill="hold">
                                          <p:stCondLst>
                                            <p:cond delay="192"/>
                                          </p:stCondLst>
                                        </p:cTn>
                                        <p:tgtEl>
                                          <p:spTgt spid="23"/>
                                        </p:tgtEl>
                                      </p:cBhvr>
                                      <p:from x="200000" y="450000"/>
                                      <p:to x="100000" y="100000"/>
                                    </p:animScale>
                                    <p:set>
                                      <p:cBhvr>
                                        <p:cTn id="40" dur="192" fill="hold"/>
                                        <p:tgtEl>
                                          <p:spTgt spid="23"/>
                                        </p:tgtEl>
                                        <p:attrNameLst>
                                          <p:attrName>ppt_x</p:attrName>
                                        </p:attrNameLst>
                                      </p:cBhvr>
                                      <p:to>
                                        <p:strVal val="(0.5)"/>
                                      </p:to>
                                    </p:set>
                                    <p:anim from="(0.5)" to="(#ppt_x)" calcmode="lin" valueType="num">
                                      <p:cBhvr>
                                        <p:cTn id="41" dur="308" accel="100000" fill="hold">
                                          <p:stCondLst>
                                            <p:cond delay="192"/>
                                          </p:stCondLst>
                                        </p:cTn>
                                        <p:tgtEl>
                                          <p:spTgt spid="23"/>
                                        </p:tgtEl>
                                        <p:attrNameLst>
                                          <p:attrName>ppt_x</p:attrName>
                                        </p:attrNameLst>
                                      </p:cBhvr>
                                    </p:anim>
                                    <p:set>
                                      <p:cBhvr>
                                        <p:cTn id="42" dur="192" fill="hold"/>
                                        <p:tgtEl>
                                          <p:spTgt spid="23"/>
                                        </p:tgtEl>
                                        <p:attrNameLst>
                                          <p:attrName>ppt_y</p:attrName>
                                        </p:attrNameLst>
                                      </p:cBhvr>
                                      <p:to>
                                        <p:strVal val="(#ppt_y+0.4)"/>
                                      </p:to>
                                    </p:set>
                                    <p:anim from="(#ppt_y+0.4)" to="(#ppt_y)" calcmode="lin" valueType="num">
                                      <p:cBhvr>
                                        <p:cTn id="43" dur="308" accel="100000" fill="hold">
                                          <p:stCondLst>
                                            <p:cond delay="192"/>
                                          </p:stCondLst>
                                        </p:cTn>
                                        <p:tgtEl>
                                          <p:spTgt spid="23"/>
                                        </p:tgtEl>
                                        <p:attrNameLst>
                                          <p:attrName>ppt_y</p:attrName>
                                        </p:attrNameLst>
                                      </p:cBhvr>
                                    </p:anim>
                                  </p:childTnLst>
                                </p:cTn>
                              </p:par>
                              <p:par>
                                <p:cTn id="44" presetID="51" presetClass="entr" presetSubtype="0" fill="hold" grpId="0" nodeType="withEffect">
                                  <p:stCondLst>
                                    <p:cond delay="0"/>
                                  </p:stCondLst>
                                  <p:childTnLst>
                                    <p:set>
                                      <p:cBhvr>
                                        <p:cTn id="45" dur="1" fill="hold">
                                          <p:stCondLst>
                                            <p:cond delay="0"/>
                                          </p:stCondLst>
                                        </p:cTn>
                                        <p:tgtEl>
                                          <p:spTgt spid="27654"/>
                                        </p:tgtEl>
                                        <p:attrNameLst>
                                          <p:attrName>style.visibility</p:attrName>
                                        </p:attrNameLst>
                                      </p:cBhvr>
                                      <p:to>
                                        <p:strVal val="visible"/>
                                      </p:to>
                                    </p:set>
                                    <p:animEffect transition="in" filter="fade">
                                      <p:cBhvr>
                                        <p:cTn id="46" dur="192" decel="100000"/>
                                        <p:tgtEl>
                                          <p:spTgt spid="27654"/>
                                        </p:tgtEl>
                                      </p:cBhvr>
                                    </p:animEffect>
                                    <p:animScale>
                                      <p:cBhvr>
                                        <p:cTn id="47" dur="192" decel="100000"/>
                                        <p:tgtEl>
                                          <p:spTgt spid="27654"/>
                                        </p:tgtEl>
                                      </p:cBhvr>
                                      <p:from x="10000" y="10000"/>
                                      <p:to x="200000" y="450000"/>
                                    </p:animScale>
                                    <p:animScale>
                                      <p:cBhvr>
                                        <p:cTn id="48" dur="308" accel="100000" fill="hold">
                                          <p:stCondLst>
                                            <p:cond delay="192"/>
                                          </p:stCondLst>
                                        </p:cTn>
                                        <p:tgtEl>
                                          <p:spTgt spid="27654"/>
                                        </p:tgtEl>
                                      </p:cBhvr>
                                      <p:from x="200000" y="450000"/>
                                      <p:to x="100000" y="100000"/>
                                    </p:animScale>
                                    <p:set>
                                      <p:cBhvr>
                                        <p:cTn id="49" dur="192" fill="hold"/>
                                        <p:tgtEl>
                                          <p:spTgt spid="27654"/>
                                        </p:tgtEl>
                                        <p:attrNameLst>
                                          <p:attrName>ppt_x</p:attrName>
                                        </p:attrNameLst>
                                      </p:cBhvr>
                                      <p:to>
                                        <p:strVal val="(0.5)"/>
                                      </p:to>
                                    </p:set>
                                    <p:anim from="(0.5)" to="(#ppt_x)" calcmode="lin" valueType="num">
                                      <p:cBhvr>
                                        <p:cTn id="50" dur="308" accel="100000" fill="hold">
                                          <p:stCondLst>
                                            <p:cond delay="192"/>
                                          </p:stCondLst>
                                        </p:cTn>
                                        <p:tgtEl>
                                          <p:spTgt spid="27654"/>
                                        </p:tgtEl>
                                        <p:attrNameLst>
                                          <p:attrName>ppt_x</p:attrName>
                                        </p:attrNameLst>
                                      </p:cBhvr>
                                    </p:anim>
                                    <p:set>
                                      <p:cBhvr>
                                        <p:cTn id="51" dur="192" fill="hold"/>
                                        <p:tgtEl>
                                          <p:spTgt spid="27654"/>
                                        </p:tgtEl>
                                        <p:attrNameLst>
                                          <p:attrName>ppt_y</p:attrName>
                                        </p:attrNameLst>
                                      </p:cBhvr>
                                      <p:to>
                                        <p:strVal val="(#ppt_y+0.4)"/>
                                      </p:to>
                                    </p:set>
                                    <p:anim from="(#ppt_y+0.4)" to="(#ppt_y)" calcmode="lin" valueType="num">
                                      <p:cBhvr>
                                        <p:cTn id="52" dur="308" accel="100000" fill="hold">
                                          <p:stCondLst>
                                            <p:cond delay="192"/>
                                          </p:stCondLst>
                                        </p:cTn>
                                        <p:tgtEl>
                                          <p:spTgt spid="27654"/>
                                        </p:tgtEl>
                                        <p:attrNameLst>
                                          <p:attrName>ppt_y</p:attrName>
                                        </p:attrNameLst>
                                      </p:cBhvr>
                                    </p:anim>
                                  </p:childTnLst>
                                </p:cTn>
                              </p:par>
                              <p:par>
                                <p:cTn id="53" presetID="51" presetClass="entr" presetSubtype="0" fill="hold" grpId="0" nodeType="withEffect">
                                  <p:stCondLst>
                                    <p:cond delay="0"/>
                                  </p:stCondLst>
                                  <p:childTnLst>
                                    <p:set>
                                      <p:cBhvr>
                                        <p:cTn id="54" dur="1" fill="hold">
                                          <p:stCondLst>
                                            <p:cond delay="0"/>
                                          </p:stCondLst>
                                        </p:cTn>
                                        <p:tgtEl>
                                          <p:spTgt spid="27656"/>
                                        </p:tgtEl>
                                        <p:attrNameLst>
                                          <p:attrName>style.visibility</p:attrName>
                                        </p:attrNameLst>
                                      </p:cBhvr>
                                      <p:to>
                                        <p:strVal val="visible"/>
                                      </p:to>
                                    </p:set>
                                    <p:animEffect transition="in" filter="fade">
                                      <p:cBhvr>
                                        <p:cTn id="55" dur="192" decel="100000"/>
                                        <p:tgtEl>
                                          <p:spTgt spid="27656"/>
                                        </p:tgtEl>
                                      </p:cBhvr>
                                    </p:animEffect>
                                    <p:animScale>
                                      <p:cBhvr>
                                        <p:cTn id="56" dur="192" decel="100000"/>
                                        <p:tgtEl>
                                          <p:spTgt spid="27656"/>
                                        </p:tgtEl>
                                      </p:cBhvr>
                                      <p:from x="10000" y="10000"/>
                                      <p:to x="200000" y="450000"/>
                                    </p:animScale>
                                    <p:animScale>
                                      <p:cBhvr>
                                        <p:cTn id="57" dur="308" accel="100000" fill="hold">
                                          <p:stCondLst>
                                            <p:cond delay="192"/>
                                          </p:stCondLst>
                                        </p:cTn>
                                        <p:tgtEl>
                                          <p:spTgt spid="27656"/>
                                        </p:tgtEl>
                                      </p:cBhvr>
                                      <p:from x="200000" y="450000"/>
                                      <p:to x="100000" y="100000"/>
                                    </p:animScale>
                                    <p:set>
                                      <p:cBhvr>
                                        <p:cTn id="58" dur="192" fill="hold"/>
                                        <p:tgtEl>
                                          <p:spTgt spid="27656"/>
                                        </p:tgtEl>
                                        <p:attrNameLst>
                                          <p:attrName>ppt_x</p:attrName>
                                        </p:attrNameLst>
                                      </p:cBhvr>
                                      <p:to>
                                        <p:strVal val="(0.5)"/>
                                      </p:to>
                                    </p:set>
                                    <p:anim from="(0.5)" to="(#ppt_x)" calcmode="lin" valueType="num">
                                      <p:cBhvr>
                                        <p:cTn id="59" dur="308" accel="100000" fill="hold">
                                          <p:stCondLst>
                                            <p:cond delay="192"/>
                                          </p:stCondLst>
                                        </p:cTn>
                                        <p:tgtEl>
                                          <p:spTgt spid="27656"/>
                                        </p:tgtEl>
                                        <p:attrNameLst>
                                          <p:attrName>ppt_x</p:attrName>
                                        </p:attrNameLst>
                                      </p:cBhvr>
                                    </p:anim>
                                    <p:set>
                                      <p:cBhvr>
                                        <p:cTn id="60" dur="192" fill="hold"/>
                                        <p:tgtEl>
                                          <p:spTgt spid="27656"/>
                                        </p:tgtEl>
                                        <p:attrNameLst>
                                          <p:attrName>ppt_y</p:attrName>
                                        </p:attrNameLst>
                                      </p:cBhvr>
                                      <p:to>
                                        <p:strVal val="(#ppt_y+0.4)"/>
                                      </p:to>
                                    </p:set>
                                    <p:anim from="(#ppt_y+0.4)" to="(#ppt_y)" calcmode="lin" valueType="num">
                                      <p:cBhvr>
                                        <p:cTn id="61" dur="308" accel="100000" fill="hold">
                                          <p:stCondLst>
                                            <p:cond delay="192"/>
                                          </p:stCondLst>
                                        </p:cTn>
                                        <p:tgtEl>
                                          <p:spTgt spid="27656"/>
                                        </p:tgtEl>
                                        <p:attrNameLst>
                                          <p:attrName>ppt_y</p:attrName>
                                        </p:attrNameLst>
                                      </p:cBhvr>
                                    </p:anim>
                                  </p:childTnLst>
                                </p:cTn>
                              </p:par>
                              <p:par>
                                <p:cTn id="62" presetID="51" presetClass="entr" presetSubtype="0" fill="hold" grpId="0" nodeType="withEffect">
                                  <p:stCondLst>
                                    <p:cond delay="0"/>
                                  </p:stCondLst>
                                  <p:childTnLst>
                                    <p:set>
                                      <p:cBhvr>
                                        <p:cTn id="63" dur="1" fill="hold">
                                          <p:stCondLst>
                                            <p:cond delay="0"/>
                                          </p:stCondLst>
                                        </p:cTn>
                                        <p:tgtEl>
                                          <p:spTgt spid="27657"/>
                                        </p:tgtEl>
                                        <p:attrNameLst>
                                          <p:attrName>style.visibility</p:attrName>
                                        </p:attrNameLst>
                                      </p:cBhvr>
                                      <p:to>
                                        <p:strVal val="visible"/>
                                      </p:to>
                                    </p:set>
                                    <p:animEffect transition="in" filter="fade">
                                      <p:cBhvr>
                                        <p:cTn id="64" dur="192" decel="100000"/>
                                        <p:tgtEl>
                                          <p:spTgt spid="27657"/>
                                        </p:tgtEl>
                                      </p:cBhvr>
                                    </p:animEffect>
                                    <p:animScale>
                                      <p:cBhvr>
                                        <p:cTn id="65" dur="192" decel="100000"/>
                                        <p:tgtEl>
                                          <p:spTgt spid="27657"/>
                                        </p:tgtEl>
                                      </p:cBhvr>
                                      <p:from x="10000" y="10000"/>
                                      <p:to x="200000" y="450000"/>
                                    </p:animScale>
                                    <p:animScale>
                                      <p:cBhvr>
                                        <p:cTn id="66" dur="308" accel="100000" fill="hold">
                                          <p:stCondLst>
                                            <p:cond delay="192"/>
                                          </p:stCondLst>
                                        </p:cTn>
                                        <p:tgtEl>
                                          <p:spTgt spid="27657"/>
                                        </p:tgtEl>
                                      </p:cBhvr>
                                      <p:from x="200000" y="450000"/>
                                      <p:to x="100000" y="100000"/>
                                    </p:animScale>
                                    <p:set>
                                      <p:cBhvr>
                                        <p:cTn id="67" dur="192" fill="hold"/>
                                        <p:tgtEl>
                                          <p:spTgt spid="27657"/>
                                        </p:tgtEl>
                                        <p:attrNameLst>
                                          <p:attrName>ppt_x</p:attrName>
                                        </p:attrNameLst>
                                      </p:cBhvr>
                                      <p:to>
                                        <p:strVal val="(0.5)"/>
                                      </p:to>
                                    </p:set>
                                    <p:anim from="(0.5)" to="(#ppt_x)" calcmode="lin" valueType="num">
                                      <p:cBhvr>
                                        <p:cTn id="68" dur="308" accel="100000" fill="hold">
                                          <p:stCondLst>
                                            <p:cond delay="192"/>
                                          </p:stCondLst>
                                        </p:cTn>
                                        <p:tgtEl>
                                          <p:spTgt spid="27657"/>
                                        </p:tgtEl>
                                        <p:attrNameLst>
                                          <p:attrName>ppt_x</p:attrName>
                                        </p:attrNameLst>
                                      </p:cBhvr>
                                    </p:anim>
                                    <p:set>
                                      <p:cBhvr>
                                        <p:cTn id="69" dur="192" fill="hold"/>
                                        <p:tgtEl>
                                          <p:spTgt spid="27657"/>
                                        </p:tgtEl>
                                        <p:attrNameLst>
                                          <p:attrName>ppt_y</p:attrName>
                                        </p:attrNameLst>
                                      </p:cBhvr>
                                      <p:to>
                                        <p:strVal val="(#ppt_y+0.4)"/>
                                      </p:to>
                                    </p:set>
                                    <p:anim from="(#ppt_y+0.4)" to="(#ppt_y)" calcmode="lin" valueType="num">
                                      <p:cBhvr>
                                        <p:cTn id="70" dur="308" accel="100000" fill="hold">
                                          <p:stCondLst>
                                            <p:cond delay="192"/>
                                          </p:stCondLst>
                                        </p:cTn>
                                        <p:tgtEl>
                                          <p:spTgt spid="27657"/>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xit" presetSubtype="16" fill="hold" nodeType="clickEffect">
                                  <p:stCondLst>
                                    <p:cond delay="0"/>
                                  </p:stCondLst>
                                  <p:childTnLst>
                                    <p:animEffect transition="out" filter="box(in)">
                                      <p:cBhvr>
                                        <p:cTn id="74" dur="1000"/>
                                        <p:tgtEl>
                                          <p:spTgt spid="34"/>
                                        </p:tgtEl>
                                      </p:cBhvr>
                                    </p:animEffect>
                                    <p:set>
                                      <p:cBhvr>
                                        <p:cTn id="75" dur="1" fill="hold">
                                          <p:stCondLst>
                                            <p:cond delay="999"/>
                                          </p:stCondLst>
                                        </p:cTn>
                                        <p:tgtEl>
                                          <p:spTgt spid="34"/>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6" fill="hold" nodeType="afterGroup">
                            <p:stCondLst>
                              <p:cond delay="1000"/>
                            </p:stCondLst>
                            <p:childTnLst>
                              <p:par>
                                <p:cTn id="77" presetID="4" presetClass="exit" presetSubtype="16" fill="hold" grpId="0" nodeType="afterEffect">
                                  <p:stCondLst>
                                    <p:cond delay="1000"/>
                                  </p:stCondLst>
                                  <p:childTnLst>
                                    <p:animEffect transition="out" filter="box(in)">
                                      <p:cBhvr>
                                        <p:cTn id="78" dur="1000"/>
                                        <p:tgtEl>
                                          <p:spTgt spid="33"/>
                                        </p:tgtEl>
                                      </p:cBhvr>
                                    </p:animEffect>
                                    <p:set>
                                      <p:cBhvr>
                                        <p:cTn id="79"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0" fill="hold" nodeType="afterGroup">
                            <p:stCondLst>
                              <p:cond delay="3000"/>
                            </p:stCondLst>
                            <p:childTnLst>
                              <p:par>
                                <p:cTn id="81" presetID="4" presetClass="exit" presetSubtype="16" fill="hold" grpId="0" nodeType="afterEffect">
                                  <p:stCondLst>
                                    <p:cond delay="1000"/>
                                  </p:stCondLst>
                                  <p:childTnLst>
                                    <p:animEffect transition="out" filter="box(in)">
                                      <p:cBhvr>
                                        <p:cTn id="82" dur="1000"/>
                                        <p:tgtEl>
                                          <p:spTgt spid="32"/>
                                        </p:tgtEl>
                                      </p:cBhvr>
                                    </p:animEffect>
                                    <p:set>
                                      <p:cBhvr>
                                        <p:cTn id="83" dur="1" fill="hold">
                                          <p:stCondLst>
                                            <p:cond delay="999"/>
                                          </p:stCondLst>
                                        </p:cTn>
                                        <p:tgtEl>
                                          <p:spTgt spid="32"/>
                                        </p:tgtEl>
                                        <p:attrNameLst>
                                          <p:attrName>style.visibility</p:attrName>
                                        </p:attrNameLst>
                                      </p:cBhvr>
                                      <p:to>
                                        <p:strVal val="hidden"/>
                                      </p:to>
                                    </p:set>
                                  </p:childTnLst>
                                  <p:subTnLst>
                                    <p:audio>
                                      <p:cMediaNode vol="100000">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4" fill="hold" nodeType="afterGroup">
                            <p:stCondLst>
                              <p:cond delay="5000"/>
                            </p:stCondLst>
                            <p:childTnLst>
                              <p:par>
                                <p:cTn id="85" presetID="4" presetClass="exit" presetSubtype="16" fill="hold" grpId="0" nodeType="afterEffect">
                                  <p:stCondLst>
                                    <p:cond delay="1000"/>
                                  </p:stCondLst>
                                  <p:childTnLst>
                                    <p:animEffect transition="out" filter="box(in)">
                                      <p:cBhvr>
                                        <p:cTn id="86" dur="1000"/>
                                        <p:tgtEl>
                                          <p:spTgt spid="31"/>
                                        </p:tgtEl>
                                      </p:cBhvr>
                                    </p:animEffect>
                                    <p:set>
                                      <p:cBhvr>
                                        <p:cTn id="87" dur="1" fill="hold">
                                          <p:stCondLst>
                                            <p:cond delay="999"/>
                                          </p:stCondLst>
                                        </p:cTn>
                                        <p:tgtEl>
                                          <p:spTgt spid="31"/>
                                        </p:tgtEl>
                                        <p:attrNameLst>
                                          <p:attrName>style.visibility</p:attrName>
                                        </p:attrNameLst>
                                      </p:cBhvr>
                                      <p:to>
                                        <p:strVal val="hidden"/>
                                      </p:to>
                                    </p:set>
                                  </p:childTnLst>
                                  <p:subTnLst>
                                    <p:audio>
                                      <p:cMediaNode vol="96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7000"/>
                            </p:stCondLst>
                            <p:childTnLst>
                              <p:par>
                                <p:cTn id="89" presetID="4" presetClass="exit" presetSubtype="16" fill="hold" grpId="0" nodeType="afterEffect">
                                  <p:stCondLst>
                                    <p:cond delay="1000"/>
                                  </p:stCondLst>
                                  <p:childTnLst>
                                    <p:animEffect transition="out" filter="box(in)">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9000"/>
                            </p:stCondLst>
                            <p:childTnLst>
                              <p:par>
                                <p:cTn id="93" presetID="23" presetClass="entr" presetSubtype="16"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cashreg.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15" presetClass="entr" presetSubtype="0" fill="hold"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p:cTn id="101" dur="500" fill="hold"/>
                                        <p:tgtEl>
                                          <p:spTgt spid="35"/>
                                        </p:tgtEl>
                                        <p:attrNameLst>
                                          <p:attrName>ppt_w</p:attrName>
                                        </p:attrNameLst>
                                      </p:cBhvr>
                                      <p:tavLst>
                                        <p:tav tm="0">
                                          <p:val>
                                            <p:fltVal val="0"/>
                                          </p:val>
                                        </p:tav>
                                        <p:tav tm="100000">
                                          <p:val>
                                            <p:strVal val="#ppt_w"/>
                                          </p:val>
                                        </p:tav>
                                      </p:tavLst>
                                    </p:anim>
                                    <p:anim calcmode="lin" valueType="num">
                                      <p:cBhvr>
                                        <p:cTn id="102" dur="500" fill="hold"/>
                                        <p:tgtEl>
                                          <p:spTgt spid="35"/>
                                        </p:tgtEl>
                                        <p:attrNameLst>
                                          <p:attrName>ppt_h</p:attrName>
                                        </p:attrNameLst>
                                      </p:cBhvr>
                                      <p:tavLst>
                                        <p:tav tm="0">
                                          <p:val>
                                            <p:fltVal val="0"/>
                                          </p:val>
                                        </p:tav>
                                        <p:tav tm="100000">
                                          <p:val>
                                            <p:strVal val="#ppt_h"/>
                                          </p:val>
                                        </p:tav>
                                      </p:tavLst>
                                    </p:anim>
                                    <p:anim calcmode="lin" valueType="num">
                                      <p:cBhvr>
                                        <p:cTn id="103" dur="5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35"/>
                                        </p:tgtEl>
                                        <p:attrNameLst>
                                          <p:attrName>ppt_y</p:attrName>
                                        </p:attrNameLst>
                                      </p:cBhvr>
                                      <p:tavLst>
                                        <p:tav tm="0" fmla="#ppt_y+(sin(-2*pi*(1-$))*-#ppt_x+cos(-2*pi*(1-$))*(1-#ppt_y))*(1-$)">
                                          <p:val>
                                            <p:fltVal val="0"/>
                                          </p:val>
                                        </p:tav>
                                        <p:tav tm="100000">
                                          <p:val>
                                            <p:fltVal val="1"/>
                                          </p:val>
                                        </p:tav>
                                      </p:tavLst>
                                    </p:anim>
                                  </p:childTnLst>
                                </p:cTn>
                              </p:par>
                              <p:par>
                                <p:cTn id="105" presetID="51" presetClass="entr" presetSubtype="0" fill="hold" nodeType="withEffect">
                                  <p:stCondLst>
                                    <p:cond delay="0"/>
                                  </p:stCondLst>
                                  <p:childTnLst>
                                    <p:set>
                                      <p:cBhvr>
                                        <p:cTn id="106" dur="1" fill="hold">
                                          <p:stCondLst>
                                            <p:cond delay="0"/>
                                          </p:stCondLst>
                                        </p:cTn>
                                        <p:tgtEl>
                                          <p:spTgt spid="27670"/>
                                        </p:tgtEl>
                                        <p:attrNameLst>
                                          <p:attrName>style.visibility</p:attrName>
                                        </p:attrNameLst>
                                      </p:cBhvr>
                                      <p:to>
                                        <p:strVal val="visible"/>
                                      </p:to>
                                    </p:set>
                                    <p:animEffect transition="in" filter="fade">
                                      <p:cBhvr>
                                        <p:cTn id="107" dur="192" decel="100000"/>
                                        <p:tgtEl>
                                          <p:spTgt spid="27670"/>
                                        </p:tgtEl>
                                      </p:cBhvr>
                                    </p:animEffect>
                                    <p:animScale>
                                      <p:cBhvr>
                                        <p:cTn id="108" dur="192" decel="100000"/>
                                        <p:tgtEl>
                                          <p:spTgt spid="27670"/>
                                        </p:tgtEl>
                                      </p:cBhvr>
                                      <p:from x="10000" y="10000"/>
                                      <p:to x="200000" y="450000"/>
                                    </p:animScale>
                                    <p:animScale>
                                      <p:cBhvr>
                                        <p:cTn id="109" dur="308" accel="100000" fill="hold">
                                          <p:stCondLst>
                                            <p:cond delay="192"/>
                                          </p:stCondLst>
                                        </p:cTn>
                                        <p:tgtEl>
                                          <p:spTgt spid="27670"/>
                                        </p:tgtEl>
                                      </p:cBhvr>
                                      <p:from x="200000" y="450000"/>
                                      <p:to x="100000" y="100000"/>
                                    </p:animScale>
                                    <p:set>
                                      <p:cBhvr>
                                        <p:cTn id="110" dur="192" fill="hold"/>
                                        <p:tgtEl>
                                          <p:spTgt spid="27670"/>
                                        </p:tgtEl>
                                        <p:attrNameLst>
                                          <p:attrName>ppt_x</p:attrName>
                                        </p:attrNameLst>
                                      </p:cBhvr>
                                      <p:to>
                                        <p:strVal val="(0.5)"/>
                                      </p:to>
                                    </p:set>
                                    <p:anim from="(0.5)" to="(#ppt_x)" calcmode="lin" valueType="num">
                                      <p:cBhvr>
                                        <p:cTn id="111" dur="308" accel="100000" fill="hold">
                                          <p:stCondLst>
                                            <p:cond delay="192"/>
                                          </p:stCondLst>
                                        </p:cTn>
                                        <p:tgtEl>
                                          <p:spTgt spid="27670"/>
                                        </p:tgtEl>
                                        <p:attrNameLst>
                                          <p:attrName>ppt_x</p:attrName>
                                        </p:attrNameLst>
                                      </p:cBhvr>
                                    </p:anim>
                                    <p:set>
                                      <p:cBhvr>
                                        <p:cTn id="112" dur="192" fill="hold"/>
                                        <p:tgtEl>
                                          <p:spTgt spid="27670"/>
                                        </p:tgtEl>
                                        <p:attrNameLst>
                                          <p:attrName>ppt_y</p:attrName>
                                        </p:attrNameLst>
                                      </p:cBhvr>
                                      <p:to>
                                        <p:strVal val="(#ppt_y+0.4)"/>
                                      </p:to>
                                    </p:set>
                                    <p:anim from="(#ppt_y+0.4)" to="(#ppt_y)" calcmode="lin" valueType="num">
                                      <p:cBhvr>
                                        <p:cTn id="113" dur="308" accel="100000" fill="hold">
                                          <p:stCondLst>
                                            <p:cond delay="192"/>
                                          </p:stCondLst>
                                        </p:cTn>
                                        <p:tgtEl>
                                          <p:spTgt spid="27670"/>
                                        </p:tgtEl>
                                        <p:attrNameLst>
                                          <p:attrName>ppt_y</p:attrName>
                                        </p:attrNameLst>
                                      </p:cBhvr>
                                    </p:anim>
                                  </p:childTnLst>
                                  <p:subTnLst>
                                    <p:audio>
                                      <p:cMediaNode>
                                        <p:cTn display="0" masterRel="sameClick">
                                          <p:stCondLst>
                                            <p:cond evt="begin" delay="0">
                                              <p:tn val="10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animBg="1"/>
      <p:bldP spid="27656" grpId="0" animBg="1"/>
      <p:bldP spid="27657" grpId="0" animBg="1"/>
      <p:bldP spid="27665" grpId="0" animBg="1"/>
      <p:bldP spid="27666" grpId="0" animBg="1"/>
      <p:bldP spid="27668" grpId="0" animBg="1"/>
      <p:bldP spid="23" grpId="0" animBg="1"/>
      <p:bldP spid="30" grpId="0" animBg="1"/>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985838"/>
            <a:ext cx="2270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6563" name="Rectangle 3"/>
          <p:cNvSpPr>
            <a:spLocks noChangeArrowheads="1"/>
          </p:cNvSpPr>
          <p:nvPr/>
        </p:nvSpPr>
        <p:spPr bwMode="auto">
          <a:xfrm>
            <a:off x="0" y="-1022350"/>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6564" name="Rectangle 4"/>
          <p:cNvSpPr>
            <a:spLocks noChangeArrowheads="1"/>
          </p:cNvSpPr>
          <p:nvPr/>
        </p:nvSpPr>
        <p:spPr bwMode="auto">
          <a:xfrm>
            <a:off x="0" y="2501900"/>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23557" name="Text Box 5"/>
          <p:cNvSpPr txBox="1">
            <a:spLocks noChangeArrowheads="1"/>
          </p:cNvSpPr>
          <p:nvPr/>
        </p:nvSpPr>
        <p:spPr bwMode="auto">
          <a:xfrm>
            <a:off x="192088" y="914400"/>
            <a:ext cx="11964987" cy="681038"/>
          </a:xfrm>
          <a:prstGeom prst="rect">
            <a:avLst/>
          </a:prstGeom>
          <a:ln>
            <a:headEnd/>
            <a:tailEnd/>
          </a:ln>
        </p:spPr>
        <p:style>
          <a:lnRef idx="2">
            <a:schemeClr val="dk1"/>
          </a:lnRef>
          <a:fillRef idx="1">
            <a:schemeClr val="lt1"/>
          </a:fillRef>
          <a:effectRef idx="0">
            <a:schemeClr val="dk1"/>
          </a:effectRef>
          <a:fontRef idx="minor">
            <a:schemeClr val="dk1"/>
          </a:fontRef>
        </p:style>
        <p:txBody>
          <a:bodyPr lIns="112297" tIns="56145" rIns="112297" bIns="56145">
            <a:spAutoFit/>
          </a:bodyPr>
          <a:lstStyle/>
          <a:p>
            <a:pPr eaLnBrk="1" hangingPunct="1"/>
            <a:r>
              <a:rPr lang="en-US" sz="3600" b="1">
                <a:solidFill>
                  <a:srgbClr val="FF0000"/>
                </a:solidFill>
                <a:latin typeface="Times New Roman" pitchFamily="18" charset="0"/>
              </a:rPr>
              <a:t>Để thôn, xã của mình luôn sạch đẹp chúng ta cần làm gì?</a:t>
            </a:r>
            <a:endParaRPr lang="en-US" sz="3600" b="1">
              <a:solidFill>
                <a:srgbClr val="FF0000"/>
              </a:solidFill>
              <a:latin typeface="Tahoma" pitchFamily="34" charset="0"/>
            </a:endParaRPr>
          </a:p>
        </p:txBody>
      </p:sp>
      <p:sp>
        <p:nvSpPr>
          <p:cNvPr id="23558" name="Text Box 6"/>
          <p:cNvSpPr txBox="1">
            <a:spLocks noChangeArrowheads="1"/>
          </p:cNvSpPr>
          <p:nvPr/>
        </p:nvSpPr>
        <p:spPr bwMode="auto">
          <a:xfrm>
            <a:off x="1635125" y="1905000"/>
            <a:ext cx="6975475" cy="132556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lIns="112297" tIns="56145" rIns="112297" bIns="56145">
            <a:spAutoFit/>
          </a:bodyPr>
          <a:lstStyle/>
          <a:p>
            <a:pPr eaLnBrk="1" hangingPunct="1">
              <a:defRPr/>
            </a:pPr>
            <a:r>
              <a:rPr lang="en-US" sz="3939" b="1" dirty="0" err="1">
                <a:solidFill>
                  <a:srgbClr val="0000FF"/>
                </a:solidFill>
                <a:latin typeface="Times New Roman" pitchFamily="18" charset="0"/>
                <a:cs typeface="Times New Roman" pitchFamily="18" charset="0"/>
              </a:rPr>
              <a:t>Chặt</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rừng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làm</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nương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sắn</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nương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ngô</a:t>
            </a:r>
            <a:r>
              <a:rPr lang="en-US" sz="3939" b="1" dirty="0">
                <a:solidFill>
                  <a:srgbClr val="0000FF"/>
                </a:solidFill>
                <a:latin typeface="Times New Roman" pitchFamily="18" charset="0"/>
                <a:cs typeface="Times New Roman" pitchFamily="18" charset="0"/>
              </a:rPr>
              <a:t>.</a:t>
            </a:r>
          </a:p>
        </p:txBody>
      </p:sp>
      <p:sp>
        <p:nvSpPr>
          <p:cNvPr id="131079" name="Text Box 7"/>
          <p:cNvSpPr txBox="1">
            <a:spLocks noChangeArrowheads="1"/>
          </p:cNvSpPr>
          <p:nvPr/>
        </p:nvSpPr>
        <p:spPr bwMode="auto">
          <a:xfrm>
            <a:off x="0" y="3148013"/>
            <a:ext cx="3149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algn="ctr" eaLnBrk="1" hangingPunct="1"/>
            <a:r>
              <a:rPr lang="en-US" altLang="en-US" b="1">
                <a:solidFill>
                  <a:srgbClr val="FFFFFF"/>
                </a:solidFill>
                <a:latin typeface="Tahoma" pitchFamily="34" charset="0"/>
              </a:rPr>
              <a:t> </a:t>
            </a:r>
          </a:p>
          <a:p>
            <a:pPr algn="ctr" eaLnBrk="1" hangingPunct="1"/>
            <a:r>
              <a:rPr lang="en-US" altLang="en-US" b="1">
                <a:solidFill>
                  <a:srgbClr val="FFFFFF"/>
                </a:solidFill>
                <a:latin typeface="Tahoma" pitchFamily="34" charset="0"/>
              </a:rPr>
              <a:t> </a:t>
            </a:r>
          </a:p>
          <a:p>
            <a:pPr algn="ctr" eaLnBrk="1" hangingPunct="1"/>
            <a:endParaRPr lang="en-US" altLang="en-US" b="1">
              <a:solidFill>
                <a:srgbClr val="FFFFFF"/>
              </a:solidFill>
              <a:latin typeface="Tahoma" pitchFamily="34" charset="0"/>
            </a:endParaRPr>
          </a:p>
        </p:txBody>
      </p:sp>
      <p:sp>
        <p:nvSpPr>
          <p:cNvPr id="23560" name="Text Box 8"/>
          <p:cNvSpPr txBox="1">
            <a:spLocks noChangeArrowheads="1"/>
          </p:cNvSpPr>
          <p:nvPr/>
        </p:nvSpPr>
        <p:spPr bwMode="auto">
          <a:xfrm>
            <a:off x="1593850" y="3551238"/>
            <a:ext cx="7016750" cy="132556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defRPr/>
            </a:pPr>
            <a:r>
              <a:rPr lang="en-US" sz="3939" b="1" dirty="0" err="1">
                <a:solidFill>
                  <a:srgbClr val="0000FF"/>
                </a:solidFill>
                <a:latin typeface="Times New Roman" pitchFamily="18" charset="0"/>
                <a:cs typeface="Times New Roman" pitchFamily="18" charset="0"/>
              </a:rPr>
              <a:t>Bảo</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vệ</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và</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trồng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rừng</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bảo</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vệ</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nguồn</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nước</a:t>
            </a:r>
            <a:r>
              <a:rPr lang="en-US" sz="3939" b="1" dirty="0">
                <a:solidFill>
                  <a:srgbClr val="0000FF"/>
                </a:solidFill>
                <a:latin typeface="Times New Roman" pitchFamily="18" charset="0"/>
                <a:cs typeface="Times New Roman" pitchFamily="18" charset="0"/>
              </a:rPr>
              <a:t>. </a:t>
            </a:r>
          </a:p>
        </p:txBody>
      </p:sp>
      <p:sp>
        <p:nvSpPr>
          <p:cNvPr id="23561" name="Text Box 9"/>
          <p:cNvSpPr txBox="1">
            <a:spLocks noChangeArrowheads="1"/>
          </p:cNvSpPr>
          <p:nvPr/>
        </p:nvSpPr>
        <p:spPr bwMode="auto">
          <a:xfrm>
            <a:off x="1593850" y="5341938"/>
            <a:ext cx="7016750" cy="7191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r>
              <a:rPr lang="en-US" sz="3900" b="1">
                <a:solidFill>
                  <a:srgbClr val="0000FF"/>
                </a:solidFill>
                <a:latin typeface="Times New Roman" pitchFamily="18" charset="0"/>
                <a:cs typeface="Times New Roman" pitchFamily="18" charset="0"/>
              </a:rPr>
              <a:t>Nuôi nhiều cá, gia súc, gia cầm.</a:t>
            </a:r>
            <a:endParaRPr lang="en-US" sz="2800" b="1">
              <a:solidFill>
                <a:srgbClr val="0000FF"/>
              </a:solidFill>
              <a:latin typeface="Times New Roman" pitchFamily="18" charset="0"/>
              <a:cs typeface="Times New Roman" pitchFamily="18" charset="0"/>
            </a:endParaRPr>
          </a:p>
        </p:txBody>
      </p:sp>
      <p:sp>
        <p:nvSpPr>
          <p:cNvPr id="23568" name="Text Box 16"/>
          <p:cNvSpPr txBox="1">
            <a:spLocks noChangeArrowheads="1"/>
          </p:cNvSpPr>
          <p:nvPr/>
        </p:nvSpPr>
        <p:spPr bwMode="auto">
          <a:xfrm>
            <a:off x="4265613" y="34925"/>
            <a:ext cx="2540000" cy="719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009999"/>
              </a:buClr>
              <a:buSzPct val="120000"/>
              <a:defRPr/>
            </a:pPr>
            <a:r>
              <a:rPr lang="en-US" altLang="en-US" sz="3939" b="1" smtClean="0">
                <a:solidFill>
                  <a:srgbClr val="000000"/>
                </a:solidFill>
                <a:latin typeface="Times New Roman" panose="02020603050405020304" pitchFamily="18" charset="0"/>
              </a:rPr>
              <a:t>Câu hỏi 3:</a:t>
            </a:r>
          </a:p>
        </p:txBody>
      </p:sp>
      <p:sp>
        <p:nvSpPr>
          <p:cNvPr id="23569" name="Oval 17"/>
          <p:cNvSpPr>
            <a:spLocks noChangeArrowheads="1"/>
          </p:cNvSpPr>
          <p:nvPr/>
        </p:nvSpPr>
        <p:spPr bwMode="auto">
          <a:xfrm>
            <a:off x="468313" y="1946275"/>
            <a:ext cx="914400" cy="750888"/>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A</a:t>
            </a:r>
          </a:p>
        </p:txBody>
      </p:sp>
      <p:sp>
        <p:nvSpPr>
          <p:cNvPr id="23570" name="Oval 18"/>
          <p:cNvSpPr>
            <a:spLocks noChangeArrowheads="1"/>
          </p:cNvSpPr>
          <p:nvPr/>
        </p:nvSpPr>
        <p:spPr bwMode="auto">
          <a:xfrm>
            <a:off x="508000" y="5305425"/>
            <a:ext cx="914400" cy="749300"/>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C</a:t>
            </a:r>
          </a:p>
        </p:txBody>
      </p:sp>
      <p:sp>
        <p:nvSpPr>
          <p:cNvPr id="23571" name="Oval 19"/>
          <p:cNvSpPr>
            <a:spLocks noChangeArrowheads="1"/>
          </p:cNvSpPr>
          <p:nvPr/>
        </p:nvSpPr>
        <p:spPr bwMode="auto">
          <a:xfrm>
            <a:off x="468313" y="3644900"/>
            <a:ext cx="914400" cy="750888"/>
          </a:xfrm>
          <a:prstGeom prst="ellipse">
            <a:avLst/>
          </a:prstGeom>
          <a:solidFill>
            <a:srgbClr val="0000FF"/>
          </a:solidFill>
          <a:ln w="57150" cmpd="thickThin" algn="ctr">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B</a:t>
            </a:r>
          </a:p>
        </p:txBody>
      </p:sp>
      <p:sp>
        <p:nvSpPr>
          <p:cNvPr id="23572" name="Oval 20"/>
          <p:cNvSpPr>
            <a:spLocks noChangeArrowheads="1"/>
          </p:cNvSpPr>
          <p:nvPr/>
        </p:nvSpPr>
        <p:spPr bwMode="auto">
          <a:xfrm>
            <a:off x="468313" y="3644900"/>
            <a:ext cx="914400" cy="750888"/>
          </a:xfrm>
          <a:prstGeom prst="ellipse">
            <a:avLst/>
          </a:prstGeom>
          <a:solidFill>
            <a:srgbClr val="FFC00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a:solidFill>
                  <a:srgbClr val="C00000"/>
                </a:solidFill>
                <a:latin typeface="Tahoma" pitchFamily="34" charset="0"/>
              </a:rPr>
              <a:t>B</a:t>
            </a:r>
            <a:endParaRPr lang="en-US" sz="3446" b="1" dirty="0">
              <a:solidFill>
                <a:srgbClr val="C00000"/>
              </a:solidFill>
              <a:latin typeface="Tahoma" pitchFamily="34" charset="0"/>
            </a:endParaRPr>
          </a:p>
        </p:txBody>
      </p:sp>
      <p:sp>
        <p:nvSpPr>
          <p:cNvPr id="23575" name="Text Box 23"/>
          <p:cNvSpPr txBox="1">
            <a:spLocks noChangeArrowheads="1"/>
          </p:cNvSpPr>
          <p:nvPr/>
        </p:nvSpPr>
        <p:spPr bwMode="auto">
          <a:xfrm>
            <a:off x="1614870" y="3542589"/>
            <a:ext cx="6995731" cy="1325770"/>
          </a:xfrm>
          <a:prstGeom prst="rect">
            <a:avLst/>
          </a:prstGeom>
          <a:solidFill>
            <a:srgbClr val="FF0066"/>
          </a:solidFill>
          <a:ln>
            <a:headEnd/>
            <a:tailEnd/>
          </a:ln>
        </p:spPr>
        <p:style>
          <a:lnRef idx="0">
            <a:schemeClr val="accent1"/>
          </a:lnRef>
          <a:fillRef idx="3">
            <a:schemeClr val="accent1"/>
          </a:fillRef>
          <a:effectRef idx="3">
            <a:schemeClr val="accent1"/>
          </a:effectRef>
          <a:fontRef idx="minor">
            <a:schemeClr val="lt1"/>
          </a:fontRef>
        </p:style>
        <p:txBody>
          <a:bodyPr lIns="112297" tIns="56145" rIns="112297" bIns="56145">
            <a:spAutoFit/>
          </a:bodyPr>
          <a:lstStyle/>
          <a:p>
            <a:pPr eaLnBrk="1" hangingPunct="1">
              <a:defRPr/>
            </a:pPr>
            <a:r>
              <a:rPr lang="en-US" sz="3939" b="1" dirty="0" err="1">
                <a:solidFill>
                  <a:schemeClr val="bg1"/>
                </a:solidFill>
                <a:latin typeface="Times New Roman" pitchFamily="18" charset="0"/>
                <a:cs typeface="Times New Roman" pitchFamily="18" charset="0"/>
              </a:rPr>
              <a:t>Bảo</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vệ</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rừng</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và</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trồng</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rừng</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bảo</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vệ</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nguồn</a:t>
            </a:r>
            <a:r>
              <a:rPr lang="en-US" sz="3939" b="1" dirty="0">
                <a:solidFill>
                  <a:schemeClr val="bg1"/>
                </a:solidFill>
                <a:latin typeface="Times New Roman" pitchFamily="18" charset="0"/>
                <a:cs typeface="Times New Roman" pitchFamily="18" charset="0"/>
              </a:rPr>
              <a:t> </a:t>
            </a:r>
            <a:r>
              <a:rPr lang="en-US" sz="3939" b="1" dirty="0" err="1">
                <a:solidFill>
                  <a:schemeClr val="bg1"/>
                </a:solidFill>
                <a:latin typeface="Times New Roman" pitchFamily="18" charset="0"/>
                <a:cs typeface="Times New Roman" pitchFamily="18" charset="0"/>
              </a:rPr>
              <a:t>nước</a:t>
            </a:r>
            <a:r>
              <a:rPr lang="en-US" sz="3939" b="1" dirty="0">
                <a:solidFill>
                  <a:schemeClr val="bg1"/>
                </a:solidFill>
                <a:latin typeface="Times New Roman" pitchFamily="18" charset="0"/>
                <a:cs typeface="Times New Roman" pitchFamily="18" charset="0"/>
              </a:rPr>
              <a:t>. </a:t>
            </a:r>
          </a:p>
        </p:txBody>
      </p:sp>
      <p:sp>
        <p:nvSpPr>
          <p:cNvPr id="66578" name="Oval 2"/>
          <p:cNvSpPr>
            <a:spLocks noChangeArrowheads="1"/>
          </p:cNvSpPr>
          <p:nvPr/>
        </p:nvSpPr>
        <p:spPr bwMode="auto">
          <a:xfrm rot="-933412">
            <a:off x="10169525" y="4583113"/>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6579" name="Oval 3"/>
          <p:cNvSpPr>
            <a:spLocks noChangeArrowheads="1"/>
          </p:cNvSpPr>
          <p:nvPr/>
        </p:nvSpPr>
        <p:spPr bwMode="auto">
          <a:xfrm>
            <a:off x="10071100" y="6448425"/>
            <a:ext cx="1481138" cy="146050"/>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6580" name="Oval 4"/>
          <p:cNvSpPr>
            <a:spLocks noChangeArrowheads="1"/>
          </p:cNvSpPr>
          <p:nvPr/>
        </p:nvSpPr>
        <p:spPr bwMode="auto">
          <a:xfrm rot="546664">
            <a:off x="10998200" y="4554538"/>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6581" name="Oval 5"/>
          <p:cNvSpPr>
            <a:spLocks noChangeArrowheads="1"/>
          </p:cNvSpPr>
          <p:nvPr/>
        </p:nvSpPr>
        <p:spPr bwMode="gray">
          <a:xfrm>
            <a:off x="9831388" y="4776788"/>
            <a:ext cx="1885950" cy="174307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6582" name="Oval 6"/>
          <p:cNvSpPr>
            <a:spLocks noChangeArrowheads="1"/>
          </p:cNvSpPr>
          <p:nvPr/>
        </p:nvSpPr>
        <p:spPr bwMode="gray">
          <a:xfrm>
            <a:off x="9831388" y="4851400"/>
            <a:ext cx="1885950" cy="174307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6583" name="Oval 7"/>
          <p:cNvSpPr>
            <a:spLocks noChangeArrowheads="1"/>
          </p:cNvSpPr>
          <p:nvPr/>
        </p:nvSpPr>
        <p:spPr bwMode="gray">
          <a:xfrm>
            <a:off x="9969500" y="4867275"/>
            <a:ext cx="1641475" cy="1517650"/>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6584" name="Oval 8"/>
          <p:cNvSpPr>
            <a:spLocks noChangeArrowheads="1"/>
          </p:cNvSpPr>
          <p:nvPr/>
        </p:nvSpPr>
        <p:spPr bwMode="gray">
          <a:xfrm>
            <a:off x="9972675" y="4867275"/>
            <a:ext cx="1638300" cy="151765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6585" name="Oval 9"/>
          <p:cNvSpPr>
            <a:spLocks noChangeArrowheads="1"/>
          </p:cNvSpPr>
          <p:nvPr/>
        </p:nvSpPr>
        <p:spPr bwMode="gray">
          <a:xfrm>
            <a:off x="10071100" y="4929188"/>
            <a:ext cx="1474788" cy="136207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6586" name="Oval 10"/>
          <p:cNvSpPr>
            <a:spLocks noChangeArrowheads="1"/>
          </p:cNvSpPr>
          <p:nvPr/>
        </p:nvSpPr>
        <p:spPr bwMode="gray">
          <a:xfrm>
            <a:off x="10098088" y="4946650"/>
            <a:ext cx="1430337" cy="1320800"/>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6587" name="Oval 11"/>
          <p:cNvSpPr>
            <a:spLocks noChangeArrowheads="1"/>
          </p:cNvSpPr>
          <p:nvPr/>
        </p:nvSpPr>
        <p:spPr bwMode="gray">
          <a:xfrm>
            <a:off x="10118725" y="4948238"/>
            <a:ext cx="1393825" cy="1287462"/>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6588" name="Oval 12"/>
          <p:cNvSpPr>
            <a:spLocks noChangeArrowheads="1"/>
          </p:cNvSpPr>
          <p:nvPr/>
        </p:nvSpPr>
        <p:spPr bwMode="gray">
          <a:xfrm>
            <a:off x="10136188" y="4946650"/>
            <a:ext cx="1325562" cy="120332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6589" name="Oval 13"/>
          <p:cNvSpPr>
            <a:spLocks noChangeArrowheads="1"/>
          </p:cNvSpPr>
          <p:nvPr/>
        </p:nvSpPr>
        <p:spPr bwMode="gray">
          <a:xfrm>
            <a:off x="10221913" y="4943475"/>
            <a:ext cx="1179512" cy="97631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28" name="Oval 14"/>
          <p:cNvSpPr>
            <a:spLocks noChangeArrowheads="1"/>
          </p:cNvSpPr>
          <p:nvPr/>
        </p:nvSpPr>
        <p:spPr bwMode="auto">
          <a:xfrm>
            <a:off x="10086975" y="49466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4800">
                <a:solidFill>
                  <a:srgbClr val="FF3300"/>
                </a:solidFill>
                <a:latin typeface=".VnVogue" pitchFamily="34" charset="0"/>
                <a:cs typeface="Times New Roman" pitchFamily="18" charset="0"/>
              </a:rPr>
              <a:t>HÕt</a:t>
            </a:r>
          </a:p>
          <a:p>
            <a:pPr algn="ctr" eaLnBrk="1" hangingPunct="1"/>
            <a:r>
              <a:rPr lang="en-US" altLang="en-US" sz="4800">
                <a:solidFill>
                  <a:srgbClr val="FF3300"/>
                </a:solidFill>
                <a:latin typeface=".VnVogue" pitchFamily="34" charset="0"/>
                <a:cs typeface="Times New Roman" pitchFamily="18" charset="0"/>
              </a:rPr>
              <a:t>giê</a:t>
            </a:r>
          </a:p>
        </p:txBody>
      </p:sp>
      <p:sp>
        <p:nvSpPr>
          <p:cNvPr id="29" name="Oval 15"/>
          <p:cNvSpPr>
            <a:spLocks noChangeArrowheads="1"/>
          </p:cNvSpPr>
          <p:nvPr/>
        </p:nvSpPr>
        <p:spPr bwMode="auto">
          <a:xfrm>
            <a:off x="10093325" y="49593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1</a:t>
            </a:r>
          </a:p>
        </p:txBody>
      </p:sp>
      <p:sp>
        <p:nvSpPr>
          <p:cNvPr id="30" name="Oval 16"/>
          <p:cNvSpPr>
            <a:spLocks noChangeArrowheads="1"/>
          </p:cNvSpPr>
          <p:nvPr/>
        </p:nvSpPr>
        <p:spPr bwMode="auto">
          <a:xfrm>
            <a:off x="10093325" y="4962525"/>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2</a:t>
            </a:r>
          </a:p>
        </p:txBody>
      </p:sp>
      <p:sp>
        <p:nvSpPr>
          <p:cNvPr id="31" name="Oval 17"/>
          <p:cNvSpPr>
            <a:spLocks noChangeArrowheads="1"/>
          </p:cNvSpPr>
          <p:nvPr/>
        </p:nvSpPr>
        <p:spPr bwMode="auto">
          <a:xfrm>
            <a:off x="10088563" y="4959350"/>
            <a:ext cx="1439862"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3</a:t>
            </a:r>
          </a:p>
        </p:txBody>
      </p:sp>
      <p:sp>
        <p:nvSpPr>
          <p:cNvPr id="32" name="Oval 18"/>
          <p:cNvSpPr>
            <a:spLocks noChangeArrowheads="1"/>
          </p:cNvSpPr>
          <p:nvPr/>
        </p:nvSpPr>
        <p:spPr bwMode="auto">
          <a:xfrm>
            <a:off x="10102850" y="4954588"/>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4</a:t>
            </a:r>
          </a:p>
        </p:txBody>
      </p:sp>
      <p:sp>
        <p:nvSpPr>
          <p:cNvPr id="33" name="Oval 34"/>
          <p:cNvSpPr>
            <a:spLocks noChangeArrowheads="1"/>
          </p:cNvSpPr>
          <p:nvPr/>
        </p:nvSpPr>
        <p:spPr bwMode="auto">
          <a:xfrm>
            <a:off x="10071100" y="4919663"/>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8"/>
                                        </p:tgtEl>
                                        <p:attrNameLst>
                                          <p:attrName>style.visibility</p:attrName>
                                        </p:attrNameLst>
                                      </p:cBhvr>
                                      <p:to>
                                        <p:strVal val="visible"/>
                                      </p:to>
                                    </p:set>
                                    <p:animEffect transition="in" filter="blinds(horizontal)">
                                      <p:cBhvr>
                                        <p:cTn id="7" dur="500"/>
                                        <p:tgtEl>
                                          <p:spTgt spid="23568"/>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fade">
                                      <p:cBhvr>
                                        <p:cTn id="10" dur="192" decel="100000"/>
                                        <p:tgtEl>
                                          <p:spTgt spid="23557"/>
                                        </p:tgtEl>
                                      </p:cBhvr>
                                    </p:animEffect>
                                    <p:animScale>
                                      <p:cBhvr>
                                        <p:cTn id="11" dur="192" decel="100000"/>
                                        <p:tgtEl>
                                          <p:spTgt spid="23557"/>
                                        </p:tgtEl>
                                      </p:cBhvr>
                                      <p:from x="10000" y="10000"/>
                                      <p:to x="200000" y="450000"/>
                                    </p:animScale>
                                    <p:animScale>
                                      <p:cBhvr>
                                        <p:cTn id="12" dur="308" accel="100000" fill="hold">
                                          <p:stCondLst>
                                            <p:cond delay="192"/>
                                          </p:stCondLst>
                                        </p:cTn>
                                        <p:tgtEl>
                                          <p:spTgt spid="23557"/>
                                        </p:tgtEl>
                                      </p:cBhvr>
                                      <p:from x="200000" y="450000"/>
                                      <p:to x="100000" y="100000"/>
                                    </p:animScale>
                                    <p:set>
                                      <p:cBhvr>
                                        <p:cTn id="13" dur="192" fill="hold"/>
                                        <p:tgtEl>
                                          <p:spTgt spid="23557"/>
                                        </p:tgtEl>
                                        <p:attrNameLst>
                                          <p:attrName>ppt_x</p:attrName>
                                        </p:attrNameLst>
                                      </p:cBhvr>
                                      <p:to>
                                        <p:strVal val="(0.5)"/>
                                      </p:to>
                                    </p:set>
                                    <p:anim from="(0.5)" to="(#ppt_x)" calcmode="lin" valueType="num">
                                      <p:cBhvr>
                                        <p:cTn id="14" dur="308" accel="100000" fill="hold">
                                          <p:stCondLst>
                                            <p:cond delay="192"/>
                                          </p:stCondLst>
                                        </p:cTn>
                                        <p:tgtEl>
                                          <p:spTgt spid="23557"/>
                                        </p:tgtEl>
                                        <p:attrNameLst>
                                          <p:attrName>ppt_x</p:attrName>
                                        </p:attrNameLst>
                                      </p:cBhvr>
                                    </p:anim>
                                    <p:set>
                                      <p:cBhvr>
                                        <p:cTn id="15" dur="192" fill="hold"/>
                                        <p:tgtEl>
                                          <p:spTgt spid="23557"/>
                                        </p:tgtEl>
                                        <p:attrNameLst>
                                          <p:attrName>ppt_y</p:attrName>
                                        </p:attrNameLst>
                                      </p:cBhvr>
                                      <p:to>
                                        <p:strVal val="(#ppt_y+0.4)"/>
                                      </p:to>
                                    </p:set>
                                    <p:anim from="(#ppt_y+0.4)" to="(#ppt_y)" calcmode="lin" valueType="num">
                                      <p:cBhvr>
                                        <p:cTn id="16" dur="308" accel="100000" fill="hold">
                                          <p:stCondLst>
                                            <p:cond delay="192"/>
                                          </p:stCondLst>
                                        </p:cTn>
                                        <p:tgtEl>
                                          <p:spTgt spid="23557"/>
                                        </p:tgtEl>
                                        <p:attrNameLst>
                                          <p:attrName>ppt_y</p:attrName>
                                        </p:attrNameLst>
                                      </p:cBhvr>
                                    </p:anim>
                                  </p:childTnLst>
                                </p:cTn>
                              </p:par>
                              <p:par>
                                <p:cTn id="17" presetID="51" presetClass="entr" presetSubtype="0" fill="hold" grpId="0" nodeType="withEffect">
                                  <p:stCondLst>
                                    <p:cond delay="0"/>
                                  </p:stCondLst>
                                  <p:childTnLst>
                                    <p:set>
                                      <p:cBhvr>
                                        <p:cTn id="18" dur="1" fill="hold">
                                          <p:stCondLst>
                                            <p:cond delay="0"/>
                                          </p:stCondLst>
                                        </p:cTn>
                                        <p:tgtEl>
                                          <p:spTgt spid="23569"/>
                                        </p:tgtEl>
                                        <p:attrNameLst>
                                          <p:attrName>style.visibility</p:attrName>
                                        </p:attrNameLst>
                                      </p:cBhvr>
                                      <p:to>
                                        <p:strVal val="visible"/>
                                      </p:to>
                                    </p:set>
                                    <p:animEffect transition="in" filter="fade">
                                      <p:cBhvr>
                                        <p:cTn id="19" dur="192" decel="100000"/>
                                        <p:tgtEl>
                                          <p:spTgt spid="23569"/>
                                        </p:tgtEl>
                                      </p:cBhvr>
                                    </p:animEffect>
                                    <p:animScale>
                                      <p:cBhvr>
                                        <p:cTn id="20" dur="192" decel="100000"/>
                                        <p:tgtEl>
                                          <p:spTgt spid="23569"/>
                                        </p:tgtEl>
                                      </p:cBhvr>
                                      <p:from x="10000" y="10000"/>
                                      <p:to x="200000" y="450000"/>
                                    </p:animScale>
                                    <p:animScale>
                                      <p:cBhvr>
                                        <p:cTn id="21" dur="308" accel="100000" fill="hold">
                                          <p:stCondLst>
                                            <p:cond delay="192"/>
                                          </p:stCondLst>
                                        </p:cTn>
                                        <p:tgtEl>
                                          <p:spTgt spid="23569"/>
                                        </p:tgtEl>
                                      </p:cBhvr>
                                      <p:from x="200000" y="450000"/>
                                      <p:to x="100000" y="100000"/>
                                    </p:animScale>
                                    <p:set>
                                      <p:cBhvr>
                                        <p:cTn id="22" dur="192" fill="hold"/>
                                        <p:tgtEl>
                                          <p:spTgt spid="23569"/>
                                        </p:tgtEl>
                                        <p:attrNameLst>
                                          <p:attrName>ppt_x</p:attrName>
                                        </p:attrNameLst>
                                      </p:cBhvr>
                                      <p:to>
                                        <p:strVal val="(0.5)"/>
                                      </p:to>
                                    </p:set>
                                    <p:anim from="(0.5)" to="(#ppt_x)" calcmode="lin" valueType="num">
                                      <p:cBhvr>
                                        <p:cTn id="23" dur="308" accel="100000" fill="hold">
                                          <p:stCondLst>
                                            <p:cond delay="192"/>
                                          </p:stCondLst>
                                        </p:cTn>
                                        <p:tgtEl>
                                          <p:spTgt spid="23569"/>
                                        </p:tgtEl>
                                        <p:attrNameLst>
                                          <p:attrName>ppt_x</p:attrName>
                                        </p:attrNameLst>
                                      </p:cBhvr>
                                    </p:anim>
                                    <p:set>
                                      <p:cBhvr>
                                        <p:cTn id="24" dur="192" fill="hold"/>
                                        <p:tgtEl>
                                          <p:spTgt spid="23569"/>
                                        </p:tgtEl>
                                        <p:attrNameLst>
                                          <p:attrName>ppt_y</p:attrName>
                                        </p:attrNameLst>
                                      </p:cBhvr>
                                      <p:to>
                                        <p:strVal val="(#ppt_y+0.4)"/>
                                      </p:to>
                                    </p:set>
                                    <p:anim from="(#ppt_y+0.4)" to="(#ppt_y)" calcmode="lin" valueType="num">
                                      <p:cBhvr>
                                        <p:cTn id="25" dur="308" accel="100000" fill="hold">
                                          <p:stCondLst>
                                            <p:cond delay="192"/>
                                          </p:stCondLst>
                                        </p:cTn>
                                        <p:tgtEl>
                                          <p:spTgt spid="23569"/>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23571"/>
                                        </p:tgtEl>
                                        <p:attrNameLst>
                                          <p:attrName>style.visibility</p:attrName>
                                        </p:attrNameLst>
                                      </p:cBhvr>
                                      <p:to>
                                        <p:strVal val="visible"/>
                                      </p:to>
                                    </p:set>
                                    <p:animEffect transition="in" filter="fade">
                                      <p:cBhvr>
                                        <p:cTn id="28" dur="192" decel="100000"/>
                                        <p:tgtEl>
                                          <p:spTgt spid="23571"/>
                                        </p:tgtEl>
                                      </p:cBhvr>
                                    </p:animEffect>
                                    <p:animScale>
                                      <p:cBhvr>
                                        <p:cTn id="29" dur="192" decel="100000"/>
                                        <p:tgtEl>
                                          <p:spTgt spid="23571"/>
                                        </p:tgtEl>
                                      </p:cBhvr>
                                      <p:from x="10000" y="10000"/>
                                      <p:to x="200000" y="450000"/>
                                    </p:animScale>
                                    <p:animScale>
                                      <p:cBhvr>
                                        <p:cTn id="30" dur="308" accel="100000" fill="hold">
                                          <p:stCondLst>
                                            <p:cond delay="192"/>
                                          </p:stCondLst>
                                        </p:cTn>
                                        <p:tgtEl>
                                          <p:spTgt spid="23571"/>
                                        </p:tgtEl>
                                      </p:cBhvr>
                                      <p:from x="200000" y="450000"/>
                                      <p:to x="100000" y="100000"/>
                                    </p:animScale>
                                    <p:set>
                                      <p:cBhvr>
                                        <p:cTn id="31" dur="192" fill="hold"/>
                                        <p:tgtEl>
                                          <p:spTgt spid="23571"/>
                                        </p:tgtEl>
                                        <p:attrNameLst>
                                          <p:attrName>ppt_x</p:attrName>
                                        </p:attrNameLst>
                                      </p:cBhvr>
                                      <p:to>
                                        <p:strVal val="(0.5)"/>
                                      </p:to>
                                    </p:set>
                                    <p:anim from="(0.5)" to="(#ppt_x)" calcmode="lin" valueType="num">
                                      <p:cBhvr>
                                        <p:cTn id="32" dur="308" accel="100000" fill="hold">
                                          <p:stCondLst>
                                            <p:cond delay="192"/>
                                          </p:stCondLst>
                                        </p:cTn>
                                        <p:tgtEl>
                                          <p:spTgt spid="23571"/>
                                        </p:tgtEl>
                                        <p:attrNameLst>
                                          <p:attrName>ppt_x</p:attrName>
                                        </p:attrNameLst>
                                      </p:cBhvr>
                                    </p:anim>
                                    <p:set>
                                      <p:cBhvr>
                                        <p:cTn id="33" dur="192" fill="hold"/>
                                        <p:tgtEl>
                                          <p:spTgt spid="23571"/>
                                        </p:tgtEl>
                                        <p:attrNameLst>
                                          <p:attrName>ppt_y</p:attrName>
                                        </p:attrNameLst>
                                      </p:cBhvr>
                                      <p:to>
                                        <p:strVal val="(#ppt_y+0.4)"/>
                                      </p:to>
                                    </p:set>
                                    <p:anim from="(#ppt_y+0.4)" to="(#ppt_y)" calcmode="lin" valueType="num">
                                      <p:cBhvr>
                                        <p:cTn id="34" dur="308" accel="100000" fill="hold">
                                          <p:stCondLst>
                                            <p:cond delay="192"/>
                                          </p:stCondLst>
                                        </p:cTn>
                                        <p:tgtEl>
                                          <p:spTgt spid="23571"/>
                                        </p:tgtEl>
                                        <p:attrNameLst>
                                          <p:attrName>ppt_y</p:attrName>
                                        </p:attrNameLst>
                                      </p:cBhvr>
                                    </p:anim>
                                  </p:childTnLst>
                                </p:cTn>
                              </p:par>
                              <p:par>
                                <p:cTn id="35" presetID="51" presetClass="entr" presetSubtype="0" fill="hold" grpId="0" nodeType="withEffect">
                                  <p:stCondLst>
                                    <p:cond delay="0"/>
                                  </p:stCondLst>
                                  <p:childTnLst>
                                    <p:set>
                                      <p:cBhvr>
                                        <p:cTn id="36" dur="1" fill="hold">
                                          <p:stCondLst>
                                            <p:cond delay="0"/>
                                          </p:stCondLst>
                                        </p:cTn>
                                        <p:tgtEl>
                                          <p:spTgt spid="23570"/>
                                        </p:tgtEl>
                                        <p:attrNameLst>
                                          <p:attrName>style.visibility</p:attrName>
                                        </p:attrNameLst>
                                      </p:cBhvr>
                                      <p:to>
                                        <p:strVal val="visible"/>
                                      </p:to>
                                    </p:set>
                                    <p:animEffect transition="in" filter="fade">
                                      <p:cBhvr>
                                        <p:cTn id="37" dur="192" decel="100000"/>
                                        <p:tgtEl>
                                          <p:spTgt spid="23570"/>
                                        </p:tgtEl>
                                      </p:cBhvr>
                                    </p:animEffect>
                                    <p:animScale>
                                      <p:cBhvr>
                                        <p:cTn id="38" dur="192" decel="100000"/>
                                        <p:tgtEl>
                                          <p:spTgt spid="23570"/>
                                        </p:tgtEl>
                                      </p:cBhvr>
                                      <p:from x="10000" y="10000"/>
                                      <p:to x="200000" y="450000"/>
                                    </p:animScale>
                                    <p:animScale>
                                      <p:cBhvr>
                                        <p:cTn id="39" dur="308" accel="100000" fill="hold">
                                          <p:stCondLst>
                                            <p:cond delay="192"/>
                                          </p:stCondLst>
                                        </p:cTn>
                                        <p:tgtEl>
                                          <p:spTgt spid="23570"/>
                                        </p:tgtEl>
                                      </p:cBhvr>
                                      <p:from x="200000" y="450000"/>
                                      <p:to x="100000" y="100000"/>
                                    </p:animScale>
                                    <p:set>
                                      <p:cBhvr>
                                        <p:cTn id="40" dur="192" fill="hold"/>
                                        <p:tgtEl>
                                          <p:spTgt spid="23570"/>
                                        </p:tgtEl>
                                        <p:attrNameLst>
                                          <p:attrName>ppt_x</p:attrName>
                                        </p:attrNameLst>
                                      </p:cBhvr>
                                      <p:to>
                                        <p:strVal val="(0.5)"/>
                                      </p:to>
                                    </p:set>
                                    <p:anim from="(0.5)" to="(#ppt_x)" calcmode="lin" valueType="num">
                                      <p:cBhvr>
                                        <p:cTn id="41" dur="308" accel="100000" fill="hold">
                                          <p:stCondLst>
                                            <p:cond delay="192"/>
                                          </p:stCondLst>
                                        </p:cTn>
                                        <p:tgtEl>
                                          <p:spTgt spid="23570"/>
                                        </p:tgtEl>
                                        <p:attrNameLst>
                                          <p:attrName>ppt_x</p:attrName>
                                        </p:attrNameLst>
                                      </p:cBhvr>
                                    </p:anim>
                                    <p:set>
                                      <p:cBhvr>
                                        <p:cTn id="42" dur="192" fill="hold"/>
                                        <p:tgtEl>
                                          <p:spTgt spid="23570"/>
                                        </p:tgtEl>
                                        <p:attrNameLst>
                                          <p:attrName>ppt_y</p:attrName>
                                        </p:attrNameLst>
                                      </p:cBhvr>
                                      <p:to>
                                        <p:strVal val="(#ppt_y+0.4)"/>
                                      </p:to>
                                    </p:set>
                                    <p:anim from="(#ppt_y+0.4)" to="(#ppt_y)" calcmode="lin" valueType="num">
                                      <p:cBhvr>
                                        <p:cTn id="43" dur="308" accel="100000" fill="hold">
                                          <p:stCondLst>
                                            <p:cond delay="192"/>
                                          </p:stCondLst>
                                        </p:cTn>
                                        <p:tgtEl>
                                          <p:spTgt spid="23570"/>
                                        </p:tgtEl>
                                        <p:attrNameLst>
                                          <p:attrName>ppt_y</p:attrName>
                                        </p:attrNameLst>
                                      </p:cBhvr>
                                    </p:anim>
                                  </p:childTnLst>
                                </p:cTn>
                              </p:par>
                              <p:par>
                                <p:cTn id="44" presetID="51" presetClass="entr" presetSubtype="0" fill="hold" grpId="0" nodeType="withEffect">
                                  <p:stCondLst>
                                    <p:cond delay="0"/>
                                  </p:stCondLst>
                                  <p:childTnLst>
                                    <p:set>
                                      <p:cBhvr>
                                        <p:cTn id="45" dur="1" fill="hold">
                                          <p:stCondLst>
                                            <p:cond delay="0"/>
                                          </p:stCondLst>
                                        </p:cTn>
                                        <p:tgtEl>
                                          <p:spTgt spid="23558"/>
                                        </p:tgtEl>
                                        <p:attrNameLst>
                                          <p:attrName>style.visibility</p:attrName>
                                        </p:attrNameLst>
                                      </p:cBhvr>
                                      <p:to>
                                        <p:strVal val="visible"/>
                                      </p:to>
                                    </p:set>
                                    <p:animEffect transition="in" filter="fade">
                                      <p:cBhvr>
                                        <p:cTn id="46" dur="192" decel="100000"/>
                                        <p:tgtEl>
                                          <p:spTgt spid="23558"/>
                                        </p:tgtEl>
                                      </p:cBhvr>
                                    </p:animEffect>
                                    <p:animScale>
                                      <p:cBhvr>
                                        <p:cTn id="47" dur="192" decel="100000"/>
                                        <p:tgtEl>
                                          <p:spTgt spid="23558"/>
                                        </p:tgtEl>
                                      </p:cBhvr>
                                      <p:from x="10000" y="10000"/>
                                      <p:to x="200000" y="450000"/>
                                    </p:animScale>
                                    <p:animScale>
                                      <p:cBhvr>
                                        <p:cTn id="48" dur="308" accel="100000" fill="hold">
                                          <p:stCondLst>
                                            <p:cond delay="192"/>
                                          </p:stCondLst>
                                        </p:cTn>
                                        <p:tgtEl>
                                          <p:spTgt spid="23558"/>
                                        </p:tgtEl>
                                      </p:cBhvr>
                                      <p:from x="200000" y="450000"/>
                                      <p:to x="100000" y="100000"/>
                                    </p:animScale>
                                    <p:set>
                                      <p:cBhvr>
                                        <p:cTn id="49" dur="192" fill="hold"/>
                                        <p:tgtEl>
                                          <p:spTgt spid="23558"/>
                                        </p:tgtEl>
                                        <p:attrNameLst>
                                          <p:attrName>ppt_x</p:attrName>
                                        </p:attrNameLst>
                                      </p:cBhvr>
                                      <p:to>
                                        <p:strVal val="(0.5)"/>
                                      </p:to>
                                    </p:set>
                                    <p:anim from="(0.5)" to="(#ppt_x)" calcmode="lin" valueType="num">
                                      <p:cBhvr>
                                        <p:cTn id="50" dur="308" accel="100000" fill="hold">
                                          <p:stCondLst>
                                            <p:cond delay="192"/>
                                          </p:stCondLst>
                                        </p:cTn>
                                        <p:tgtEl>
                                          <p:spTgt spid="23558"/>
                                        </p:tgtEl>
                                        <p:attrNameLst>
                                          <p:attrName>ppt_x</p:attrName>
                                        </p:attrNameLst>
                                      </p:cBhvr>
                                    </p:anim>
                                    <p:set>
                                      <p:cBhvr>
                                        <p:cTn id="51" dur="192" fill="hold"/>
                                        <p:tgtEl>
                                          <p:spTgt spid="23558"/>
                                        </p:tgtEl>
                                        <p:attrNameLst>
                                          <p:attrName>ppt_y</p:attrName>
                                        </p:attrNameLst>
                                      </p:cBhvr>
                                      <p:to>
                                        <p:strVal val="(#ppt_y+0.4)"/>
                                      </p:to>
                                    </p:set>
                                    <p:anim from="(#ppt_y+0.4)" to="(#ppt_y)" calcmode="lin" valueType="num">
                                      <p:cBhvr>
                                        <p:cTn id="52" dur="308" accel="100000" fill="hold">
                                          <p:stCondLst>
                                            <p:cond delay="192"/>
                                          </p:stCondLst>
                                        </p:cTn>
                                        <p:tgtEl>
                                          <p:spTgt spid="23558"/>
                                        </p:tgtEl>
                                        <p:attrNameLst>
                                          <p:attrName>ppt_y</p:attrName>
                                        </p:attrNameLst>
                                      </p:cBhvr>
                                    </p:anim>
                                  </p:childTnLst>
                                </p:cTn>
                              </p:par>
                              <p:par>
                                <p:cTn id="53" presetID="51" presetClass="entr" presetSubtype="0" fill="hold" grpId="0" nodeType="withEffect">
                                  <p:stCondLst>
                                    <p:cond delay="0"/>
                                  </p:stCondLst>
                                  <p:childTnLst>
                                    <p:set>
                                      <p:cBhvr>
                                        <p:cTn id="54" dur="1" fill="hold">
                                          <p:stCondLst>
                                            <p:cond delay="0"/>
                                          </p:stCondLst>
                                        </p:cTn>
                                        <p:tgtEl>
                                          <p:spTgt spid="23560"/>
                                        </p:tgtEl>
                                        <p:attrNameLst>
                                          <p:attrName>style.visibility</p:attrName>
                                        </p:attrNameLst>
                                      </p:cBhvr>
                                      <p:to>
                                        <p:strVal val="visible"/>
                                      </p:to>
                                    </p:set>
                                    <p:animEffect transition="in" filter="fade">
                                      <p:cBhvr>
                                        <p:cTn id="55" dur="192" decel="100000"/>
                                        <p:tgtEl>
                                          <p:spTgt spid="23560"/>
                                        </p:tgtEl>
                                      </p:cBhvr>
                                    </p:animEffect>
                                    <p:animScale>
                                      <p:cBhvr>
                                        <p:cTn id="56" dur="192" decel="100000"/>
                                        <p:tgtEl>
                                          <p:spTgt spid="23560"/>
                                        </p:tgtEl>
                                      </p:cBhvr>
                                      <p:from x="10000" y="10000"/>
                                      <p:to x="200000" y="450000"/>
                                    </p:animScale>
                                    <p:animScale>
                                      <p:cBhvr>
                                        <p:cTn id="57" dur="308" accel="100000" fill="hold">
                                          <p:stCondLst>
                                            <p:cond delay="192"/>
                                          </p:stCondLst>
                                        </p:cTn>
                                        <p:tgtEl>
                                          <p:spTgt spid="23560"/>
                                        </p:tgtEl>
                                      </p:cBhvr>
                                      <p:from x="200000" y="450000"/>
                                      <p:to x="100000" y="100000"/>
                                    </p:animScale>
                                    <p:set>
                                      <p:cBhvr>
                                        <p:cTn id="58" dur="192" fill="hold"/>
                                        <p:tgtEl>
                                          <p:spTgt spid="23560"/>
                                        </p:tgtEl>
                                        <p:attrNameLst>
                                          <p:attrName>ppt_x</p:attrName>
                                        </p:attrNameLst>
                                      </p:cBhvr>
                                      <p:to>
                                        <p:strVal val="(0.5)"/>
                                      </p:to>
                                    </p:set>
                                    <p:anim from="(0.5)" to="(#ppt_x)" calcmode="lin" valueType="num">
                                      <p:cBhvr>
                                        <p:cTn id="59" dur="308" accel="100000" fill="hold">
                                          <p:stCondLst>
                                            <p:cond delay="192"/>
                                          </p:stCondLst>
                                        </p:cTn>
                                        <p:tgtEl>
                                          <p:spTgt spid="23560"/>
                                        </p:tgtEl>
                                        <p:attrNameLst>
                                          <p:attrName>ppt_x</p:attrName>
                                        </p:attrNameLst>
                                      </p:cBhvr>
                                    </p:anim>
                                    <p:set>
                                      <p:cBhvr>
                                        <p:cTn id="60" dur="192" fill="hold"/>
                                        <p:tgtEl>
                                          <p:spTgt spid="23560"/>
                                        </p:tgtEl>
                                        <p:attrNameLst>
                                          <p:attrName>ppt_y</p:attrName>
                                        </p:attrNameLst>
                                      </p:cBhvr>
                                      <p:to>
                                        <p:strVal val="(#ppt_y+0.4)"/>
                                      </p:to>
                                    </p:set>
                                    <p:anim from="(#ppt_y+0.4)" to="(#ppt_y)" calcmode="lin" valueType="num">
                                      <p:cBhvr>
                                        <p:cTn id="61" dur="308" accel="100000" fill="hold">
                                          <p:stCondLst>
                                            <p:cond delay="192"/>
                                          </p:stCondLst>
                                        </p:cTn>
                                        <p:tgtEl>
                                          <p:spTgt spid="23560"/>
                                        </p:tgtEl>
                                        <p:attrNameLst>
                                          <p:attrName>ppt_y</p:attrName>
                                        </p:attrNameLst>
                                      </p:cBhvr>
                                    </p:anim>
                                  </p:childTnLst>
                                </p:cTn>
                              </p:par>
                              <p:par>
                                <p:cTn id="62" presetID="51" presetClass="entr" presetSubtype="0" fill="hold" grpId="0" nodeType="withEffect">
                                  <p:stCondLst>
                                    <p:cond delay="0"/>
                                  </p:stCondLst>
                                  <p:childTnLst>
                                    <p:set>
                                      <p:cBhvr>
                                        <p:cTn id="63" dur="1" fill="hold">
                                          <p:stCondLst>
                                            <p:cond delay="0"/>
                                          </p:stCondLst>
                                        </p:cTn>
                                        <p:tgtEl>
                                          <p:spTgt spid="23561"/>
                                        </p:tgtEl>
                                        <p:attrNameLst>
                                          <p:attrName>style.visibility</p:attrName>
                                        </p:attrNameLst>
                                      </p:cBhvr>
                                      <p:to>
                                        <p:strVal val="visible"/>
                                      </p:to>
                                    </p:set>
                                    <p:animEffect transition="in" filter="fade">
                                      <p:cBhvr>
                                        <p:cTn id="64" dur="192" decel="100000"/>
                                        <p:tgtEl>
                                          <p:spTgt spid="23561"/>
                                        </p:tgtEl>
                                      </p:cBhvr>
                                    </p:animEffect>
                                    <p:animScale>
                                      <p:cBhvr>
                                        <p:cTn id="65" dur="192" decel="100000"/>
                                        <p:tgtEl>
                                          <p:spTgt spid="23561"/>
                                        </p:tgtEl>
                                      </p:cBhvr>
                                      <p:from x="10000" y="10000"/>
                                      <p:to x="200000" y="450000"/>
                                    </p:animScale>
                                    <p:animScale>
                                      <p:cBhvr>
                                        <p:cTn id="66" dur="308" accel="100000" fill="hold">
                                          <p:stCondLst>
                                            <p:cond delay="192"/>
                                          </p:stCondLst>
                                        </p:cTn>
                                        <p:tgtEl>
                                          <p:spTgt spid="23561"/>
                                        </p:tgtEl>
                                      </p:cBhvr>
                                      <p:from x="200000" y="450000"/>
                                      <p:to x="100000" y="100000"/>
                                    </p:animScale>
                                    <p:set>
                                      <p:cBhvr>
                                        <p:cTn id="67" dur="192" fill="hold"/>
                                        <p:tgtEl>
                                          <p:spTgt spid="23561"/>
                                        </p:tgtEl>
                                        <p:attrNameLst>
                                          <p:attrName>ppt_x</p:attrName>
                                        </p:attrNameLst>
                                      </p:cBhvr>
                                      <p:to>
                                        <p:strVal val="(0.5)"/>
                                      </p:to>
                                    </p:set>
                                    <p:anim from="(0.5)" to="(#ppt_x)" calcmode="lin" valueType="num">
                                      <p:cBhvr>
                                        <p:cTn id="68" dur="308" accel="100000" fill="hold">
                                          <p:stCondLst>
                                            <p:cond delay="192"/>
                                          </p:stCondLst>
                                        </p:cTn>
                                        <p:tgtEl>
                                          <p:spTgt spid="23561"/>
                                        </p:tgtEl>
                                        <p:attrNameLst>
                                          <p:attrName>ppt_x</p:attrName>
                                        </p:attrNameLst>
                                      </p:cBhvr>
                                    </p:anim>
                                    <p:set>
                                      <p:cBhvr>
                                        <p:cTn id="69" dur="192" fill="hold"/>
                                        <p:tgtEl>
                                          <p:spTgt spid="23561"/>
                                        </p:tgtEl>
                                        <p:attrNameLst>
                                          <p:attrName>ppt_y</p:attrName>
                                        </p:attrNameLst>
                                      </p:cBhvr>
                                      <p:to>
                                        <p:strVal val="(#ppt_y+0.4)"/>
                                      </p:to>
                                    </p:set>
                                    <p:anim from="(#ppt_y+0.4)" to="(#ppt_y)" calcmode="lin" valueType="num">
                                      <p:cBhvr>
                                        <p:cTn id="70" dur="308" accel="100000" fill="hold">
                                          <p:stCondLst>
                                            <p:cond delay="192"/>
                                          </p:stCondLst>
                                        </p:cTn>
                                        <p:tgtEl>
                                          <p:spTgt spid="23561"/>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xit" presetSubtype="16" fill="hold" nodeType="clickEffect">
                                  <p:stCondLst>
                                    <p:cond delay="0"/>
                                  </p:stCondLst>
                                  <p:childTnLst>
                                    <p:animEffect transition="out" filter="box(in)">
                                      <p:cBhvr>
                                        <p:cTn id="74" dur="1000"/>
                                        <p:tgtEl>
                                          <p:spTgt spid="33"/>
                                        </p:tgtEl>
                                      </p:cBhvr>
                                    </p:animEffect>
                                    <p:set>
                                      <p:cBhvr>
                                        <p:cTn id="75"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6" fill="hold" nodeType="afterGroup">
                            <p:stCondLst>
                              <p:cond delay="1000"/>
                            </p:stCondLst>
                            <p:childTnLst>
                              <p:par>
                                <p:cTn id="77" presetID="4" presetClass="exit" presetSubtype="16" fill="hold" grpId="0" nodeType="afterEffect">
                                  <p:stCondLst>
                                    <p:cond delay="1000"/>
                                  </p:stCondLst>
                                  <p:childTnLst>
                                    <p:animEffect transition="out" filter="box(in)">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0" fill="hold" nodeType="afterGroup">
                            <p:stCondLst>
                              <p:cond delay="3000"/>
                            </p:stCondLst>
                            <p:childTnLst>
                              <p:par>
                                <p:cTn id="81" presetID="4" presetClass="exit" presetSubtype="16" fill="hold" grpId="0" nodeType="afterEffect">
                                  <p:stCondLst>
                                    <p:cond delay="1000"/>
                                  </p:stCondLst>
                                  <p:childTnLst>
                                    <p:animEffect transition="out" filter="box(in)">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subTnLst>
                                    <p:audio>
                                      <p:cMediaNode vol="100000">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4" fill="hold" nodeType="afterGroup">
                            <p:stCondLst>
                              <p:cond delay="5000"/>
                            </p:stCondLst>
                            <p:childTnLst>
                              <p:par>
                                <p:cTn id="85" presetID="4" presetClass="exit" presetSubtype="16" fill="hold" grpId="0" nodeType="afterEffect">
                                  <p:stCondLst>
                                    <p:cond delay="1000"/>
                                  </p:stCondLst>
                                  <p:childTnLst>
                                    <p:animEffect transition="out" filter="box(in)">
                                      <p:cBhvr>
                                        <p:cTn id="86" dur="1000"/>
                                        <p:tgtEl>
                                          <p:spTgt spid="30"/>
                                        </p:tgtEl>
                                      </p:cBhvr>
                                    </p:animEffect>
                                    <p:set>
                                      <p:cBhvr>
                                        <p:cTn id="87" dur="1" fill="hold">
                                          <p:stCondLst>
                                            <p:cond delay="999"/>
                                          </p:stCondLst>
                                        </p:cTn>
                                        <p:tgtEl>
                                          <p:spTgt spid="30"/>
                                        </p:tgtEl>
                                        <p:attrNameLst>
                                          <p:attrName>style.visibility</p:attrName>
                                        </p:attrNameLst>
                                      </p:cBhvr>
                                      <p:to>
                                        <p:strVal val="hidden"/>
                                      </p:to>
                                    </p:set>
                                  </p:childTnLst>
                                  <p:subTnLst>
                                    <p:audio>
                                      <p:cMediaNode vol="96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7000"/>
                            </p:stCondLst>
                            <p:childTnLst>
                              <p:par>
                                <p:cTn id="89" presetID="4" presetClass="exit" presetSubtype="16" fill="hold" grpId="0" nodeType="afterEffect">
                                  <p:stCondLst>
                                    <p:cond delay="1000"/>
                                  </p:stCondLst>
                                  <p:childTnLst>
                                    <p:animEffect transition="out" filter="box(in)">
                                      <p:cBhvr>
                                        <p:cTn id="90" dur="1000"/>
                                        <p:tgtEl>
                                          <p:spTgt spid="29"/>
                                        </p:tgtEl>
                                      </p:cBhvr>
                                    </p:animEffect>
                                    <p:set>
                                      <p:cBhvr>
                                        <p:cTn id="91" dur="1" fill="hold">
                                          <p:stCondLst>
                                            <p:cond delay="999"/>
                                          </p:stCondLst>
                                        </p:cTn>
                                        <p:tgtEl>
                                          <p:spTgt spid="29"/>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9000"/>
                            </p:stCondLst>
                            <p:childTnLst>
                              <p:par>
                                <p:cTn id="93" presetID="2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cashreg.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15" presetClass="entr" presetSubtype="0" fill="hold" nodeType="clickEffect">
                                  <p:stCondLst>
                                    <p:cond delay="0"/>
                                  </p:stCondLst>
                                  <p:childTnLst>
                                    <p:set>
                                      <p:cBhvr>
                                        <p:cTn id="100" dur="1" fill="hold">
                                          <p:stCondLst>
                                            <p:cond delay="0"/>
                                          </p:stCondLst>
                                        </p:cTn>
                                        <p:tgtEl>
                                          <p:spTgt spid="23572"/>
                                        </p:tgtEl>
                                        <p:attrNameLst>
                                          <p:attrName>style.visibility</p:attrName>
                                        </p:attrNameLst>
                                      </p:cBhvr>
                                      <p:to>
                                        <p:strVal val="visible"/>
                                      </p:to>
                                    </p:set>
                                    <p:anim calcmode="lin" valueType="num">
                                      <p:cBhvr>
                                        <p:cTn id="101" dur="500" fill="hold"/>
                                        <p:tgtEl>
                                          <p:spTgt spid="23572"/>
                                        </p:tgtEl>
                                        <p:attrNameLst>
                                          <p:attrName>ppt_w</p:attrName>
                                        </p:attrNameLst>
                                      </p:cBhvr>
                                      <p:tavLst>
                                        <p:tav tm="0">
                                          <p:val>
                                            <p:fltVal val="0"/>
                                          </p:val>
                                        </p:tav>
                                        <p:tav tm="100000">
                                          <p:val>
                                            <p:strVal val="#ppt_w"/>
                                          </p:val>
                                        </p:tav>
                                      </p:tavLst>
                                    </p:anim>
                                    <p:anim calcmode="lin" valueType="num">
                                      <p:cBhvr>
                                        <p:cTn id="102" dur="500" fill="hold"/>
                                        <p:tgtEl>
                                          <p:spTgt spid="23572"/>
                                        </p:tgtEl>
                                        <p:attrNameLst>
                                          <p:attrName>ppt_h</p:attrName>
                                        </p:attrNameLst>
                                      </p:cBhvr>
                                      <p:tavLst>
                                        <p:tav tm="0">
                                          <p:val>
                                            <p:fltVal val="0"/>
                                          </p:val>
                                        </p:tav>
                                        <p:tav tm="100000">
                                          <p:val>
                                            <p:strVal val="#ppt_h"/>
                                          </p:val>
                                        </p:tav>
                                      </p:tavLst>
                                    </p:anim>
                                    <p:anim calcmode="lin" valueType="num">
                                      <p:cBhvr>
                                        <p:cTn id="103" dur="500" fill="hold"/>
                                        <p:tgtEl>
                                          <p:spTgt spid="23572"/>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23572"/>
                                        </p:tgtEl>
                                        <p:attrNameLst>
                                          <p:attrName>ppt_y</p:attrName>
                                        </p:attrNameLst>
                                      </p:cBhvr>
                                      <p:tavLst>
                                        <p:tav tm="0" fmla="#ppt_y+(sin(-2*pi*(1-$))*-#ppt_x+cos(-2*pi*(1-$))*(1-#ppt_y))*(1-$)">
                                          <p:val>
                                            <p:fltVal val="0"/>
                                          </p:val>
                                        </p:tav>
                                        <p:tav tm="100000">
                                          <p:val>
                                            <p:fltVal val="1"/>
                                          </p:val>
                                        </p:tav>
                                      </p:tavLst>
                                    </p:anim>
                                  </p:childTnLst>
                                </p:cTn>
                              </p:par>
                              <p:par>
                                <p:cTn id="105" presetID="51" presetClass="entr" presetSubtype="0" fill="hold" nodeType="withEffect">
                                  <p:stCondLst>
                                    <p:cond delay="0"/>
                                  </p:stCondLst>
                                  <p:childTnLst>
                                    <p:set>
                                      <p:cBhvr>
                                        <p:cTn id="106" dur="1" fill="hold">
                                          <p:stCondLst>
                                            <p:cond delay="0"/>
                                          </p:stCondLst>
                                        </p:cTn>
                                        <p:tgtEl>
                                          <p:spTgt spid="23575"/>
                                        </p:tgtEl>
                                        <p:attrNameLst>
                                          <p:attrName>style.visibility</p:attrName>
                                        </p:attrNameLst>
                                      </p:cBhvr>
                                      <p:to>
                                        <p:strVal val="visible"/>
                                      </p:to>
                                    </p:set>
                                    <p:animEffect transition="in" filter="fade">
                                      <p:cBhvr>
                                        <p:cTn id="107" dur="192" decel="100000"/>
                                        <p:tgtEl>
                                          <p:spTgt spid="23575"/>
                                        </p:tgtEl>
                                      </p:cBhvr>
                                    </p:animEffect>
                                    <p:animScale>
                                      <p:cBhvr>
                                        <p:cTn id="108" dur="192" decel="100000"/>
                                        <p:tgtEl>
                                          <p:spTgt spid="23575"/>
                                        </p:tgtEl>
                                      </p:cBhvr>
                                      <p:from x="10000" y="10000"/>
                                      <p:to x="200000" y="450000"/>
                                    </p:animScale>
                                    <p:animScale>
                                      <p:cBhvr>
                                        <p:cTn id="109" dur="308" accel="100000" fill="hold">
                                          <p:stCondLst>
                                            <p:cond delay="192"/>
                                          </p:stCondLst>
                                        </p:cTn>
                                        <p:tgtEl>
                                          <p:spTgt spid="23575"/>
                                        </p:tgtEl>
                                      </p:cBhvr>
                                      <p:from x="200000" y="450000"/>
                                      <p:to x="100000" y="100000"/>
                                    </p:animScale>
                                    <p:set>
                                      <p:cBhvr>
                                        <p:cTn id="110" dur="192" fill="hold"/>
                                        <p:tgtEl>
                                          <p:spTgt spid="23575"/>
                                        </p:tgtEl>
                                        <p:attrNameLst>
                                          <p:attrName>ppt_x</p:attrName>
                                        </p:attrNameLst>
                                      </p:cBhvr>
                                      <p:to>
                                        <p:strVal val="(0.5)"/>
                                      </p:to>
                                    </p:set>
                                    <p:anim from="(0.5)" to="(#ppt_x)" calcmode="lin" valueType="num">
                                      <p:cBhvr>
                                        <p:cTn id="111" dur="308" accel="100000" fill="hold">
                                          <p:stCondLst>
                                            <p:cond delay="192"/>
                                          </p:stCondLst>
                                        </p:cTn>
                                        <p:tgtEl>
                                          <p:spTgt spid="23575"/>
                                        </p:tgtEl>
                                        <p:attrNameLst>
                                          <p:attrName>ppt_x</p:attrName>
                                        </p:attrNameLst>
                                      </p:cBhvr>
                                    </p:anim>
                                    <p:set>
                                      <p:cBhvr>
                                        <p:cTn id="112" dur="192" fill="hold"/>
                                        <p:tgtEl>
                                          <p:spTgt spid="23575"/>
                                        </p:tgtEl>
                                        <p:attrNameLst>
                                          <p:attrName>ppt_y</p:attrName>
                                        </p:attrNameLst>
                                      </p:cBhvr>
                                      <p:to>
                                        <p:strVal val="(#ppt_y+0.4)"/>
                                      </p:to>
                                    </p:set>
                                    <p:anim from="(#ppt_y+0.4)" to="(#ppt_y)" calcmode="lin" valueType="num">
                                      <p:cBhvr>
                                        <p:cTn id="113" dur="308" accel="100000" fill="hold">
                                          <p:stCondLst>
                                            <p:cond delay="192"/>
                                          </p:stCondLst>
                                        </p:cTn>
                                        <p:tgtEl>
                                          <p:spTgt spid="23575"/>
                                        </p:tgtEl>
                                        <p:attrNameLst>
                                          <p:attrName>ppt_y</p:attrName>
                                        </p:attrNameLst>
                                      </p:cBhvr>
                                    </p:anim>
                                  </p:childTnLst>
                                  <p:subTnLst>
                                    <p:audio>
                                      <p:cMediaNode>
                                        <p:cTn display="0" masterRel="sameClick">
                                          <p:stCondLst>
                                            <p:cond evt="begin" delay="0">
                                              <p:tn val="10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60" grpId="0" animBg="1"/>
      <p:bldP spid="23561" grpId="0" animBg="1"/>
      <p:bldP spid="23568" grpId="0" animBg="1"/>
      <p:bldP spid="23569" grpId="0" animBg="1"/>
      <p:bldP spid="23570" grpId="0" animBg="1"/>
      <p:bldP spid="23571" grpId="0" animBg="1"/>
      <p:bldP spid="29" grpId="0" animBg="1"/>
      <p:bldP spid="30" grpId="0" animBg="1"/>
      <p:bldP spid="31"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985838"/>
            <a:ext cx="2270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7587" name="Rectangle 3"/>
          <p:cNvSpPr>
            <a:spLocks noChangeArrowheads="1"/>
          </p:cNvSpPr>
          <p:nvPr/>
        </p:nvSpPr>
        <p:spPr bwMode="auto">
          <a:xfrm>
            <a:off x="0" y="-1022350"/>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67588" name="Rectangle 4"/>
          <p:cNvSpPr>
            <a:spLocks noChangeArrowheads="1"/>
          </p:cNvSpPr>
          <p:nvPr/>
        </p:nvSpPr>
        <p:spPr bwMode="auto">
          <a:xfrm>
            <a:off x="0" y="2994025"/>
            <a:ext cx="2270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nchor="ctr">
            <a:spAutoFit/>
          </a:bodyPr>
          <a:lstStyle/>
          <a:p>
            <a:pPr eaLnBrk="1" hangingPunct="1"/>
            <a:endParaRPr lang="vi-VN" altLang="en-US">
              <a:solidFill>
                <a:srgbClr val="000000"/>
              </a:solidFill>
            </a:endParaRPr>
          </a:p>
        </p:txBody>
      </p:sp>
      <p:sp>
        <p:nvSpPr>
          <p:cNvPr id="23557" name="Text Box 5"/>
          <p:cNvSpPr txBox="1">
            <a:spLocks noChangeArrowheads="1"/>
          </p:cNvSpPr>
          <p:nvPr/>
        </p:nvSpPr>
        <p:spPr bwMode="auto">
          <a:xfrm>
            <a:off x="227013" y="1069975"/>
            <a:ext cx="11798300" cy="681038"/>
          </a:xfrm>
          <a:prstGeom prst="rect">
            <a:avLst/>
          </a:prstGeom>
          <a:ln>
            <a:headEnd/>
            <a:tailEnd/>
          </a:ln>
        </p:spPr>
        <p:style>
          <a:lnRef idx="2">
            <a:schemeClr val="dk1"/>
          </a:lnRef>
          <a:fillRef idx="1">
            <a:schemeClr val="lt1"/>
          </a:fillRef>
          <a:effectRef idx="0">
            <a:schemeClr val="dk1"/>
          </a:effectRef>
          <a:fontRef idx="minor">
            <a:schemeClr val="dk1"/>
          </a:fontRef>
        </p:style>
        <p:txBody>
          <a:bodyPr lIns="112297" tIns="56145" rIns="112297" bIns="56145">
            <a:spAutoFit/>
          </a:bodyPr>
          <a:lstStyle/>
          <a:p>
            <a:pPr eaLnBrk="1" hangingPunct="1"/>
            <a:r>
              <a:rPr lang="en-US" sz="3600" b="1">
                <a:solidFill>
                  <a:srgbClr val="FF0000"/>
                </a:solidFill>
                <a:latin typeface="Times New Roman" pitchFamily="18" charset="0"/>
              </a:rPr>
              <a:t>Bảo vệ bầu không khí trong sạch là nhiệm vụ của ai?</a:t>
            </a:r>
            <a:endParaRPr lang="en-US" sz="3600" b="1">
              <a:solidFill>
                <a:srgbClr val="FF0000"/>
              </a:solidFill>
              <a:latin typeface="Tahoma" pitchFamily="34" charset="0"/>
            </a:endParaRPr>
          </a:p>
        </p:txBody>
      </p:sp>
      <p:sp>
        <p:nvSpPr>
          <p:cNvPr id="23558" name="Text Box 6"/>
          <p:cNvSpPr txBox="1">
            <a:spLocks noChangeArrowheads="1"/>
          </p:cNvSpPr>
          <p:nvPr/>
        </p:nvSpPr>
        <p:spPr bwMode="auto">
          <a:xfrm>
            <a:off x="1635125" y="2397125"/>
            <a:ext cx="6594475" cy="71913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lIns="112297" tIns="56145" rIns="112297" bIns="56145">
            <a:spAutoFit/>
          </a:bodyPr>
          <a:lstStyle/>
          <a:p>
            <a:pPr eaLnBrk="1" hangingPunct="1">
              <a:defRPr/>
            </a:pPr>
            <a:r>
              <a:rPr lang="en-US" sz="3939" b="1" dirty="0" err="1">
                <a:solidFill>
                  <a:srgbClr val="0000FF"/>
                </a:solidFill>
                <a:latin typeface="Times New Roman" pitchFamily="18" charset="0"/>
                <a:cs typeface="Times New Roman" pitchFamily="18" charset="0"/>
              </a:rPr>
              <a:t>Các</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chú</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kiểm</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lâm</a:t>
            </a:r>
            <a:r>
              <a:rPr lang="en-US" sz="3939" b="1" dirty="0">
                <a:solidFill>
                  <a:srgbClr val="0000FF"/>
                </a:solidFill>
                <a:latin typeface="Times New Roman" pitchFamily="18" charset="0"/>
                <a:cs typeface="Times New Roman" pitchFamily="18" charset="0"/>
              </a:rPr>
              <a:t>.</a:t>
            </a:r>
          </a:p>
        </p:txBody>
      </p:sp>
      <p:sp>
        <p:nvSpPr>
          <p:cNvPr id="132103" name="Text Box 7"/>
          <p:cNvSpPr txBox="1">
            <a:spLocks noChangeArrowheads="1"/>
          </p:cNvSpPr>
          <p:nvPr/>
        </p:nvSpPr>
        <p:spPr bwMode="auto">
          <a:xfrm>
            <a:off x="0" y="3148013"/>
            <a:ext cx="3149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algn="ctr" eaLnBrk="1" hangingPunct="1"/>
            <a:r>
              <a:rPr lang="en-US" altLang="en-US" b="1">
                <a:solidFill>
                  <a:srgbClr val="FFFFFF"/>
                </a:solidFill>
                <a:latin typeface="Tahoma" pitchFamily="34" charset="0"/>
              </a:rPr>
              <a:t> </a:t>
            </a:r>
          </a:p>
          <a:p>
            <a:pPr algn="ctr" eaLnBrk="1" hangingPunct="1"/>
            <a:r>
              <a:rPr lang="en-US" altLang="en-US" b="1">
                <a:solidFill>
                  <a:srgbClr val="FFFFFF"/>
                </a:solidFill>
                <a:latin typeface="Tahoma" pitchFamily="34" charset="0"/>
              </a:rPr>
              <a:t> </a:t>
            </a:r>
          </a:p>
          <a:p>
            <a:pPr algn="ctr" eaLnBrk="1" hangingPunct="1"/>
            <a:endParaRPr lang="en-US" altLang="en-US" b="1">
              <a:solidFill>
                <a:srgbClr val="FFFFFF"/>
              </a:solidFill>
              <a:latin typeface="Tahoma" pitchFamily="34" charset="0"/>
            </a:endParaRPr>
          </a:p>
        </p:txBody>
      </p:sp>
      <p:sp>
        <p:nvSpPr>
          <p:cNvPr id="23560" name="Text Box 8"/>
          <p:cNvSpPr txBox="1">
            <a:spLocks noChangeArrowheads="1"/>
          </p:cNvSpPr>
          <p:nvPr/>
        </p:nvSpPr>
        <p:spPr bwMode="auto">
          <a:xfrm>
            <a:off x="1625600" y="3929063"/>
            <a:ext cx="6604000" cy="7191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defRPr/>
            </a:pPr>
            <a:r>
              <a:rPr lang="en-US" sz="3939" b="1" dirty="0" err="1">
                <a:solidFill>
                  <a:srgbClr val="0000FF"/>
                </a:solidFill>
                <a:latin typeface="Times New Roman" pitchFamily="18" charset="0"/>
                <a:cs typeface="Times New Roman" pitchFamily="18" charset="0"/>
              </a:rPr>
              <a:t>Tất</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cả</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mọi</a:t>
            </a:r>
            <a:r>
              <a:rPr lang="en-US" sz="3939" b="1" dirty="0">
                <a:solidFill>
                  <a:srgbClr val="0000FF"/>
                </a:solidFill>
                <a:latin typeface="Times New Roman" pitchFamily="18" charset="0"/>
                <a:cs typeface="Times New Roman" pitchFamily="18" charset="0"/>
              </a:rPr>
              <a:t> </a:t>
            </a:r>
            <a:r>
              <a:rPr lang="en-US" sz="3939" b="1" dirty="0" err="1">
                <a:solidFill>
                  <a:srgbClr val="0000FF"/>
                </a:solidFill>
                <a:latin typeface="Times New Roman" pitchFamily="18" charset="0"/>
                <a:cs typeface="Times New Roman" pitchFamily="18" charset="0"/>
              </a:rPr>
              <a:t>người</a:t>
            </a:r>
            <a:r>
              <a:rPr lang="en-US" sz="3939" b="1" dirty="0">
                <a:solidFill>
                  <a:srgbClr val="0000FF"/>
                </a:solidFill>
                <a:latin typeface="Times New Roman" pitchFamily="18" charset="0"/>
                <a:cs typeface="Times New Roman" pitchFamily="18" charset="0"/>
              </a:rPr>
              <a:t>.</a:t>
            </a:r>
          </a:p>
        </p:txBody>
      </p:sp>
      <p:sp>
        <p:nvSpPr>
          <p:cNvPr id="23561" name="Text Box 9"/>
          <p:cNvSpPr txBox="1">
            <a:spLocks noChangeArrowheads="1"/>
          </p:cNvSpPr>
          <p:nvPr/>
        </p:nvSpPr>
        <p:spPr bwMode="auto">
          <a:xfrm>
            <a:off x="1593850" y="5341938"/>
            <a:ext cx="6635750" cy="7191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headEnd/>
            <a:tailEnd/>
          </a:ln>
        </p:spPr>
        <p:style>
          <a:lnRef idx="1">
            <a:schemeClr val="accent1"/>
          </a:lnRef>
          <a:fillRef idx="3">
            <a:schemeClr val="accent1"/>
          </a:fillRef>
          <a:effectRef idx="2">
            <a:schemeClr val="accent1"/>
          </a:effectRef>
          <a:fontRef idx="minor">
            <a:schemeClr val="lt1"/>
          </a:fontRef>
        </p:style>
        <p:txBody>
          <a:bodyPr lIns="112297" tIns="56145" rIns="112297" bIns="56145">
            <a:spAutoFit/>
          </a:bodyPr>
          <a:lstStyle/>
          <a:p>
            <a:pPr eaLnBrk="1" hangingPunct="1"/>
            <a:r>
              <a:rPr lang="en-US" sz="3900" b="1">
                <a:solidFill>
                  <a:srgbClr val="0000FF"/>
                </a:solidFill>
                <a:latin typeface="Times New Roman" pitchFamily="18" charset="0"/>
                <a:cs typeface="Times New Roman" pitchFamily="18" charset="0"/>
              </a:rPr>
              <a:t>Bác trưởng thôn.</a:t>
            </a:r>
            <a:endParaRPr lang="en-US" sz="2800" b="1">
              <a:solidFill>
                <a:srgbClr val="0000FF"/>
              </a:solidFill>
              <a:latin typeface="Times New Roman" pitchFamily="18" charset="0"/>
              <a:cs typeface="Times New Roman" pitchFamily="18" charset="0"/>
            </a:endParaRPr>
          </a:p>
        </p:txBody>
      </p:sp>
      <p:sp>
        <p:nvSpPr>
          <p:cNvPr id="23568" name="Text Box 16"/>
          <p:cNvSpPr txBox="1">
            <a:spLocks noChangeArrowheads="1"/>
          </p:cNvSpPr>
          <p:nvPr/>
        </p:nvSpPr>
        <p:spPr bwMode="auto">
          <a:xfrm>
            <a:off x="4291013" y="12700"/>
            <a:ext cx="2540000" cy="719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rgbClr val="009999"/>
              </a:buClr>
              <a:buSzPct val="120000"/>
              <a:defRPr/>
            </a:pPr>
            <a:r>
              <a:rPr lang="en-US" altLang="en-US" sz="3939" b="1" smtClean="0">
                <a:solidFill>
                  <a:srgbClr val="000000"/>
                </a:solidFill>
                <a:latin typeface="Times New Roman" panose="02020603050405020304" pitchFamily="18" charset="0"/>
              </a:rPr>
              <a:t>Câu hỏi 4:</a:t>
            </a:r>
          </a:p>
        </p:txBody>
      </p:sp>
      <p:sp>
        <p:nvSpPr>
          <p:cNvPr id="23569" name="Oval 17"/>
          <p:cNvSpPr>
            <a:spLocks noChangeArrowheads="1"/>
          </p:cNvSpPr>
          <p:nvPr/>
        </p:nvSpPr>
        <p:spPr bwMode="auto">
          <a:xfrm>
            <a:off x="468313" y="2438400"/>
            <a:ext cx="914400" cy="750888"/>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A</a:t>
            </a:r>
          </a:p>
        </p:txBody>
      </p:sp>
      <p:sp>
        <p:nvSpPr>
          <p:cNvPr id="23570" name="Oval 18"/>
          <p:cNvSpPr>
            <a:spLocks noChangeArrowheads="1"/>
          </p:cNvSpPr>
          <p:nvPr/>
        </p:nvSpPr>
        <p:spPr bwMode="auto">
          <a:xfrm>
            <a:off x="508000" y="5305425"/>
            <a:ext cx="914400" cy="749300"/>
          </a:xfrm>
          <a:prstGeom prst="ellipse">
            <a:avLst/>
          </a:prstGeom>
          <a:solidFill>
            <a:srgbClr val="0000FF"/>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dirty="0">
                <a:solidFill>
                  <a:srgbClr val="FFFF00"/>
                </a:solidFill>
                <a:latin typeface="Tahoma" pitchFamily="34" charset="0"/>
              </a:rPr>
              <a:t>C</a:t>
            </a:r>
          </a:p>
        </p:txBody>
      </p:sp>
      <p:sp>
        <p:nvSpPr>
          <p:cNvPr id="23571" name="Oval 19"/>
          <p:cNvSpPr>
            <a:spLocks noChangeArrowheads="1"/>
          </p:cNvSpPr>
          <p:nvPr/>
        </p:nvSpPr>
        <p:spPr bwMode="auto">
          <a:xfrm>
            <a:off x="468313" y="3897313"/>
            <a:ext cx="914400" cy="750887"/>
          </a:xfrm>
          <a:prstGeom prst="ellipse">
            <a:avLst/>
          </a:prstGeom>
          <a:solidFill>
            <a:srgbClr val="0000FF"/>
          </a:solidFill>
          <a:ln w="57150" cmpd="thickThin" algn="ctr">
            <a:solidFill>
              <a:schemeClr val="hlink"/>
            </a:solidFill>
            <a:round/>
            <a:headEnd/>
            <a:tailEnd/>
          </a:ln>
        </p:spPr>
        <p:txBody>
          <a:bodyPr wrap="none" lIns="112297" tIns="56145" rIns="112297" bIns="5614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3446" b="1" smtClean="0">
                <a:solidFill>
                  <a:srgbClr val="FFFF00"/>
                </a:solidFill>
                <a:latin typeface="Tahoma" panose="020B0604030504040204" pitchFamily="34" charset="0"/>
              </a:rPr>
              <a:t>B</a:t>
            </a:r>
          </a:p>
        </p:txBody>
      </p:sp>
      <p:sp>
        <p:nvSpPr>
          <p:cNvPr id="23572" name="Oval 20"/>
          <p:cNvSpPr>
            <a:spLocks noChangeArrowheads="1"/>
          </p:cNvSpPr>
          <p:nvPr/>
        </p:nvSpPr>
        <p:spPr bwMode="auto">
          <a:xfrm>
            <a:off x="468313" y="3897313"/>
            <a:ext cx="914400" cy="750887"/>
          </a:xfrm>
          <a:prstGeom prst="ellipse">
            <a:avLst/>
          </a:prstGeom>
          <a:solidFill>
            <a:srgbClr val="FFC00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112297" tIns="56145" rIns="112297" bIns="56145" anchor="ctr"/>
          <a:lstStyle/>
          <a:p>
            <a:pPr algn="ctr">
              <a:defRPr/>
            </a:pPr>
            <a:r>
              <a:rPr lang="en-US" sz="3446" b="1">
                <a:solidFill>
                  <a:srgbClr val="C00000"/>
                </a:solidFill>
                <a:latin typeface="Tahoma" pitchFamily="34" charset="0"/>
              </a:rPr>
              <a:t>B</a:t>
            </a:r>
            <a:endParaRPr lang="en-US" sz="3446" b="1" dirty="0">
              <a:solidFill>
                <a:srgbClr val="C00000"/>
              </a:solidFill>
              <a:latin typeface="Tahoma" pitchFamily="34" charset="0"/>
            </a:endParaRPr>
          </a:p>
        </p:txBody>
      </p:sp>
      <p:sp>
        <p:nvSpPr>
          <p:cNvPr id="23575" name="Text Box 23"/>
          <p:cNvSpPr txBox="1">
            <a:spLocks noChangeArrowheads="1"/>
          </p:cNvSpPr>
          <p:nvPr/>
        </p:nvSpPr>
        <p:spPr bwMode="auto">
          <a:xfrm>
            <a:off x="1659530" y="3928279"/>
            <a:ext cx="6570072" cy="719578"/>
          </a:xfrm>
          <a:prstGeom prst="rect">
            <a:avLst/>
          </a:prstGeom>
          <a:solidFill>
            <a:srgbClr val="FF0066"/>
          </a:solidFill>
          <a:ln>
            <a:headEnd/>
            <a:tailEnd/>
          </a:ln>
        </p:spPr>
        <p:style>
          <a:lnRef idx="0">
            <a:schemeClr val="accent1"/>
          </a:lnRef>
          <a:fillRef idx="3">
            <a:schemeClr val="accent1"/>
          </a:fillRef>
          <a:effectRef idx="3">
            <a:schemeClr val="accent1"/>
          </a:effectRef>
          <a:fontRef idx="minor">
            <a:schemeClr val="lt1"/>
          </a:fontRef>
        </p:style>
        <p:txBody>
          <a:bodyPr lIns="112297" tIns="56145" rIns="112297" bIns="56145">
            <a:spAutoFit/>
          </a:bodyPr>
          <a:lstStyle/>
          <a:p>
            <a:pPr eaLnBrk="1" hangingPunct="1">
              <a:defRPr/>
            </a:pPr>
            <a:r>
              <a:rPr lang="en-US" sz="3939" b="1" dirty="0" err="1">
                <a:solidFill>
                  <a:srgbClr val="FFFFFF"/>
                </a:solidFill>
                <a:latin typeface="Times New Roman" pitchFamily="18" charset="0"/>
                <a:cs typeface="Times New Roman" pitchFamily="18" charset="0"/>
              </a:rPr>
              <a:t>Tất</a:t>
            </a:r>
            <a:r>
              <a:rPr lang="en-US" sz="3939" b="1" dirty="0">
                <a:solidFill>
                  <a:srgbClr val="FFFFFF"/>
                </a:solidFill>
                <a:latin typeface="Times New Roman" pitchFamily="18" charset="0"/>
                <a:cs typeface="Times New Roman" pitchFamily="18" charset="0"/>
              </a:rPr>
              <a:t> </a:t>
            </a:r>
            <a:r>
              <a:rPr lang="en-US" sz="3939" b="1" dirty="0" err="1">
                <a:solidFill>
                  <a:srgbClr val="FFFFFF"/>
                </a:solidFill>
                <a:latin typeface="Times New Roman" pitchFamily="18" charset="0"/>
                <a:cs typeface="Times New Roman" pitchFamily="18" charset="0"/>
              </a:rPr>
              <a:t>cả</a:t>
            </a:r>
            <a:r>
              <a:rPr lang="en-US" sz="3939" b="1" dirty="0">
                <a:solidFill>
                  <a:srgbClr val="FFFFFF"/>
                </a:solidFill>
                <a:latin typeface="Times New Roman" pitchFamily="18" charset="0"/>
                <a:cs typeface="Times New Roman" pitchFamily="18" charset="0"/>
              </a:rPr>
              <a:t> </a:t>
            </a:r>
            <a:r>
              <a:rPr lang="en-US" sz="3939" b="1" dirty="0" err="1">
                <a:solidFill>
                  <a:srgbClr val="FFFFFF"/>
                </a:solidFill>
                <a:latin typeface="Times New Roman" pitchFamily="18" charset="0"/>
                <a:cs typeface="Times New Roman" pitchFamily="18" charset="0"/>
              </a:rPr>
              <a:t>mọi</a:t>
            </a:r>
            <a:r>
              <a:rPr lang="en-US" sz="3939" b="1" dirty="0">
                <a:solidFill>
                  <a:srgbClr val="FFFFFF"/>
                </a:solidFill>
                <a:latin typeface="Times New Roman" pitchFamily="18" charset="0"/>
                <a:cs typeface="Times New Roman" pitchFamily="18" charset="0"/>
              </a:rPr>
              <a:t> </a:t>
            </a:r>
            <a:r>
              <a:rPr lang="en-US" sz="3939" b="1" dirty="0" err="1">
                <a:solidFill>
                  <a:srgbClr val="FFFFFF"/>
                </a:solidFill>
                <a:latin typeface="Times New Roman" pitchFamily="18" charset="0"/>
                <a:cs typeface="Times New Roman" pitchFamily="18" charset="0"/>
              </a:rPr>
              <a:t>ngươi</a:t>
            </a:r>
            <a:r>
              <a:rPr lang="en-US" sz="3939" b="1" dirty="0">
                <a:solidFill>
                  <a:srgbClr val="FFFFFF"/>
                </a:solidFill>
                <a:latin typeface="Times New Roman" pitchFamily="18" charset="0"/>
                <a:cs typeface="Times New Roman" pitchFamily="18" charset="0"/>
              </a:rPr>
              <a:t>. </a:t>
            </a:r>
          </a:p>
        </p:txBody>
      </p:sp>
      <p:sp>
        <p:nvSpPr>
          <p:cNvPr id="67602" name="Oval 2"/>
          <p:cNvSpPr>
            <a:spLocks noChangeArrowheads="1"/>
          </p:cNvSpPr>
          <p:nvPr/>
        </p:nvSpPr>
        <p:spPr bwMode="auto">
          <a:xfrm rot="-933412">
            <a:off x="10169525" y="4583113"/>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7603" name="Oval 3"/>
          <p:cNvSpPr>
            <a:spLocks noChangeArrowheads="1"/>
          </p:cNvSpPr>
          <p:nvPr/>
        </p:nvSpPr>
        <p:spPr bwMode="auto">
          <a:xfrm>
            <a:off x="10071100" y="6448425"/>
            <a:ext cx="1481138" cy="146050"/>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7604" name="Oval 4"/>
          <p:cNvSpPr>
            <a:spLocks noChangeArrowheads="1"/>
          </p:cNvSpPr>
          <p:nvPr/>
        </p:nvSpPr>
        <p:spPr bwMode="auto">
          <a:xfrm rot="546664">
            <a:off x="10998200" y="4554538"/>
            <a:ext cx="381000" cy="293687"/>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p:spPr>
        <p:txBody>
          <a:bodyPr wrap="none" anchor="ctr"/>
          <a:lstStyle/>
          <a:p>
            <a:pPr eaLnBrk="1" hangingPunct="1"/>
            <a:endParaRPr lang="en-US" altLang="en-US" sz="2400">
              <a:latin typeface="Times New Roman" pitchFamily="18" charset="0"/>
              <a:cs typeface="Times New Roman" pitchFamily="18" charset="0"/>
            </a:endParaRPr>
          </a:p>
        </p:txBody>
      </p:sp>
      <p:sp>
        <p:nvSpPr>
          <p:cNvPr id="67605" name="Oval 5"/>
          <p:cNvSpPr>
            <a:spLocks noChangeArrowheads="1"/>
          </p:cNvSpPr>
          <p:nvPr/>
        </p:nvSpPr>
        <p:spPr bwMode="gray">
          <a:xfrm>
            <a:off x="9831388" y="4776788"/>
            <a:ext cx="1885950" cy="174307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7606" name="Oval 6"/>
          <p:cNvSpPr>
            <a:spLocks noChangeArrowheads="1"/>
          </p:cNvSpPr>
          <p:nvPr/>
        </p:nvSpPr>
        <p:spPr bwMode="gray">
          <a:xfrm>
            <a:off x="9831388" y="4851400"/>
            <a:ext cx="1885950" cy="174307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7607" name="Oval 7"/>
          <p:cNvSpPr>
            <a:spLocks noChangeArrowheads="1"/>
          </p:cNvSpPr>
          <p:nvPr/>
        </p:nvSpPr>
        <p:spPr bwMode="gray">
          <a:xfrm>
            <a:off x="9969500" y="4867275"/>
            <a:ext cx="1641475" cy="1517650"/>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7608" name="Oval 8"/>
          <p:cNvSpPr>
            <a:spLocks noChangeArrowheads="1"/>
          </p:cNvSpPr>
          <p:nvPr/>
        </p:nvSpPr>
        <p:spPr bwMode="gray">
          <a:xfrm>
            <a:off x="9972675" y="4867275"/>
            <a:ext cx="1638300" cy="151765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7609" name="Oval 9"/>
          <p:cNvSpPr>
            <a:spLocks noChangeArrowheads="1"/>
          </p:cNvSpPr>
          <p:nvPr/>
        </p:nvSpPr>
        <p:spPr bwMode="gray">
          <a:xfrm>
            <a:off x="10071100" y="4929188"/>
            <a:ext cx="1474788" cy="136207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eaLnBrk="1" hangingPunct="1"/>
            <a:endParaRPr lang="en-US" altLang="en-US" sz="2400">
              <a:latin typeface="Times New Roman" pitchFamily="18" charset="0"/>
              <a:cs typeface="Times New Roman" pitchFamily="18" charset="0"/>
            </a:endParaRPr>
          </a:p>
        </p:txBody>
      </p:sp>
      <p:sp>
        <p:nvSpPr>
          <p:cNvPr id="67610" name="Oval 10"/>
          <p:cNvSpPr>
            <a:spLocks noChangeArrowheads="1"/>
          </p:cNvSpPr>
          <p:nvPr/>
        </p:nvSpPr>
        <p:spPr bwMode="gray">
          <a:xfrm>
            <a:off x="10098088" y="4946650"/>
            <a:ext cx="1430337" cy="1320800"/>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7611" name="Oval 11"/>
          <p:cNvSpPr>
            <a:spLocks noChangeArrowheads="1"/>
          </p:cNvSpPr>
          <p:nvPr/>
        </p:nvSpPr>
        <p:spPr bwMode="gray">
          <a:xfrm>
            <a:off x="10118725" y="4948238"/>
            <a:ext cx="1393825" cy="1287462"/>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7612" name="Oval 12"/>
          <p:cNvSpPr>
            <a:spLocks noChangeArrowheads="1"/>
          </p:cNvSpPr>
          <p:nvPr/>
        </p:nvSpPr>
        <p:spPr bwMode="gray">
          <a:xfrm>
            <a:off x="10136188" y="4946650"/>
            <a:ext cx="1325562" cy="120332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67613" name="Oval 13"/>
          <p:cNvSpPr>
            <a:spLocks noChangeArrowheads="1"/>
          </p:cNvSpPr>
          <p:nvPr/>
        </p:nvSpPr>
        <p:spPr bwMode="gray">
          <a:xfrm>
            <a:off x="10221913" y="4943475"/>
            <a:ext cx="1179512" cy="97631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eaLnBrk="1" hangingPunct="1"/>
            <a:endParaRPr lang="en-US" altLang="en-US" sz="2400">
              <a:latin typeface="Times New Roman" pitchFamily="18" charset="0"/>
              <a:cs typeface="Times New Roman" pitchFamily="18" charset="0"/>
            </a:endParaRPr>
          </a:p>
        </p:txBody>
      </p:sp>
      <p:sp>
        <p:nvSpPr>
          <p:cNvPr id="28" name="Oval 14"/>
          <p:cNvSpPr>
            <a:spLocks noChangeArrowheads="1"/>
          </p:cNvSpPr>
          <p:nvPr/>
        </p:nvSpPr>
        <p:spPr bwMode="auto">
          <a:xfrm>
            <a:off x="10086975" y="49466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4800">
                <a:solidFill>
                  <a:srgbClr val="FF3300"/>
                </a:solidFill>
                <a:latin typeface=".VnVogue" pitchFamily="34" charset="0"/>
                <a:cs typeface="Times New Roman" pitchFamily="18" charset="0"/>
              </a:rPr>
              <a:t>HÕt</a:t>
            </a:r>
          </a:p>
          <a:p>
            <a:pPr algn="ctr" eaLnBrk="1" hangingPunct="1"/>
            <a:r>
              <a:rPr lang="en-US" altLang="en-US" sz="4800">
                <a:solidFill>
                  <a:srgbClr val="FF3300"/>
                </a:solidFill>
                <a:latin typeface=".VnVogue" pitchFamily="34" charset="0"/>
                <a:cs typeface="Times New Roman" pitchFamily="18" charset="0"/>
              </a:rPr>
              <a:t>giê</a:t>
            </a:r>
          </a:p>
        </p:txBody>
      </p:sp>
      <p:sp>
        <p:nvSpPr>
          <p:cNvPr id="29" name="Oval 15"/>
          <p:cNvSpPr>
            <a:spLocks noChangeArrowheads="1"/>
          </p:cNvSpPr>
          <p:nvPr/>
        </p:nvSpPr>
        <p:spPr bwMode="auto">
          <a:xfrm>
            <a:off x="10093325" y="4959350"/>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1</a:t>
            </a:r>
          </a:p>
        </p:txBody>
      </p:sp>
      <p:sp>
        <p:nvSpPr>
          <p:cNvPr id="30" name="Oval 16"/>
          <p:cNvSpPr>
            <a:spLocks noChangeArrowheads="1"/>
          </p:cNvSpPr>
          <p:nvPr/>
        </p:nvSpPr>
        <p:spPr bwMode="auto">
          <a:xfrm>
            <a:off x="10093325" y="4962525"/>
            <a:ext cx="1439863"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2</a:t>
            </a:r>
          </a:p>
        </p:txBody>
      </p:sp>
      <p:sp>
        <p:nvSpPr>
          <p:cNvPr id="31" name="Oval 17"/>
          <p:cNvSpPr>
            <a:spLocks noChangeArrowheads="1"/>
          </p:cNvSpPr>
          <p:nvPr/>
        </p:nvSpPr>
        <p:spPr bwMode="auto">
          <a:xfrm>
            <a:off x="10088563" y="4959350"/>
            <a:ext cx="1439862" cy="1341438"/>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3</a:t>
            </a:r>
          </a:p>
        </p:txBody>
      </p:sp>
      <p:sp>
        <p:nvSpPr>
          <p:cNvPr id="32" name="Oval 18"/>
          <p:cNvSpPr>
            <a:spLocks noChangeArrowheads="1"/>
          </p:cNvSpPr>
          <p:nvPr/>
        </p:nvSpPr>
        <p:spPr bwMode="auto">
          <a:xfrm>
            <a:off x="10102850" y="4954588"/>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4</a:t>
            </a:r>
          </a:p>
        </p:txBody>
      </p:sp>
      <p:sp>
        <p:nvSpPr>
          <p:cNvPr id="33" name="Oval 34"/>
          <p:cNvSpPr>
            <a:spLocks noChangeArrowheads="1"/>
          </p:cNvSpPr>
          <p:nvPr/>
        </p:nvSpPr>
        <p:spPr bwMode="auto">
          <a:xfrm>
            <a:off x="10071100" y="4919663"/>
            <a:ext cx="1439863" cy="1341437"/>
          </a:xfrm>
          <a:prstGeom prst="ellipse">
            <a:avLst/>
          </a:prstGeom>
          <a:solidFill>
            <a:schemeClr val="bg1">
              <a:alpha val="81175"/>
            </a:schemeClr>
          </a:solidFill>
          <a:ln w="76200">
            <a:solidFill>
              <a:srgbClr val="C0C0C0"/>
            </a:solidFill>
            <a:round/>
            <a:headEnd/>
            <a:tailEnd/>
          </a:ln>
        </p:spPr>
        <p:txBody>
          <a:bodyPr wrap="none" anchor="ctr"/>
          <a:lstStyle/>
          <a:p>
            <a:pPr algn="ctr" eaLnBrk="1" hangingPunct="1"/>
            <a:r>
              <a:rPr lang="en-US" altLang="en-US" sz="10000">
                <a:solidFill>
                  <a:srgbClr val="FF3300"/>
                </a:solidFill>
                <a:latin typeface=".VnVogue" pitchFamily="34" charset="0"/>
                <a:cs typeface="Times New Roman"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68"/>
                                        </p:tgtEl>
                                        <p:attrNameLst>
                                          <p:attrName>style.visibility</p:attrName>
                                        </p:attrNameLst>
                                      </p:cBhvr>
                                      <p:to>
                                        <p:strVal val="visible"/>
                                      </p:to>
                                    </p:set>
                                    <p:animEffect transition="in" filter="blinds(horizontal)">
                                      <p:cBhvr>
                                        <p:cTn id="7" dur="500"/>
                                        <p:tgtEl>
                                          <p:spTgt spid="23568"/>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fade">
                                      <p:cBhvr>
                                        <p:cTn id="10" dur="192" decel="100000"/>
                                        <p:tgtEl>
                                          <p:spTgt spid="23557"/>
                                        </p:tgtEl>
                                      </p:cBhvr>
                                    </p:animEffect>
                                    <p:animScale>
                                      <p:cBhvr>
                                        <p:cTn id="11" dur="192" decel="100000"/>
                                        <p:tgtEl>
                                          <p:spTgt spid="23557"/>
                                        </p:tgtEl>
                                      </p:cBhvr>
                                      <p:from x="10000" y="10000"/>
                                      <p:to x="200000" y="450000"/>
                                    </p:animScale>
                                    <p:animScale>
                                      <p:cBhvr>
                                        <p:cTn id="12" dur="308" accel="100000" fill="hold">
                                          <p:stCondLst>
                                            <p:cond delay="192"/>
                                          </p:stCondLst>
                                        </p:cTn>
                                        <p:tgtEl>
                                          <p:spTgt spid="23557"/>
                                        </p:tgtEl>
                                      </p:cBhvr>
                                      <p:from x="200000" y="450000"/>
                                      <p:to x="100000" y="100000"/>
                                    </p:animScale>
                                    <p:set>
                                      <p:cBhvr>
                                        <p:cTn id="13" dur="192" fill="hold"/>
                                        <p:tgtEl>
                                          <p:spTgt spid="23557"/>
                                        </p:tgtEl>
                                        <p:attrNameLst>
                                          <p:attrName>ppt_x</p:attrName>
                                        </p:attrNameLst>
                                      </p:cBhvr>
                                      <p:to>
                                        <p:strVal val="(0.5)"/>
                                      </p:to>
                                    </p:set>
                                    <p:anim from="(0.5)" to="(#ppt_x)" calcmode="lin" valueType="num">
                                      <p:cBhvr>
                                        <p:cTn id="14" dur="308" accel="100000" fill="hold">
                                          <p:stCondLst>
                                            <p:cond delay="192"/>
                                          </p:stCondLst>
                                        </p:cTn>
                                        <p:tgtEl>
                                          <p:spTgt spid="23557"/>
                                        </p:tgtEl>
                                        <p:attrNameLst>
                                          <p:attrName>ppt_x</p:attrName>
                                        </p:attrNameLst>
                                      </p:cBhvr>
                                    </p:anim>
                                    <p:set>
                                      <p:cBhvr>
                                        <p:cTn id="15" dur="192" fill="hold"/>
                                        <p:tgtEl>
                                          <p:spTgt spid="23557"/>
                                        </p:tgtEl>
                                        <p:attrNameLst>
                                          <p:attrName>ppt_y</p:attrName>
                                        </p:attrNameLst>
                                      </p:cBhvr>
                                      <p:to>
                                        <p:strVal val="(#ppt_y+0.4)"/>
                                      </p:to>
                                    </p:set>
                                    <p:anim from="(#ppt_y+0.4)" to="(#ppt_y)" calcmode="lin" valueType="num">
                                      <p:cBhvr>
                                        <p:cTn id="16" dur="308" accel="100000" fill="hold">
                                          <p:stCondLst>
                                            <p:cond delay="192"/>
                                          </p:stCondLst>
                                        </p:cTn>
                                        <p:tgtEl>
                                          <p:spTgt spid="23557"/>
                                        </p:tgtEl>
                                        <p:attrNameLst>
                                          <p:attrName>ppt_y</p:attrName>
                                        </p:attrNameLst>
                                      </p:cBhvr>
                                    </p:anim>
                                  </p:childTnLst>
                                </p:cTn>
                              </p:par>
                              <p:par>
                                <p:cTn id="17" presetID="51" presetClass="entr" presetSubtype="0" fill="hold" grpId="0" nodeType="withEffect">
                                  <p:stCondLst>
                                    <p:cond delay="0"/>
                                  </p:stCondLst>
                                  <p:childTnLst>
                                    <p:set>
                                      <p:cBhvr>
                                        <p:cTn id="18" dur="1" fill="hold">
                                          <p:stCondLst>
                                            <p:cond delay="0"/>
                                          </p:stCondLst>
                                        </p:cTn>
                                        <p:tgtEl>
                                          <p:spTgt spid="23569"/>
                                        </p:tgtEl>
                                        <p:attrNameLst>
                                          <p:attrName>style.visibility</p:attrName>
                                        </p:attrNameLst>
                                      </p:cBhvr>
                                      <p:to>
                                        <p:strVal val="visible"/>
                                      </p:to>
                                    </p:set>
                                    <p:animEffect transition="in" filter="fade">
                                      <p:cBhvr>
                                        <p:cTn id="19" dur="192" decel="100000"/>
                                        <p:tgtEl>
                                          <p:spTgt spid="23569"/>
                                        </p:tgtEl>
                                      </p:cBhvr>
                                    </p:animEffect>
                                    <p:animScale>
                                      <p:cBhvr>
                                        <p:cTn id="20" dur="192" decel="100000"/>
                                        <p:tgtEl>
                                          <p:spTgt spid="23569"/>
                                        </p:tgtEl>
                                      </p:cBhvr>
                                      <p:from x="10000" y="10000"/>
                                      <p:to x="200000" y="450000"/>
                                    </p:animScale>
                                    <p:animScale>
                                      <p:cBhvr>
                                        <p:cTn id="21" dur="308" accel="100000" fill="hold">
                                          <p:stCondLst>
                                            <p:cond delay="192"/>
                                          </p:stCondLst>
                                        </p:cTn>
                                        <p:tgtEl>
                                          <p:spTgt spid="23569"/>
                                        </p:tgtEl>
                                      </p:cBhvr>
                                      <p:from x="200000" y="450000"/>
                                      <p:to x="100000" y="100000"/>
                                    </p:animScale>
                                    <p:set>
                                      <p:cBhvr>
                                        <p:cTn id="22" dur="192" fill="hold"/>
                                        <p:tgtEl>
                                          <p:spTgt spid="23569"/>
                                        </p:tgtEl>
                                        <p:attrNameLst>
                                          <p:attrName>ppt_x</p:attrName>
                                        </p:attrNameLst>
                                      </p:cBhvr>
                                      <p:to>
                                        <p:strVal val="(0.5)"/>
                                      </p:to>
                                    </p:set>
                                    <p:anim from="(0.5)" to="(#ppt_x)" calcmode="lin" valueType="num">
                                      <p:cBhvr>
                                        <p:cTn id="23" dur="308" accel="100000" fill="hold">
                                          <p:stCondLst>
                                            <p:cond delay="192"/>
                                          </p:stCondLst>
                                        </p:cTn>
                                        <p:tgtEl>
                                          <p:spTgt spid="23569"/>
                                        </p:tgtEl>
                                        <p:attrNameLst>
                                          <p:attrName>ppt_x</p:attrName>
                                        </p:attrNameLst>
                                      </p:cBhvr>
                                    </p:anim>
                                    <p:set>
                                      <p:cBhvr>
                                        <p:cTn id="24" dur="192" fill="hold"/>
                                        <p:tgtEl>
                                          <p:spTgt spid="23569"/>
                                        </p:tgtEl>
                                        <p:attrNameLst>
                                          <p:attrName>ppt_y</p:attrName>
                                        </p:attrNameLst>
                                      </p:cBhvr>
                                      <p:to>
                                        <p:strVal val="(#ppt_y+0.4)"/>
                                      </p:to>
                                    </p:set>
                                    <p:anim from="(#ppt_y+0.4)" to="(#ppt_y)" calcmode="lin" valueType="num">
                                      <p:cBhvr>
                                        <p:cTn id="25" dur="308" accel="100000" fill="hold">
                                          <p:stCondLst>
                                            <p:cond delay="192"/>
                                          </p:stCondLst>
                                        </p:cTn>
                                        <p:tgtEl>
                                          <p:spTgt spid="23569"/>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23571"/>
                                        </p:tgtEl>
                                        <p:attrNameLst>
                                          <p:attrName>style.visibility</p:attrName>
                                        </p:attrNameLst>
                                      </p:cBhvr>
                                      <p:to>
                                        <p:strVal val="visible"/>
                                      </p:to>
                                    </p:set>
                                    <p:animEffect transition="in" filter="fade">
                                      <p:cBhvr>
                                        <p:cTn id="28" dur="192" decel="100000"/>
                                        <p:tgtEl>
                                          <p:spTgt spid="23571"/>
                                        </p:tgtEl>
                                      </p:cBhvr>
                                    </p:animEffect>
                                    <p:animScale>
                                      <p:cBhvr>
                                        <p:cTn id="29" dur="192" decel="100000"/>
                                        <p:tgtEl>
                                          <p:spTgt spid="23571"/>
                                        </p:tgtEl>
                                      </p:cBhvr>
                                      <p:from x="10000" y="10000"/>
                                      <p:to x="200000" y="450000"/>
                                    </p:animScale>
                                    <p:animScale>
                                      <p:cBhvr>
                                        <p:cTn id="30" dur="308" accel="100000" fill="hold">
                                          <p:stCondLst>
                                            <p:cond delay="192"/>
                                          </p:stCondLst>
                                        </p:cTn>
                                        <p:tgtEl>
                                          <p:spTgt spid="23571"/>
                                        </p:tgtEl>
                                      </p:cBhvr>
                                      <p:from x="200000" y="450000"/>
                                      <p:to x="100000" y="100000"/>
                                    </p:animScale>
                                    <p:set>
                                      <p:cBhvr>
                                        <p:cTn id="31" dur="192" fill="hold"/>
                                        <p:tgtEl>
                                          <p:spTgt spid="23571"/>
                                        </p:tgtEl>
                                        <p:attrNameLst>
                                          <p:attrName>ppt_x</p:attrName>
                                        </p:attrNameLst>
                                      </p:cBhvr>
                                      <p:to>
                                        <p:strVal val="(0.5)"/>
                                      </p:to>
                                    </p:set>
                                    <p:anim from="(0.5)" to="(#ppt_x)" calcmode="lin" valueType="num">
                                      <p:cBhvr>
                                        <p:cTn id="32" dur="308" accel="100000" fill="hold">
                                          <p:stCondLst>
                                            <p:cond delay="192"/>
                                          </p:stCondLst>
                                        </p:cTn>
                                        <p:tgtEl>
                                          <p:spTgt spid="23571"/>
                                        </p:tgtEl>
                                        <p:attrNameLst>
                                          <p:attrName>ppt_x</p:attrName>
                                        </p:attrNameLst>
                                      </p:cBhvr>
                                    </p:anim>
                                    <p:set>
                                      <p:cBhvr>
                                        <p:cTn id="33" dur="192" fill="hold"/>
                                        <p:tgtEl>
                                          <p:spTgt spid="23571"/>
                                        </p:tgtEl>
                                        <p:attrNameLst>
                                          <p:attrName>ppt_y</p:attrName>
                                        </p:attrNameLst>
                                      </p:cBhvr>
                                      <p:to>
                                        <p:strVal val="(#ppt_y+0.4)"/>
                                      </p:to>
                                    </p:set>
                                    <p:anim from="(#ppt_y+0.4)" to="(#ppt_y)" calcmode="lin" valueType="num">
                                      <p:cBhvr>
                                        <p:cTn id="34" dur="308" accel="100000" fill="hold">
                                          <p:stCondLst>
                                            <p:cond delay="192"/>
                                          </p:stCondLst>
                                        </p:cTn>
                                        <p:tgtEl>
                                          <p:spTgt spid="23571"/>
                                        </p:tgtEl>
                                        <p:attrNameLst>
                                          <p:attrName>ppt_y</p:attrName>
                                        </p:attrNameLst>
                                      </p:cBhvr>
                                    </p:anim>
                                  </p:childTnLst>
                                </p:cTn>
                              </p:par>
                              <p:par>
                                <p:cTn id="35" presetID="51" presetClass="entr" presetSubtype="0" fill="hold" grpId="0" nodeType="withEffect">
                                  <p:stCondLst>
                                    <p:cond delay="0"/>
                                  </p:stCondLst>
                                  <p:childTnLst>
                                    <p:set>
                                      <p:cBhvr>
                                        <p:cTn id="36" dur="1" fill="hold">
                                          <p:stCondLst>
                                            <p:cond delay="0"/>
                                          </p:stCondLst>
                                        </p:cTn>
                                        <p:tgtEl>
                                          <p:spTgt spid="23570"/>
                                        </p:tgtEl>
                                        <p:attrNameLst>
                                          <p:attrName>style.visibility</p:attrName>
                                        </p:attrNameLst>
                                      </p:cBhvr>
                                      <p:to>
                                        <p:strVal val="visible"/>
                                      </p:to>
                                    </p:set>
                                    <p:animEffect transition="in" filter="fade">
                                      <p:cBhvr>
                                        <p:cTn id="37" dur="192" decel="100000"/>
                                        <p:tgtEl>
                                          <p:spTgt spid="23570"/>
                                        </p:tgtEl>
                                      </p:cBhvr>
                                    </p:animEffect>
                                    <p:animScale>
                                      <p:cBhvr>
                                        <p:cTn id="38" dur="192" decel="100000"/>
                                        <p:tgtEl>
                                          <p:spTgt spid="23570"/>
                                        </p:tgtEl>
                                      </p:cBhvr>
                                      <p:from x="10000" y="10000"/>
                                      <p:to x="200000" y="450000"/>
                                    </p:animScale>
                                    <p:animScale>
                                      <p:cBhvr>
                                        <p:cTn id="39" dur="308" accel="100000" fill="hold">
                                          <p:stCondLst>
                                            <p:cond delay="192"/>
                                          </p:stCondLst>
                                        </p:cTn>
                                        <p:tgtEl>
                                          <p:spTgt spid="23570"/>
                                        </p:tgtEl>
                                      </p:cBhvr>
                                      <p:from x="200000" y="450000"/>
                                      <p:to x="100000" y="100000"/>
                                    </p:animScale>
                                    <p:set>
                                      <p:cBhvr>
                                        <p:cTn id="40" dur="192" fill="hold"/>
                                        <p:tgtEl>
                                          <p:spTgt spid="23570"/>
                                        </p:tgtEl>
                                        <p:attrNameLst>
                                          <p:attrName>ppt_x</p:attrName>
                                        </p:attrNameLst>
                                      </p:cBhvr>
                                      <p:to>
                                        <p:strVal val="(0.5)"/>
                                      </p:to>
                                    </p:set>
                                    <p:anim from="(0.5)" to="(#ppt_x)" calcmode="lin" valueType="num">
                                      <p:cBhvr>
                                        <p:cTn id="41" dur="308" accel="100000" fill="hold">
                                          <p:stCondLst>
                                            <p:cond delay="192"/>
                                          </p:stCondLst>
                                        </p:cTn>
                                        <p:tgtEl>
                                          <p:spTgt spid="23570"/>
                                        </p:tgtEl>
                                        <p:attrNameLst>
                                          <p:attrName>ppt_x</p:attrName>
                                        </p:attrNameLst>
                                      </p:cBhvr>
                                    </p:anim>
                                    <p:set>
                                      <p:cBhvr>
                                        <p:cTn id="42" dur="192" fill="hold"/>
                                        <p:tgtEl>
                                          <p:spTgt spid="23570"/>
                                        </p:tgtEl>
                                        <p:attrNameLst>
                                          <p:attrName>ppt_y</p:attrName>
                                        </p:attrNameLst>
                                      </p:cBhvr>
                                      <p:to>
                                        <p:strVal val="(#ppt_y+0.4)"/>
                                      </p:to>
                                    </p:set>
                                    <p:anim from="(#ppt_y+0.4)" to="(#ppt_y)" calcmode="lin" valueType="num">
                                      <p:cBhvr>
                                        <p:cTn id="43" dur="308" accel="100000" fill="hold">
                                          <p:stCondLst>
                                            <p:cond delay="192"/>
                                          </p:stCondLst>
                                        </p:cTn>
                                        <p:tgtEl>
                                          <p:spTgt spid="23570"/>
                                        </p:tgtEl>
                                        <p:attrNameLst>
                                          <p:attrName>ppt_y</p:attrName>
                                        </p:attrNameLst>
                                      </p:cBhvr>
                                    </p:anim>
                                  </p:childTnLst>
                                </p:cTn>
                              </p:par>
                              <p:par>
                                <p:cTn id="44" presetID="51" presetClass="entr" presetSubtype="0" fill="hold" grpId="0" nodeType="withEffect">
                                  <p:stCondLst>
                                    <p:cond delay="0"/>
                                  </p:stCondLst>
                                  <p:childTnLst>
                                    <p:set>
                                      <p:cBhvr>
                                        <p:cTn id="45" dur="1" fill="hold">
                                          <p:stCondLst>
                                            <p:cond delay="0"/>
                                          </p:stCondLst>
                                        </p:cTn>
                                        <p:tgtEl>
                                          <p:spTgt spid="23558"/>
                                        </p:tgtEl>
                                        <p:attrNameLst>
                                          <p:attrName>style.visibility</p:attrName>
                                        </p:attrNameLst>
                                      </p:cBhvr>
                                      <p:to>
                                        <p:strVal val="visible"/>
                                      </p:to>
                                    </p:set>
                                    <p:animEffect transition="in" filter="fade">
                                      <p:cBhvr>
                                        <p:cTn id="46" dur="192" decel="100000"/>
                                        <p:tgtEl>
                                          <p:spTgt spid="23558"/>
                                        </p:tgtEl>
                                      </p:cBhvr>
                                    </p:animEffect>
                                    <p:animScale>
                                      <p:cBhvr>
                                        <p:cTn id="47" dur="192" decel="100000"/>
                                        <p:tgtEl>
                                          <p:spTgt spid="23558"/>
                                        </p:tgtEl>
                                      </p:cBhvr>
                                      <p:from x="10000" y="10000"/>
                                      <p:to x="200000" y="450000"/>
                                    </p:animScale>
                                    <p:animScale>
                                      <p:cBhvr>
                                        <p:cTn id="48" dur="308" accel="100000" fill="hold">
                                          <p:stCondLst>
                                            <p:cond delay="192"/>
                                          </p:stCondLst>
                                        </p:cTn>
                                        <p:tgtEl>
                                          <p:spTgt spid="23558"/>
                                        </p:tgtEl>
                                      </p:cBhvr>
                                      <p:from x="200000" y="450000"/>
                                      <p:to x="100000" y="100000"/>
                                    </p:animScale>
                                    <p:set>
                                      <p:cBhvr>
                                        <p:cTn id="49" dur="192" fill="hold"/>
                                        <p:tgtEl>
                                          <p:spTgt spid="23558"/>
                                        </p:tgtEl>
                                        <p:attrNameLst>
                                          <p:attrName>ppt_x</p:attrName>
                                        </p:attrNameLst>
                                      </p:cBhvr>
                                      <p:to>
                                        <p:strVal val="(0.5)"/>
                                      </p:to>
                                    </p:set>
                                    <p:anim from="(0.5)" to="(#ppt_x)" calcmode="lin" valueType="num">
                                      <p:cBhvr>
                                        <p:cTn id="50" dur="308" accel="100000" fill="hold">
                                          <p:stCondLst>
                                            <p:cond delay="192"/>
                                          </p:stCondLst>
                                        </p:cTn>
                                        <p:tgtEl>
                                          <p:spTgt spid="23558"/>
                                        </p:tgtEl>
                                        <p:attrNameLst>
                                          <p:attrName>ppt_x</p:attrName>
                                        </p:attrNameLst>
                                      </p:cBhvr>
                                    </p:anim>
                                    <p:set>
                                      <p:cBhvr>
                                        <p:cTn id="51" dur="192" fill="hold"/>
                                        <p:tgtEl>
                                          <p:spTgt spid="23558"/>
                                        </p:tgtEl>
                                        <p:attrNameLst>
                                          <p:attrName>ppt_y</p:attrName>
                                        </p:attrNameLst>
                                      </p:cBhvr>
                                      <p:to>
                                        <p:strVal val="(#ppt_y+0.4)"/>
                                      </p:to>
                                    </p:set>
                                    <p:anim from="(#ppt_y+0.4)" to="(#ppt_y)" calcmode="lin" valueType="num">
                                      <p:cBhvr>
                                        <p:cTn id="52" dur="308" accel="100000" fill="hold">
                                          <p:stCondLst>
                                            <p:cond delay="192"/>
                                          </p:stCondLst>
                                        </p:cTn>
                                        <p:tgtEl>
                                          <p:spTgt spid="23558"/>
                                        </p:tgtEl>
                                        <p:attrNameLst>
                                          <p:attrName>ppt_y</p:attrName>
                                        </p:attrNameLst>
                                      </p:cBhvr>
                                    </p:anim>
                                  </p:childTnLst>
                                </p:cTn>
                              </p:par>
                              <p:par>
                                <p:cTn id="53" presetID="51" presetClass="entr" presetSubtype="0" fill="hold" grpId="0" nodeType="withEffect">
                                  <p:stCondLst>
                                    <p:cond delay="0"/>
                                  </p:stCondLst>
                                  <p:childTnLst>
                                    <p:set>
                                      <p:cBhvr>
                                        <p:cTn id="54" dur="1" fill="hold">
                                          <p:stCondLst>
                                            <p:cond delay="0"/>
                                          </p:stCondLst>
                                        </p:cTn>
                                        <p:tgtEl>
                                          <p:spTgt spid="23560"/>
                                        </p:tgtEl>
                                        <p:attrNameLst>
                                          <p:attrName>style.visibility</p:attrName>
                                        </p:attrNameLst>
                                      </p:cBhvr>
                                      <p:to>
                                        <p:strVal val="visible"/>
                                      </p:to>
                                    </p:set>
                                    <p:animEffect transition="in" filter="fade">
                                      <p:cBhvr>
                                        <p:cTn id="55" dur="192" decel="100000"/>
                                        <p:tgtEl>
                                          <p:spTgt spid="23560"/>
                                        </p:tgtEl>
                                      </p:cBhvr>
                                    </p:animEffect>
                                    <p:animScale>
                                      <p:cBhvr>
                                        <p:cTn id="56" dur="192" decel="100000"/>
                                        <p:tgtEl>
                                          <p:spTgt spid="23560"/>
                                        </p:tgtEl>
                                      </p:cBhvr>
                                      <p:from x="10000" y="10000"/>
                                      <p:to x="200000" y="450000"/>
                                    </p:animScale>
                                    <p:animScale>
                                      <p:cBhvr>
                                        <p:cTn id="57" dur="308" accel="100000" fill="hold">
                                          <p:stCondLst>
                                            <p:cond delay="192"/>
                                          </p:stCondLst>
                                        </p:cTn>
                                        <p:tgtEl>
                                          <p:spTgt spid="23560"/>
                                        </p:tgtEl>
                                      </p:cBhvr>
                                      <p:from x="200000" y="450000"/>
                                      <p:to x="100000" y="100000"/>
                                    </p:animScale>
                                    <p:set>
                                      <p:cBhvr>
                                        <p:cTn id="58" dur="192" fill="hold"/>
                                        <p:tgtEl>
                                          <p:spTgt spid="23560"/>
                                        </p:tgtEl>
                                        <p:attrNameLst>
                                          <p:attrName>ppt_x</p:attrName>
                                        </p:attrNameLst>
                                      </p:cBhvr>
                                      <p:to>
                                        <p:strVal val="(0.5)"/>
                                      </p:to>
                                    </p:set>
                                    <p:anim from="(0.5)" to="(#ppt_x)" calcmode="lin" valueType="num">
                                      <p:cBhvr>
                                        <p:cTn id="59" dur="308" accel="100000" fill="hold">
                                          <p:stCondLst>
                                            <p:cond delay="192"/>
                                          </p:stCondLst>
                                        </p:cTn>
                                        <p:tgtEl>
                                          <p:spTgt spid="23560"/>
                                        </p:tgtEl>
                                        <p:attrNameLst>
                                          <p:attrName>ppt_x</p:attrName>
                                        </p:attrNameLst>
                                      </p:cBhvr>
                                    </p:anim>
                                    <p:set>
                                      <p:cBhvr>
                                        <p:cTn id="60" dur="192" fill="hold"/>
                                        <p:tgtEl>
                                          <p:spTgt spid="23560"/>
                                        </p:tgtEl>
                                        <p:attrNameLst>
                                          <p:attrName>ppt_y</p:attrName>
                                        </p:attrNameLst>
                                      </p:cBhvr>
                                      <p:to>
                                        <p:strVal val="(#ppt_y+0.4)"/>
                                      </p:to>
                                    </p:set>
                                    <p:anim from="(#ppt_y+0.4)" to="(#ppt_y)" calcmode="lin" valueType="num">
                                      <p:cBhvr>
                                        <p:cTn id="61" dur="308" accel="100000" fill="hold">
                                          <p:stCondLst>
                                            <p:cond delay="192"/>
                                          </p:stCondLst>
                                        </p:cTn>
                                        <p:tgtEl>
                                          <p:spTgt spid="23560"/>
                                        </p:tgtEl>
                                        <p:attrNameLst>
                                          <p:attrName>ppt_y</p:attrName>
                                        </p:attrNameLst>
                                      </p:cBhvr>
                                    </p:anim>
                                  </p:childTnLst>
                                </p:cTn>
                              </p:par>
                              <p:par>
                                <p:cTn id="62" presetID="51" presetClass="entr" presetSubtype="0" fill="hold" grpId="0" nodeType="withEffect">
                                  <p:stCondLst>
                                    <p:cond delay="0"/>
                                  </p:stCondLst>
                                  <p:childTnLst>
                                    <p:set>
                                      <p:cBhvr>
                                        <p:cTn id="63" dur="1" fill="hold">
                                          <p:stCondLst>
                                            <p:cond delay="0"/>
                                          </p:stCondLst>
                                        </p:cTn>
                                        <p:tgtEl>
                                          <p:spTgt spid="23561"/>
                                        </p:tgtEl>
                                        <p:attrNameLst>
                                          <p:attrName>style.visibility</p:attrName>
                                        </p:attrNameLst>
                                      </p:cBhvr>
                                      <p:to>
                                        <p:strVal val="visible"/>
                                      </p:to>
                                    </p:set>
                                    <p:animEffect transition="in" filter="fade">
                                      <p:cBhvr>
                                        <p:cTn id="64" dur="192" decel="100000"/>
                                        <p:tgtEl>
                                          <p:spTgt spid="23561"/>
                                        </p:tgtEl>
                                      </p:cBhvr>
                                    </p:animEffect>
                                    <p:animScale>
                                      <p:cBhvr>
                                        <p:cTn id="65" dur="192" decel="100000"/>
                                        <p:tgtEl>
                                          <p:spTgt spid="23561"/>
                                        </p:tgtEl>
                                      </p:cBhvr>
                                      <p:from x="10000" y="10000"/>
                                      <p:to x="200000" y="450000"/>
                                    </p:animScale>
                                    <p:animScale>
                                      <p:cBhvr>
                                        <p:cTn id="66" dur="308" accel="100000" fill="hold">
                                          <p:stCondLst>
                                            <p:cond delay="192"/>
                                          </p:stCondLst>
                                        </p:cTn>
                                        <p:tgtEl>
                                          <p:spTgt spid="23561"/>
                                        </p:tgtEl>
                                      </p:cBhvr>
                                      <p:from x="200000" y="450000"/>
                                      <p:to x="100000" y="100000"/>
                                    </p:animScale>
                                    <p:set>
                                      <p:cBhvr>
                                        <p:cTn id="67" dur="192" fill="hold"/>
                                        <p:tgtEl>
                                          <p:spTgt spid="23561"/>
                                        </p:tgtEl>
                                        <p:attrNameLst>
                                          <p:attrName>ppt_x</p:attrName>
                                        </p:attrNameLst>
                                      </p:cBhvr>
                                      <p:to>
                                        <p:strVal val="(0.5)"/>
                                      </p:to>
                                    </p:set>
                                    <p:anim from="(0.5)" to="(#ppt_x)" calcmode="lin" valueType="num">
                                      <p:cBhvr>
                                        <p:cTn id="68" dur="308" accel="100000" fill="hold">
                                          <p:stCondLst>
                                            <p:cond delay="192"/>
                                          </p:stCondLst>
                                        </p:cTn>
                                        <p:tgtEl>
                                          <p:spTgt spid="23561"/>
                                        </p:tgtEl>
                                        <p:attrNameLst>
                                          <p:attrName>ppt_x</p:attrName>
                                        </p:attrNameLst>
                                      </p:cBhvr>
                                    </p:anim>
                                    <p:set>
                                      <p:cBhvr>
                                        <p:cTn id="69" dur="192" fill="hold"/>
                                        <p:tgtEl>
                                          <p:spTgt spid="23561"/>
                                        </p:tgtEl>
                                        <p:attrNameLst>
                                          <p:attrName>ppt_y</p:attrName>
                                        </p:attrNameLst>
                                      </p:cBhvr>
                                      <p:to>
                                        <p:strVal val="(#ppt_y+0.4)"/>
                                      </p:to>
                                    </p:set>
                                    <p:anim from="(#ppt_y+0.4)" to="(#ppt_y)" calcmode="lin" valueType="num">
                                      <p:cBhvr>
                                        <p:cTn id="70" dur="308" accel="100000" fill="hold">
                                          <p:stCondLst>
                                            <p:cond delay="192"/>
                                          </p:stCondLst>
                                        </p:cTn>
                                        <p:tgtEl>
                                          <p:spTgt spid="23561"/>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xit" presetSubtype="16" fill="hold" nodeType="clickEffect">
                                  <p:stCondLst>
                                    <p:cond delay="0"/>
                                  </p:stCondLst>
                                  <p:childTnLst>
                                    <p:animEffect transition="out" filter="box(in)">
                                      <p:cBhvr>
                                        <p:cTn id="74" dur="1000"/>
                                        <p:tgtEl>
                                          <p:spTgt spid="33"/>
                                        </p:tgtEl>
                                      </p:cBhvr>
                                    </p:animEffect>
                                    <p:set>
                                      <p:cBhvr>
                                        <p:cTn id="75"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6" fill="hold" nodeType="afterGroup">
                            <p:stCondLst>
                              <p:cond delay="1000"/>
                            </p:stCondLst>
                            <p:childTnLst>
                              <p:par>
                                <p:cTn id="77" presetID="4" presetClass="exit" presetSubtype="16" fill="hold" grpId="0" nodeType="afterEffect">
                                  <p:stCondLst>
                                    <p:cond delay="1000"/>
                                  </p:stCondLst>
                                  <p:childTnLst>
                                    <p:animEffect transition="out" filter="box(in)">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0" fill="hold" nodeType="afterGroup">
                            <p:stCondLst>
                              <p:cond delay="3000"/>
                            </p:stCondLst>
                            <p:childTnLst>
                              <p:par>
                                <p:cTn id="81" presetID="4" presetClass="exit" presetSubtype="16" fill="hold" grpId="0" nodeType="afterEffect">
                                  <p:stCondLst>
                                    <p:cond delay="1000"/>
                                  </p:stCondLst>
                                  <p:childTnLst>
                                    <p:animEffect transition="out" filter="box(in)">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subTnLst>
                                    <p:audio>
                                      <p:cMediaNode vol="100000">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4" fill="hold" nodeType="afterGroup">
                            <p:stCondLst>
                              <p:cond delay="5000"/>
                            </p:stCondLst>
                            <p:childTnLst>
                              <p:par>
                                <p:cTn id="85" presetID="4" presetClass="exit" presetSubtype="16" fill="hold" grpId="0" nodeType="afterEffect">
                                  <p:stCondLst>
                                    <p:cond delay="1000"/>
                                  </p:stCondLst>
                                  <p:childTnLst>
                                    <p:animEffect transition="out" filter="box(in)">
                                      <p:cBhvr>
                                        <p:cTn id="86" dur="1000"/>
                                        <p:tgtEl>
                                          <p:spTgt spid="30"/>
                                        </p:tgtEl>
                                      </p:cBhvr>
                                    </p:animEffect>
                                    <p:set>
                                      <p:cBhvr>
                                        <p:cTn id="87" dur="1" fill="hold">
                                          <p:stCondLst>
                                            <p:cond delay="999"/>
                                          </p:stCondLst>
                                        </p:cTn>
                                        <p:tgtEl>
                                          <p:spTgt spid="30"/>
                                        </p:tgtEl>
                                        <p:attrNameLst>
                                          <p:attrName>style.visibility</p:attrName>
                                        </p:attrNameLst>
                                      </p:cBhvr>
                                      <p:to>
                                        <p:strVal val="hidden"/>
                                      </p:to>
                                    </p:set>
                                  </p:childTnLst>
                                  <p:subTnLst>
                                    <p:audio>
                                      <p:cMediaNode vol="96000">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7000"/>
                            </p:stCondLst>
                            <p:childTnLst>
                              <p:par>
                                <p:cTn id="89" presetID="4" presetClass="exit" presetSubtype="16" fill="hold" grpId="0" nodeType="afterEffect">
                                  <p:stCondLst>
                                    <p:cond delay="1000"/>
                                  </p:stCondLst>
                                  <p:childTnLst>
                                    <p:animEffect transition="out" filter="box(in)">
                                      <p:cBhvr>
                                        <p:cTn id="90" dur="1000"/>
                                        <p:tgtEl>
                                          <p:spTgt spid="29"/>
                                        </p:tgtEl>
                                      </p:cBhvr>
                                    </p:animEffect>
                                    <p:set>
                                      <p:cBhvr>
                                        <p:cTn id="91" dur="1" fill="hold">
                                          <p:stCondLst>
                                            <p:cond delay="999"/>
                                          </p:stCondLst>
                                        </p:cTn>
                                        <p:tgtEl>
                                          <p:spTgt spid="29"/>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9000"/>
                            </p:stCondLst>
                            <p:childTnLst>
                              <p:par>
                                <p:cTn id="93" presetID="2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cashreg.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15" presetClass="entr" presetSubtype="0" fill="hold" nodeType="clickEffect">
                                  <p:stCondLst>
                                    <p:cond delay="0"/>
                                  </p:stCondLst>
                                  <p:childTnLst>
                                    <p:set>
                                      <p:cBhvr>
                                        <p:cTn id="100" dur="1" fill="hold">
                                          <p:stCondLst>
                                            <p:cond delay="0"/>
                                          </p:stCondLst>
                                        </p:cTn>
                                        <p:tgtEl>
                                          <p:spTgt spid="23572"/>
                                        </p:tgtEl>
                                        <p:attrNameLst>
                                          <p:attrName>style.visibility</p:attrName>
                                        </p:attrNameLst>
                                      </p:cBhvr>
                                      <p:to>
                                        <p:strVal val="visible"/>
                                      </p:to>
                                    </p:set>
                                    <p:anim calcmode="lin" valueType="num">
                                      <p:cBhvr>
                                        <p:cTn id="101" dur="500" fill="hold"/>
                                        <p:tgtEl>
                                          <p:spTgt spid="23572"/>
                                        </p:tgtEl>
                                        <p:attrNameLst>
                                          <p:attrName>ppt_w</p:attrName>
                                        </p:attrNameLst>
                                      </p:cBhvr>
                                      <p:tavLst>
                                        <p:tav tm="0">
                                          <p:val>
                                            <p:fltVal val="0"/>
                                          </p:val>
                                        </p:tav>
                                        <p:tav tm="100000">
                                          <p:val>
                                            <p:strVal val="#ppt_w"/>
                                          </p:val>
                                        </p:tav>
                                      </p:tavLst>
                                    </p:anim>
                                    <p:anim calcmode="lin" valueType="num">
                                      <p:cBhvr>
                                        <p:cTn id="102" dur="500" fill="hold"/>
                                        <p:tgtEl>
                                          <p:spTgt spid="23572"/>
                                        </p:tgtEl>
                                        <p:attrNameLst>
                                          <p:attrName>ppt_h</p:attrName>
                                        </p:attrNameLst>
                                      </p:cBhvr>
                                      <p:tavLst>
                                        <p:tav tm="0">
                                          <p:val>
                                            <p:fltVal val="0"/>
                                          </p:val>
                                        </p:tav>
                                        <p:tav tm="100000">
                                          <p:val>
                                            <p:strVal val="#ppt_h"/>
                                          </p:val>
                                        </p:tav>
                                      </p:tavLst>
                                    </p:anim>
                                    <p:anim calcmode="lin" valueType="num">
                                      <p:cBhvr>
                                        <p:cTn id="103" dur="500" fill="hold"/>
                                        <p:tgtEl>
                                          <p:spTgt spid="23572"/>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23572"/>
                                        </p:tgtEl>
                                        <p:attrNameLst>
                                          <p:attrName>ppt_y</p:attrName>
                                        </p:attrNameLst>
                                      </p:cBhvr>
                                      <p:tavLst>
                                        <p:tav tm="0" fmla="#ppt_y+(sin(-2*pi*(1-$))*-#ppt_x+cos(-2*pi*(1-$))*(1-#ppt_y))*(1-$)">
                                          <p:val>
                                            <p:fltVal val="0"/>
                                          </p:val>
                                        </p:tav>
                                        <p:tav tm="100000">
                                          <p:val>
                                            <p:fltVal val="1"/>
                                          </p:val>
                                        </p:tav>
                                      </p:tavLst>
                                    </p:anim>
                                  </p:childTnLst>
                                </p:cTn>
                              </p:par>
                              <p:par>
                                <p:cTn id="105" presetID="51" presetClass="entr" presetSubtype="0" fill="hold" nodeType="withEffect">
                                  <p:stCondLst>
                                    <p:cond delay="0"/>
                                  </p:stCondLst>
                                  <p:childTnLst>
                                    <p:set>
                                      <p:cBhvr>
                                        <p:cTn id="106" dur="1" fill="hold">
                                          <p:stCondLst>
                                            <p:cond delay="0"/>
                                          </p:stCondLst>
                                        </p:cTn>
                                        <p:tgtEl>
                                          <p:spTgt spid="23575"/>
                                        </p:tgtEl>
                                        <p:attrNameLst>
                                          <p:attrName>style.visibility</p:attrName>
                                        </p:attrNameLst>
                                      </p:cBhvr>
                                      <p:to>
                                        <p:strVal val="visible"/>
                                      </p:to>
                                    </p:set>
                                    <p:animEffect transition="in" filter="fade">
                                      <p:cBhvr>
                                        <p:cTn id="107" dur="192" decel="100000"/>
                                        <p:tgtEl>
                                          <p:spTgt spid="23575"/>
                                        </p:tgtEl>
                                      </p:cBhvr>
                                    </p:animEffect>
                                    <p:animScale>
                                      <p:cBhvr>
                                        <p:cTn id="108" dur="192" decel="100000"/>
                                        <p:tgtEl>
                                          <p:spTgt spid="23575"/>
                                        </p:tgtEl>
                                      </p:cBhvr>
                                      <p:from x="10000" y="10000"/>
                                      <p:to x="200000" y="450000"/>
                                    </p:animScale>
                                    <p:animScale>
                                      <p:cBhvr>
                                        <p:cTn id="109" dur="308" accel="100000" fill="hold">
                                          <p:stCondLst>
                                            <p:cond delay="192"/>
                                          </p:stCondLst>
                                        </p:cTn>
                                        <p:tgtEl>
                                          <p:spTgt spid="23575"/>
                                        </p:tgtEl>
                                      </p:cBhvr>
                                      <p:from x="200000" y="450000"/>
                                      <p:to x="100000" y="100000"/>
                                    </p:animScale>
                                    <p:set>
                                      <p:cBhvr>
                                        <p:cTn id="110" dur="192" fill="hold"/>
                                        <p:tgtEl>
                                          <p:spTgt spid="23575"/>
                                        </p:tgtEl>
                                        <p:attrNameLst>
                                          <p:attrName>ppt_x</p:attrName>
                                        </p:attrNameLst>
                                      </p:cBhvr>
                                      <p:to>
                                        <p:strVal val="(0.5)"/>
                                      </p:to>
                                    </p:set>
                                    <p:anim from="(0.5)" to="(#ppt_x)" calcmode="lin" valueType="num">
                                      <p:cBhvr>
                                        <p:cTn id="111" dur="308" accel="100000" fill="hold">
                                          <p:stCondLst>
                                            <p:cond delay="192"/>
                                          </p:stCondLst>
                                        </p:cTn>
                                        <p:tgtEl>
                                          <p:spTgt spid="23575"/>
                                        </p:tgtEl>
                                        <p:attrNameLst>
                                          <p:attrName>ppt_x</p:attrName>
                                        </p:attrNameLst>
                                      </p:cBhvr>
                                    </p:anim>
                                    <p:set>
                                      <p:cBhvr>
                                        <p:cTn id="112" dur="192" fill="hold"/>
                                        <p:tgtEl>
                                          <p:spTgt spid="23575"/>
                                        </p:tgtEl>
                                        <p:attrNameLst>
                                          <p:attrName>ppt_y</p:attrName>
                                        </p:attrNameLst>
                                      </p:cBhvr>
                                      <p:to>
                                        <p:strVal val="(#ppt_y+0.4)"/>
                                      </p:to>
                                    </p:set>
                                    <p:anim from="(#ppt_y+0.4)" to="(#ppt_y)" calcmode="lin" valueType="num">
                                      <p:cBhvr>
                                        <p:cTn id="113" dur="308" accel="100000" fill="hold">
                                          <p:stCondLst>
                                            <p:cond delay="192"/>
                                          </p:stCondLst>
                                        </p:cTn>
                                        <p:tgtEl>
                                          <p:spTgt spid="23575"/>
                                        </p:tgtEl>
                                        <p:attrNameLst>
                                          <p:attrName>ppt_y</p:attrName>
                                        </p:attrNameLst>
                                      </p:cBhvr>
                                    </p:anim>
                                  </p:childTnLst>
                                  <p:subTnLst>
                                    <p:audio>
                                      <p:cMediaNode>
                                        <p:cTn display="0" masterRel="sameClick">
                                          <p:stCondLst>
                                            <p:cond evt="begin" delay="0">
                                              <p:tn val="10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60" grpId="0" animBg="1"/>
      <p:bldP spid="23561" grpId="0" animBg="1"/>
      <p:bldP spid="23568" grpId="0" animBg="1"/>
      <p:bldP spid="23569" grpId="0" animBg="1"/>
      <p:bldP spid="23570" grpId="0" animBg="1"/>
      <p:bldP spid="23571"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11" descr="moitr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685800"/>
            <a:ext cx="5588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r0224556793%2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65865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45" name="Object 1"/>
          <p:cNvGraphicFramePr>
            <a:graphicFrameLocks noChangeAspect="1"/>
          </p:cNvGraphicFramePr>
          <p:nvPr/>
        </p:nvGraphicFramePr>
        <p:xfrm>
          <a:off x="0" y="3911600"/>
          <a:ext cx="6586538" cy="2946400"/>
        </p:xfrm>
        <a:graphic>
          <a:graphicData uri="http://schemas.openxmlformats.org/presentationml/2006/ole">
            <mc:AlternateContent xmlns:mc="http://schemas.openxmlformats.org/markup-compatibility/2006">
              <mc:Choice xmlns:v="urn:schemas-microsoft-com:vml" Requires="v">
                <p:oleObj spid="_x0000_s29703" name="Photo Editor Photo" r:id="rId5" imgW="4761905" imgH="3200000" progId="MSPhotoEd.3">
                  <p:embed/>
                </p:oleObj>
              </mc:Choice>
              <mc:Fallback>
                <p:oleObj name="Photo Editor Photo" r:id="rId5" imgW="4761905" imgH="3200000"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11600"/>
                        <a:ext cx="6586538"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 Box 27"/>
          <p:cNvSpPr txBox="1">
            <a:spLocks noChangeArrowheads="1"/>
          </p:cNvSpPr>
          <p:nvPr/>
        </p:nvSpPr>
        <p:spPr bwMode="auto">
          <a:xfrm>
            <a:off x="-20638" y="3175"/>
            <a:ext cx="12192001" cy="762000"/>
          </a:xfrm>
          <a:prstGeom prst="rect">
            <a:avLst/>
          </a:prstGeom>
          <a:solidFill>
            <a:schemeClr val="tx2">
              <a:lumMod val="90000"/>
            </a:schemeClr>
          </a:solidFill>
          <a:ln>
            <a:noFill/>
          </a:ln>
        </p:spPr>
        <p:txBody>
          <a:bodyPr lIns="98654" tIns="49324" rIns="98654" bIns="4932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4308" b="1" smtClean="0">
                <a:solidFill>
                  <a:srgbClr val="0000CC"/>
                </a:solidFill>
                <a:latin typeface="Times New Roman" panose="02020603050405020304" pitchFamily="18" charset="0"/>
                <a:cs typeface="Times New Roman" panose="02020603050405020304" pitchFamily="18" charset="0"/>
              </a:rPr>
              <a:t> Thế nào là không khí bị ô nhiễm ?</a:t>
            </a:r>
          </a:p>
        </p:txBody>
      </p:sp>
      <p:pic>
        <p:nvPicPr>
          <p:cNvPr id="1126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8288" y="3911600"/>
            <a:ext cx="5664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112644"/>
                                        </p:tgtEl>
                                        <p:attrNameLst>
                                          <p:attrName>style.visibility</p:attrName>
                                        </p:attrNameLst>
                                      </p:cBhvr>
                                      <p:to>
                                        <p:strVal val="visible"/>
                                      </p:to>
                                    </p:set>
                                    <p:animEffect transition="in" filter="wipe(down)">
                                      <p:cBhvr>
                                        <p:cTn id="14" dur="500"/>
                                        <p:tgtEl>
                                          <p:spTgt spid="11264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112645"/>
                                        </p:tgtEl>
                                        <p:attrNameLst>
                                          <p:attrName>style.visibility</p:attrName>
                                        </p:attrNameLst>
                                      </p:cBhvr>
                                      <p:to>
                                        <p:strVal val="visible"/>
                                      </p:to>
                                    </p:set>
                                    <p:animEffect transition="in" filter="wheel(1)">
                                      <p:cBhvr>
                                        <p:cTn id="19" dur="2000"/>
                                        <p:tgtEl>
                                          <p:spTgt spid="11264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12643"/>
                                        </p:tgtEl>
                                        <p:attrNameLst>
                                          <p:attrName>style.visibility</p:attrName>
                                        </p:attrNameLst>
                                      </p:cBhvr>
                                      <p:to>
                                        <p:strVal val="visible"/>
                                      </p:to>
                                    </p:set>
                                    <p:animEffect transition="in" filter="circle(in)">
                                      <p:cBhvr>
                                        <p:cTn id="24" dur="2000"/>
                                        <p:tgtEl>
                                          <p:spTgt spid="11264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112647"/>
                                        </p:tgtEl>
                                        <p:attrNameLst>
                                          <p:attrName>style.visibility</p:attrName>
                                        </p:attrNameLst>
                                      </p:cBhvr>
                                      <p:to>
                                        <p:strVal val="visible"/>
                                      </p:to>
                                    </p:set>
                                    <p:animEffect transition="in" filter="barn(inVertical)">
                                      <p:cBhvr>
                                        <p:cTn id="29" dur="500"/>
                                        <p:tgtEl>
                                          <p:spTgt spid="112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Ao Trang Den Truong - Hoang Thuy Linh.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1379200" y="6359525"/>
            <a:ext cx="406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p:cNvSpPr txBox="1">
            <a:spLocks noChangeArrowheads="1"/>
          </p:cNvSpPr>
          <p:nvPr/>
        </p:nvSpPr>
        <p:spPr bwMode="auto">
          <a:xfrm>
            <a:off x="1016000" y="239713"/>
            <a:ext cx="10871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spcBef>
                <a:spcPct val="50000"/>
              </a:spcBef>
            </a:pPr>
            <a:endParaRPr lang="en-US" altLang="en-US" sz="1800">
              <a:solidFill>
                <a:srgbClr val="000000"/>
              </a:solidFill>
              <a:latin typeface="Arial" pitchFamily="34" charset="0"/>
              <a:cs typeface="Arial" pitchFamily="34" charset="0"/>
            </a:endParaRPr>
          </a:p>
        </p:txBody>
      </p:sp>
      <p:sp>
        <p:nvSpPr>
          <p:cNvPr id="6" name="TextBox 5"/>
          <p:cNvSpPr txBox="1"/>
          <p:nvPr/>
        </p:nvSpPr>
        <p:spPr>
          <a:xfrm>
            <a:off x="390525" y="593725"/>
            <a:ext cx="5064125" cy="613092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txBody>
          <a:bodyPr lIns="112297" tIns="56145" rIns="112297" bIns="56145">
            <a:spAutoFit/>
          </a:bodyPr>
          <a:lstStyle/>
          <a:p>
            <a:pPr eaLnBrk="1" hangingPunct="1"/>
            <a:r>
              <a:rPr lang="vi-VN" sz="3400">
                <a:latin typeface="Times New Roman" pitchFamily="18" charset="0"/>
                <a:cs typeface="Times New Roman" pitchFamily="18" charset="0"/>
              </a:rPr>
              <a:t>1</a:t>
            </a:r>
            <a:r>
              <a:rPr lang="en-US" sz="3400">
                <a:latin typeface="Times New Roman" pitchFamily="18" charset="0"/>
                <a:cs typeface="Times New Roman" pitchFamily="18" charset="0"/>
              </a:rPr>
              <a:t>. </a:t>
            </a:r>
            <a:r>
              <a:rPr lang="vi-VN" sz="3400">
                <a:latin typeface="Times New Roman" pitchFamily="18" charset="0"/>
                <a:cs typeface="Times New Roman" pitchFamily="18" charset="0"/>
              </a:rPr>
              <a:t>Những biện pháp để bảo vệ bầu không khí trong sạch.</a:t>
            </a:r>
            <a:endParaRPr lang="en-US" sz="3400">
              <a:latin typeface="Times New Roman" pitchFamily="18" charset="0"/>
              <a:cs typeface="Times New Roman" pitchFamily="18" charset="0"/>
            </a:endParaRPr>
          </a:p>
          <a:p>
            <a:pPr eaLnBrk="1" hangingPunct="1"/>
            <a:r>
              <a:rPr lang="en-US" sz="3400">
                <a:solidFill>
                  <a:srgbClr val="0000FF"/>
                </a:solidFill>
                <a:latin typeface="Times New Roman" pitchFamily="18" charset="0"/>
                <a:cs typeface="Times New Roman" pitchFamily="18" charset="0"/>
              </a:rPr>
              <a:t>- Thu gom và xử lý phân, rác hợp lí.</a:t>
            </a:r>
          </a:p>
          <a:p>
            <a:pPr eaLnBrk="1" hangingPunct="1"/>
            <a:r>
              <a:rPr lang="en-US" sz="3400">
                <a:solidFill>
                  <a:srgbClr val="0000FF"/>
                </a:solidFill>
                <a:latin typeface="Times New Roman" pitchFamily="18" charset="0"/>
                <a:cs typeface="Times New Roman" pitchFamily="18" charset="0"/>
              </a:rPr>
              <a:t>- Giảm lượng khí thải độc hại.</a:t>
            </a:r>
          </a:p>
          <a:p>
            <a:pPr eaLnBrk="1" hangingPunct="1"/>
            <a:r>
              <a:rPr lang="en-US" sz="3400">
                <a:solidFill>
                  <a:srgbClr val="0000FF"/>
                </a:solidFill>
                <a:latin typeface="Times New Roman" pitchFamily="18" charset="0"/>
                <a:cs typeface="Times New Roman" pitchFamily="18" charset="0"/>
              </a:rPr>
              <a:t>- Bảo vệ rừng và trồng nhiều cây xanh.</a:t>
            </a:r>
          </a:p>
          <a:p>
            <a:pPr eaLnBrk="1" hangingPunct="1"/>
            <a:r>
              <a:rPr lang="en-US" sz="3400">
                <a:latin typeface="Times New Roman" pitchFamily="18" charset="0"/>
                <a:cs typeface="Times New Roman" pitchFamily="18" charset="0"/>
              </a:rPr>
              <a:t>2. Vẽ tranh cổ động bảo vệ bầu không khí trong sạch.</a:t>
            </a:r>
          </a:p>
          <a:p>
            <a:pPr eaLnBrk="1" hangingPunct="1"/>
            <a:r>
              <a:rPr lang="en-US" sz="1200">
                <a:latin typeface="Times New Roman" pitchFamily="18" charset="0"/>
                <a:cs typeface="Times New Roman" pitchFamily="18" charset="0"/>
              </a:rPr>
              <a:t>                                             </a:t>
            </a:r>
          </a:p>
        </p:txBody>
      </p:sp>
      <p:sp>
        <p:nvSpPr>
          <p:cNvPr id="7" name="Rectangle 6"/>
          <p:cNvSpPr>
            <a:spLocks noChangeArrowheads="1"/>
          </p:cNvSpPr>
          <p:nvPr/>
        </p:nvSpPr>
        <p:spPr bwMode="auto">
          <a:xfrm>
            <a:off x="5815013" y="593725"/>
            <a:ext cx="6072187" cy="61753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5400" cap="flat" cmpd="sng" algn="ctr">
            <a:solidFill>
              <a:srgbClr val="FFFFFF">
                <a:shade val="50000"/>
              </a:srgbClr>
            </a:solidFill>
            <a:prstDash val="solid"/>
          </a:ln>
          <a:effectLst/>
        </p:spPr>
        <p:txBody>
          <a:bodyPr lIns="112297" tIns="56145" rIns="112297" bIns="56145">
            <a:spAutoFit/>
          </a:bodyPr>
          <a:lstStyle/>
          <a:p>
            <a:pPr algn="ctr" eaLnBrk="1" hangingPunct="1"/>
            <a:r>
              <a:rPr lang="en-US" sz="3900" b="1">
                <a:solidFill>
                  <a:srgbClr val="0000CC"/>
                </a:solidFill>
                <a:latin typeface="Times New Roman" pitchFamily="18" charset="0"/>
                <a:cs typeface="Times New Roman" pitchFamily="18" charset="0"/>
              </a:rPr>
              <a:t>Bạn cần biết</a:t>
            </a:r>
          </a:p>
          <a:p>
            <a:pPr eaLnBrk="1" hangingPunct="1"/>
            <a:r>
              <a:rPr lang="en-US" sz="3900">
                <a:solidFill>
                  <a:srgbClr val="FF0000"/>
                </a:solidFill>
                <a:latin typeface="Times New Roman" pitchFamily="18" charset="0"/>
                <a:cs typeface="Times New Roman" pitchFamily="18" charset="0"/>
              </a:rPr>
              <a:t>Chúng ta có thể sử dụng một số cách chống ô nhiễm không khí như: thu gom và xử lý phân, rác hợp lí, giảm lượng khí thải độc hại của xe có động cơ và của nhà máy, giảm bụi, khói đun bếp, bảo vệ rừng và trồng nhiều cây xanh…</a:t>
            </a:r>
            <a:endParaRPr lang="vi-VN" sz="3900">
              <a:solidFill>
                <a:srgbClr val="FF0000"/>
              </a:solidFill>
              <a:latin typeface="Times New Roman" pitchFamily="18" charset="0"/>
              <a:cs typeface="Times New Roman" pitchFamily="18" charset="0"/>
            </a:endParaRPr>
          </a:p>
        </p:txBody>
      </p:sp>
      <p:cxnSp>
        <p:nvCxnSpPr>
          <p:cNvPr id="3" name="Straight Connector 2"/>
          <p:cNvCxnSpPr/>
          <p:nvPr/>
        </p:nvCxnSpPr>
        <p:spPr>
          <a:xfrm>
            <a:off x="5645150" y="593725"/>
            <a:ext cx="0" cy="6178550"/>
          </a:xfrm>
          <a:prstGeom prst="line">
            <a:avLst/>
          </a:prstGeom>
          <a:ln w="28575"/>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795" fill="hold"/>
                                        <p:tgtEl>
                                          <p:spTgt spid="5123"/>
                                        </p:tgtEl>
                                      </p:cBhvr>
                                    </p:cmd>
                                  </p:childTnLst>
                                </p:cTn>
                              </p:par>
                              <p:par>
                                <p:cTn id="7" presetID="8"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amond(in)">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123"/>
                </p:tgtEl>
              </p:cMediaNode>
            </p:audio>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0Vol_060_CL19852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790575"/>
            <a:ext cx="12192000" cy="843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WordArt 5"/>
          <p:cNvSpPr>
            <a:spLocks noChangeArrowheads="1" noChangeShapeType="1" noTextEdit="1"/>
          </p:cNvSpPr>
          <p:nvPr/>
        </p:nvSpPr>
        <p:spPr bwMode="auto">
          <a:xfrm>
            <a:off x="281354" y="2491154"/>
            <a:ext cx="11723077" cy="3751385"/>
          </a:xfrm>
          <a:prstGeom prst="rect">
            <a:avLst/>
          </a:prstGeom>
        </p:spPr>
        <p:txBody>
          <a:bodyPr wrap="none" fromWordArt="1">
            <a:prstTxWarp prst="textTriangleInverted">
              <a:avLst/>
            </a:prstTxWarp>
            <a:scene3d>
              <a:camera prst="perspective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KÍNH CHÚC SỨC KHỎE QUÝ THẦY CÔ GIÁO </a:t>
            </a:r>
          </a:p>
          <a:p>
            <a:pPr algn="ctr" eaLnBrk="1" hangingPunct="1">
              <a:defRPr/>
            </a:pP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431" b="1" kern="10" dirty="0" err="1">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tốt</a:t>
            </a:r>
            <a:endParaRPr lang="en-US" sz="4431" b="1" kern="10"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8"/>
          <p:cNvSpPr>
            <a:spLocks noChangeArrowheads="1"/>
          </p:cNvSpPr>
          <p:nvPr/>
        </p:nvSpPr>
        <p:spPr bwMode="auto">
          <a:xfrm>
            <a:off x="352425" y="2960688"/>
            <a:ext cx="11804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p>
            <a:pPr eaLnBrk="1" hangingPunct="1"/>
            <a:r>
              <a:rPr lang="en-US" altLang="en-US" sz="4400" b="1">
                <a:latin typeface="Times New Roman" pitchFamily="18" charset="0"/>
                <a:cs typeface="Times New Roman" pitchFamily="18" charset="0"/>
              </a:rPr>
              <a:t>* Nêu việc nào </a:t>
            </a:r>
            <a:r>
              <a:rPr lang="en-US" altLang="en-US" sz="4400" b="1">
                <a:solidFill>
                  <a:srgbClr val="FF0000"/>
                </a:solidFill>
                <a:latin typeface="Times New Roman" pitchFamily="18" charset="0"/>
                <a:cs typeface="Times New Roman" pitchFamily="18" charset="0"/>
              </a:rPr>
              <a:t>nên làm </a:t>
            </a:r>
            <a:r>
              <a:rPr lang="en-US" altLang="en-US" sz="4400" b="1">
                <a:latin typeface="Times New Roman" pitchFamily="18" charset="0"/>
                <a:cs typeface="Times New Roman" pitchFamily="18" charset="0"/>
              </a:rPr>
              <a:t>và việc nào </a:t>
            </a:r>
            <a:r>
              <a:rPr lang="en-US" altLang="en-US" sz="4400" b="1">
                <a:solidFill>
                  <a:srgbClr val="FF0000"/>
                </a:solidFill>
                <a:latin typeface="Times New Roman" pitchFamily="18" charset="0"/>
                <a:cs typeface="Times New Roman" pitchFamily="18" charset="0"/>
              </a:rPr>
              <a:t>không nên làm</a:t>
            </a:r>
            <a:r>
              <a:rPr lang="en-US" altLang="en-US" sz="4400" b="1">
                <a:solidFill>
                  <a:schemeClr val="bg2"/>
                </a:solidFill>
                <a:latin typeface="Times New Roman" pitchFamily="18" charset="0"/>
                <a:cs typeface="Times New Roman" pitchFamily="18" charset="0"/>
              </a:rPr>
              <a:t> </a:t>
            </a:r>
            <a:r>
              <a:rPr lang="en-US" altLang="en-US" sz="4400" b="1">
                <a:latin typeface="Times New Roman" pitchFamily="18" charset="0"/>
                <a:cs typeface="Times New Roman" pitchFamily="18" charset="0"/>
              </a:rPr>
              <a:t>để bảo vệ bầu không khí trong sạch.</a:t>
            </a:r>
            <a:endParaRPr lang="vi-VN" altLang="en-US" sz="4400" b="1"/>
          </a:p>
        </p:txBody>
      </p:sp>
      <p:sp>
        <p:nvSpPr>
          <p:cNvPr id="97283" name="Rectangle 1"/>
          <p:cNvSpPr>
            <a:spLocks noChangeArrowheads="1"/>
          </p:cNvSpPr>
          <p:nvPr/>
        </p:nvSpPr>
        <p:spPr bwMode="auto">
          <a:xfrm>
            <a:off x="1125538" y="-430213"/>
            <a:ext cx="10034587"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462" smtClean="0">
                <a:solidFill>
                  <a:srgbClr val="0000FF"/>
                </a:solidFill>
              </a:rPr>
              <a:t>                  </a:t>
            </a:r>
            <a:r>
              <a:rPr lang="en-US" altLang="en-US" sz="3939" smtClean="0">
                <a:latin typeface="Times New Roman" panose="02020603050405020304" pitchFamily="18" charset="0"/>
                <a:cs typeface="Times New Roman" panose="02020603050405020304" pitchFamily="18" charset="0"/>
              </a:rPr>
              <a:t>                               </a:t>
            </a:r>
          </a:p>
        </p:txBody>
      </p:sp>
      <p:sp>
        <p:nvSpPr>
          <p:cNvPr id="7" name="TextBox 6"/>
          <p:cNvSpPr txBox="1"/>
          <p:nvPr/>
        </p:nvSpPr>
        <p:spPr>
          <a:xfrm>
            <a:off x="657225" y="250825"/>
            <a:ext cx="11253788" cy="1325563"/>
          </a:xfrm>
          <a:prstGeom prst="rect">
            <a:avLst/>
          </a:prstGeom>
          <a:noFill/>
        </p:spPr>
        <p:txBody>
          <a:bodyPr lIns="112297" tIns="56145" rIns="112297" bIns="56145">
            <a:spAutoFit/>
          </a:bodyPr>
          <a:lstStyle/>
          <a:p>
            <a:pPr eaLnBrk="1" hangingPunct="1">
              <a:defRPr/>
            </a:pPr>
            <a:r>
              <a:rPr lang="vi-VN" sz="3939" b="1" kern="10" dirty="0">
                <a:ln w="9525">
                  <a:round/>
                  <a:headEnd/>
                  <a:tailEnd/>
                </a:ln>
                <a:solidFill>
                  <a:srgbClr val="0000FF"/>
                </a:solidFill>
                <a:latin typeface="Times New Roman" pitchFamily="18" charset="0"/>
                <a:cs typeface="Times New Roman" pitchFamily="18" charset="0"/>
              </a:rPr>
              <a:t>1</a:t>
            </a:r>
            <a:r>
              <a:rPr lang="en-US" sz="3939" b="1" kern="10" dirty="0">
                <a:ln w="9525">
                  <a:round/>
                  <a:headEnd/>
                  <a:tailEnd/>
                </a:ln>
                <a:solidFill>
                  <a:srgbClr val="0000FF"/>
                </a:solidFill>
                <a:latin typeface="Times New Roman" pitchFamily="18" charset="0"/>
                <a:cs typeface="Times New Roman" pitchFamily="18" charset="0"/>
              </a:rPr>
              <a:t>. </a:t>
            </a:r>
            <a:r>
              <a:rPr lang="vi-VN" sz="3939" b="1" kern="10" dirty="0">
                <a:ln w="9525">
                  <a:round/>
                  <a:headEnd/>
                  <a:tailEnd/>
                </a:ln>
                <a:solidFill>
                  <a:srgbClr val="0000FF"/>
                </a:solidFill>
                <a:latin typeface="Times New Roman" pitchFamily="18" charset="0"/>
                <a:cs typeface="Times New Roman" pitchFamily="18" charset="0"/>
              </a:rPr>
              <a:t>Những biện pháp để bảo vệ bầu không khí trong sạch.</a:t>
            </a:r>
          </a:p>
        </p:txBody>
      </p:sp>
      <p:sp>
        <p:nvSpPr>
          <p:cNvPr id="97285" name="Rectangle 9"/>
          <p:cNvSpPr>
            <a:spLocks noChangeArrowheads="1"/>
          </p:cNvSpPr>
          <p:nvPr/>
        </p:nvSpPr>
        <p:spPr bwMode="auto">
          <a:xfrm>
            <a:off x="228600" y="1806575"/>
            <a:ext cx="11212513"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446" b="1" smtClean="0">
                <a:latin typeface="Times New Roman" panose="02020603050405020304" pitchFamily="18" charset="0"/>
                <a:cs typeface="Times New Roman" panose="02020603050405020304" pitchFamily="18" charset="0"/>
              </a:rPr>
              <a:t> </a:t>
            </a:r>
            <a:r>
              <a:rPr lang="en-US" altLang="en-US" sz="4431" b="1" smtClean="0">
                <a:latin typeface="Times New Roman" panose="02020603050405020304" pitchFamily="18" charset="0"/>
                <a:cs typeface="Times New Roman" panose="02020603050405020304" pitchFamily="18" charset="0"/>
              </a:rPr>
              <a:t>* Quan sát các tranh (từ tranh 1 đến tranh 7)  </a:t>
            </a:r>
          </a:p>
        </p:txBody>
      </p:sp>
    </p:spTree>
  </p:cSld>
  <p:clrMapOvr>
    <a:masterClrMapping/>
  </p:clrMapOvr>
  <p:transition>
    <p:checke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A4"/>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l="9056" t="1093" r="6247" b="53908"/>
          <a:stretch>
            <a:fillRect/>
          </a:stretch>
        </p:blipFill>
        <p:spPr>
          <a:xfrm>
            <a:off x="0" y="-52388"/>
            <a:ext cx="2946400" cy="3100388"/>
          </a:xfrm>
          <a:noFill/>
          <a:ln>
            <a:solidFill>
              <a:srgbClr val="000000"/>
            </a:solidFill>
            <a:miter lim="800000"/>
            <a:headEnd/>
            <a:tailEnd/>
          </a:ln>
        </p:spPr>
      </p:pic>
      <p:pic>
        <p:nvPicPr>
          <p:cNvPr id="31747" name="Picture 3" descr="A4"/>
          <p:cNvPicPr>
            <a:picLocks noChangeAspect="1" noChangeArrowheads="1"/>
          </p:cNvPicPr>
          <p:nvPr/>
        </p:nvPicPr>
        <p:blipFill>
          <a:blip r:embed="rId4">
            <a:extLst>
              <a:ext uri="{28A0092B-C50C-407E-A947-70E740481C1C}">
                <a14:useLocalDpi xmlns:a14="http://schemas.microsoft.com/office/drawing/2010/main" val="0"/>
              </a:ext>
            </a:extLst>
          </a:blip>
          <a:srcRect l="8679" t="47758" r="7466" b="574"/>
          <a:stretch>
            <a:fillRect/>
          </a:stretch>
        </p:blipFill>
        <p:spPr bwMode="auto">
          <a:xfrm>
            <a:off x="2989263" y="0"/>
            <a:ext cx="3556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08" name="Text Box 4"/>
          <p:cNvSpPr txBox="1">
            <a:spLocks noChangeArrowheads="1"/>
          </p:cNvSpPr>
          <p:nvPr/>
        </p:nvSpPr>
        <p:spPr bwMode="auto">
          <a:xfrm>
            <a:off x="-6350" y="2452688"/>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1</a:t>
            </a:r>
          </a:p>
        </p:txBody>
      </p:sp>
      <p:pic>
        <p:nvPicPr>
          <p:cNvPr id="31749" name="Picture 5" descr="A3"/>
          <p:cNvPicPr>
            <a:picLocks noChangeAspect="1" noChangeArrowheads="1"/>
          </p:cNvPicPr>
          <p:nvPr/>
        </p:nvPicPr>
        <p:blipFill>
          <a:blip r:embed="rId5">
            <a:extLst>
              <a:ext uri="{28A0092B-C50C-407E-A947-70E740481C1C}">
                <a14:useLocalDpi xmlns:a14="http://schemas.microsoft.com/office/drawing/2010/main" val="0"/>
              </a:ext>
            </a:extLst>
          </a:blip>
          <a:srcRect l="6148" r="4503" b="51418"/>
          <a:stretch>
            <a:fillRect/>
          </a:stretch>
        </p:blipFill>
        <p:spPr bwMode="auto">
          <a:xfrm>
            <a:off x="6502400" y="-36513"/>
            <a:ext cx="3048000" cy="3052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6557963" y="2452688"/>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3</a:t>
            </a:r>
          </a:p>
        </p:txBody>
      </p:sp>
      <p:sp>
        <p:nvSpPr>
          <p:cNvPr id="98311" name="Text Box 7"/>
          <p:cNvSpPr txBox="1">
            <a:spLocks noChangeArrowheads="1"/>
          </p:cNvSpPr>
          <p:nvPr/>
        </p:nvSpPr>
        <p:spPr bwMode="auto">
          <a:xfrm>
            <a:off x="3041650" y="2357438"/>
            <a:ext cx="609600"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2</a:t>
            </a:r>
          </a:p>
        </p:txBody>
      </p:sp>
      <p:pic>
        <p:nvPicPr>
          <p:cNvPr id="31752" name="Picture 8" descr="A1"/>
          <p:cNvPicPr>
            <a:picLocks noChangeAspect="1" noChangeArrowheads="1"/>
          </p:cNvPicPr>
          <p:nvPr/>
        </p:nvPicPr>
        <p:blipFill>
          <a:blip r:embed="rId6">
            <a:extLst>
              <a:ext uri="{28A0092B-C50C-407E-A947-70E740481C1C}">
                <a14:useLocalDpi xmlns:a14="http://schemas.microsoft.com/office/drawing/2010/main" val="0"/>
              </a:ext>
            </a:extLst>
          </a:blip>
          <a:srcRect l="5397" t="829" r="3334" b="48660"/>
          <a:stretch>
            <a:fillRect/>
          </a:stretch>
        </p:blipFill>
        <p:spPr bwMode="auto">
          <a:xfrm>
            <a:off x="4032250" y="3276600"/>
            <a:ext cx="40640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3" name="Text Box 9"/>
          <p:cNvSpPr txBox="1">
            <a:spLocks noChangeArrowheads="1"/>
          </p:cNvSpPr>
          <p:nvPr/>
        </p:nvSpPr>
        <p:spPr bwMode="auto">
          <a:xfrm>
            <a:off x="4032250" y="6310313"/>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6</a:t>
            </a:r>
          </a:p>
        </p:txBody>
      </p:sp>
      <p:pic>
        <p:nvPicPr>
          <p:cNvPr id="31754" name="Picture 10" descr="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8" y="3276600"/>
            <a:ext cx="39624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55" name="Picture 11" descr="A1"/>
          <p:cNvPicPr>
            <a:picLocks noChangeAspect="1" noChangeArrowheads="1"/>
          </p:cNvPicPr>
          <p:nvPr/>
        </p:nvPicPr>
        <p:blipFill>
          <a:blip r:embed="rId8">
            <a:extLst>
              <a:ext uri="{28A0092B-C50C-407E-A947-70E740481C1C}">
                <a14:useLocalDpi xmlns:a14="http://schemas.microsoft.com/office/drawing/2010/main" val="0"/>
              </a:ext>
            </a:extLst>
          </a:blip>
          <a:srcRect l="3275" t="50513" r="4167" b="2371"/>
          <a:stretch>
            <a:fillRect/>
          </a:stretch>
        </p:blipFill>
        <p:spPr bwMode="auto">
          <a:xfrm>
            <a:off x="8128000" y="3252788"/>
            <a:ext cx="4064000" cy="3605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6" name="Text Box 12"/>
          <p:cNvSpPr txBox="1">
            <a:spLocks noChangeArrowheads="1"/>
          </p:cNvSpPr>
          <p:nvPr/>
        </p:nvSpPr>
        <p:spPr bwMode="auto">
          <a:xfrm>
            <a:off x="79375" y="6308725"/>
            <a:ext cx="627063" cy="549275"/>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5</a:t>
            </a:r>
          </a:p>
        </p:txBody>
      </p:sp>
      <p:pic>
        <p:nvPicPr>
          <p:cNvPr id="31757" name="Picture 13" descr="A3"/>
          <p:cNvPicPr>
            <a:picLocks noChangeAspect="1" noChangeArrowheads="1"/>
          </p:cNvPicPr>
          <p:nvPr/>
        </p:nvPicPr>
        <p:blipFill>
          <a:blip r:embed="rId9">
            <a:extLst>
              <a:ext uri="{28A0092B-C50C-407E-A947-70E740481C1C}">
                <a14:useLocalDpi xmlns:a14="http://schemas.microsoft.com/office/drawing/2010/main" val="0"/>
              </a:ext>
            </a:extLst>
          </a:blip>
          <a:srcRect l="5186" t="49258" r="5968"/>
          <a:stretch>
            <a:fillRect/>
          </a:stretch>
        </p:blipFill>
        <p:spPr bwMode="auto">
          <a:xfrm>
            <a:off x="9572625" y="-4763"/>
            <a:ext cx="2641600" cy="3021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8" name="Text Box 14"/>
          <p:cNvSpPr txBox="1">
            <a:spLocks noChangeArrowheads="1"/>
          </p:cNvSpPr>
          <p:nvPr/>
        </p:nvSpPr>
        <p:spPr bwMode="auto">
          <a:xfrm>
            <a:off x="9645650" y="2452688"/>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4</a:t>
            </a:r>
          </a:p>
        </p:txBody>
      </p:sp>
      <p:sp>
        <p:nvSpPr>
          <p:cNvPr id="98319" name="Text Box 15"/>
          <p:cNvSpPr txBox="1">
            <a:spLocks noChangeArrowheads="1"/>
          </p:cNvSpPr>
          <p:nvPr/>
        </p:nvSpPr>
        <p:spPr bwMode="auto">
          <a:xfrm>
            <a:off x="8145463" y="6310313"/>
            <a:ext cx="609600" cy="547687"/>
          </a:xfrm>
          <a:prstGeom prst="rect">
            <a:avLst/>
          </a:prstGeom>
          <a:solidFill>
            <a:schemeClr val="accent1"/>
          </a:solidFill>
          <a:ln w="9525">
            <a:solidFill>
              <a:schemeClr val="tx1"/>
            </a:solidFill>
            <a:miter lim="800000"/>
            <a:headEnd/>
            <a:tailEnd/>
          </a:ln>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2831" b="1" smtClean="0">
                <a:latin typeface=".VnTime" panose="020B7200000000000000" pitchFamily="34" charset="0"/>
              </a:rPr>
              <a:t>7</a:t>
            </a:r>
          </a:p>
        </p:txBody>
      </p:sp>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652713" y="6067425"/>
            <a:ext cx="86947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3939" smtClean="0">
                <a:solidFill>
                  <a:srgbClr val="0000FF"/>
                </a:solidFill>
                <a:latin typeface="Times New Roman" panose="02020603050405020304" pitchFamily="18" charset="0"/>
                <a:cs typeface="Times New Roman" panose="02020603050405020304" pitchFamily="18" charset="0"/>
              </a:rPr>
              <a:t>Các bạn làm vệ sinh lớp học để tránh bụi</a:t>
            </a:r>
            <a:r>
              <a:rPr lang="en-US" altLang="en-US" sz="3939" smtClean="0">
                <a:solidFill>
                  <a:srgbClr val="6600FF"/>
                </a:solidFill>
                <a:latin typeface="Times New Roman" panose="02020603050405020304" pitchFamily="18" charset="0"/>
                <a:cs typeface="Times New Roman" panose="02020603050405020304" pitchFamily="18" charset="0"/>
              </a:rPr>
              <a:t>.</a:t>
            </a:r>
            <a:r>
              <a:rPr lang="en-US" altLang="en-US" sz="3939" smtClean="0">
                <a:latin typeface="Times New Roman" panose="02020603050405020304" pitchFamily="18" charset="0"/>
                <a:cs typeface="Times New Roman" panose="02020603050405020304" pitchFamily="18" charset="0"/>
              </a:rPr>
              <a:t> </a:t>
            </a:r>
          </a:p>
        </p:txBody>
      </p:sp>
      <p:pic>
        <p:nvPicPr>
          <p:cNvPr id="5" name="Picture 5" descr="DSC_0004"/>
          <p:cNvPicPr>
            <a:picLocks noChangeAspect="1" noChangeArrowheads="1"/>
          </p:cNvPicPr>
          <p:nvPr/>
        </p:nvPicPr>
        <p:blipFill>
          <a:blip r:embed="rId2">
            <a:extLst>
              <a:ext uri="{28A0092B-C50C-407E-A947-70E740481C1C}">
                <a14:useLocalDpi xmlns:a14="http://schemas.microsoft.com/office/drawing/2010/main" val="0"/>
              </a:ext>
            </a:extLst>
          </a:blip>
          <a:srcRect l="32590" t="27969" r="27061" b="18987"/>
          <a:stretch>
            <a:fillRect/>
          </a:stretch>
        </p:blipFill>
        <p:spPr bwMode="auto">
          <a:xfrm>
            <a:off x="938213" y="0"/>
            <a:ext cx="98472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9"/>
          <p:cNvSpPr>
            <a:spLocks noChangeArrowheads="1"/>
          </p:cNvSpPr>
          <p:nvPr/>
        </p:nvSpPr>
        <p:spPr bwMode="auto">
          <a:xfrm>
            <a:off x="0" y="1458913"/>
            <a:ext cx="6540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4400">
                <a:solidFill>
                  <a:srgbClr val="FFC000"/>
                </a:solidFill>
                <a:latin typeface="Times New Roman" pitchFamily="18" charset="0"/>
                <a:cs typeface="Times New Roman" pitchFamily="18" charset="0"/>
              </a:rPr>
              <a:t>  </a:t>
            </a:r>
            <a:r>
              <a:rPr lang="en-US" altLang="en-US" sz="4400">
                <a:solidFill>
                  <a:srgbClr val="FF0000"/>
                </a:solidFill>
                <a:latin typeface="Times New Roman" pitchFamily="18" charset="0"/>
                <a:cs typeface="Times New Roman" pitchFamily="18" charset="0"/>
              </a:rPr>
              <a:t> </a:t>
            </a:r>
            <a:endParaRPr lang="vi-VN" altLang="en-US" sz="4400">
              <a:solidFill>
                <a:srgbClr val="FF0000"/>
              </a:solidFill>
            </a:endParaRPr>
          </a:p>
        </p:txBody>
      </p:sp>
      <p:sp>
        <p:nvSpPr>
          <p:cNvPr id="8" name="Rectangle 7"/>
          <p:cNvSpPr>
            <a:spLocks noChangeArrowheads="1"/>
          </p:cNvSpPr>
          <p:nvPr/>
        </p:nvSpPr>
        <p:spPr bwMode="auto">
          <a:xfrm>
            <a:off x="1219200" y="6067425"/>
            <a:ext cx="16779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1: </a:t>
            </a:r>
            <a:endParaRPr lang="vi-VN" altLang="en-US" sz="3400"/>
          </a:p>
        </p:txBody>
      </p:sp>
      <p:sp>
        <p:nvSpPr>
          <p:cNvPr id="99334" name="Text Box 6"/>
          <p:cNvSpPr txBox="1">
            <a:spLocks noChangeArrowheads="1"/>
          </p:cNvSpPr>
          <p:nvPr/>
        </p:nvSpPr>
        <p:spPr bwMode="auto">
          <a:xfrm>
            <a:off x="1727200" y="4929188"/>
            <a:ext cx="72374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eaLnBrk="1" hangingPunct="1">
              <a:spcBef>
                <a:spcPct val="50000"/>
              </a:spcBef>
            </a:pPr>
            <a:endParaRPr lang="vi-VN" altLang="en-US">
              <a:solidFill>
                <a:schemeClr val="tx1"/>
              </a:solidFill>
              <a:latin typeface=".VnTime" pitchFamily="34" charset="0"/>
            </a:endParaRPr>
          </a:p>
        </p:txBody>
      </p:sp>
      <p:sp>
        <p:nvSpPr>
          <p:cNvPr id="10" name="AutoShape 5"/>
          <p:cNvSpPr>
            <a:spLocks noChangeArrowheads="1"/>
          </p:cNvSpPr>
          <p:nvPr/>
        </p:nvSpPr>
        <p:spPr bwMode="auto">
          <a:xfrm>
            <a:off x="12153900" y="14288"/>
            <a:ext cx="2155825" cy="1676400"/>
          </a:xfrm>
          <a:prstGeom prst="wedgeEllipseCallout">
            <a:avLst>
              <a:gd name="adj1" fmla="val 29029"/>
              <a:gd name="adj2" fmla="val 39952"/>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3.54167E-6 4.44444E-6 L -0.25 4.44444E-6 " pathEditMode="relative" rAng="0" ptsTypes="AA">
                                      <p:cBhvr>
                                        <p:cTn id="19" dur="500" fill="hold"/>
                                        <p:tgtEl>
                                          <p:spTgt spid="1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81200" y="5661025"/>
            <a:ext cx="105044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a:defRPr sz="3400">
                <a:solidFill>
                  <a:srgbClr val="0000CC"/>
                </a:solidFill>
                <a:latin typeface=".VnAvant" pitchFamily="34" charset="0"/>
              </a:defRPr>
            </a:lvl1pPr>
            <a:lvl2pPr marL="742950" indent="-285750">
              <a:defRPr sz="3400">
                <a:solidFill>
                  <a:srgbClr val="0000CC"/>
                </a:solidFill>
                <a:latin typeface=".VnAvant" pitchFamily="34" charset="0"/>
              </a:defRPr>
            </a:lvl2pPr>
            <a:lvl3pPr marL="1143000" indent="-228600">
              <a:defRPr sz="2800">
                <a:solidFill>
                  <a:srgbClr val="0000CC"/>
                </a:solidFill>
                <a:latin typeface=".VnAvant" pitchFamily="34" charset="0"/>
              </a:defRPr>
            </a:lvl3pPr>
            <a:lvl4pPr marL="1600200" indent="-228600">
              <a:defRPr sz="2400">
                <a:solidFill>
                  <a:schemeClr val="tx1"/>
                </a:solidFill>
                <a:latin typeface=".VnAvant" pitchFamily="34" charset="0"/>
              </a:defRPr>
            </a:lvl4pPr>
            <a:lvl5pPr marL="2057400" indent="-228600">
              <a:defRPr sz="2400">
                <a:solidFill>
                  <a:schemeClr val="tx1"/>
                </a:solidFill>
                <a:latin typeface=".VnAvant" pitchFamily="34" charset="0"/>
              </a:defRPr>
            </a:lvl5pPr>
            <a:lvl6pPr marL="2514600" indent="-228600" eaLnBrk="0" hangingPunct="0">
              <a:defRPr sz="2400">
                <a:solidFill>
                  <a:schemeClr val="tx1"/>
                </a:solidFill>
                <a:latin typeface=".VnAvant" pitchFamily="34" charset="0"/>
              </a:defRPr>
            </a:lvl6pPr>
            <a:lvl7pPr marL="2971800" indent="-228600" eaLnBrk="0" hangingPunct="0">
              <a:defRPr sz="2400">
                <a:solidFill>
                  <a:schemeClr val="tx1"/>
                </a:solidFill>
                <a:latin typeface=".VnAvant" pitchFamily="34" charset="0"/>
              </a:defRPr>
            </a:lvl7pPr>
            <a:lvl8pPr marL="3429000" indent="-228600" eaLnBrk="0" hangingPunct="0">
              <a:defRPr sz="2400">
                <a:solidFill>
                  <a:schemeClr val="tx1"/>
                </a:solidFill>
                <a:latin typeface=".VnAvant" pitchFamily="34" charset="0"/>
              </a:defRPr>
            </a:lvl8pPr>
            <a:lvl9pPr marL="3886200" indent="-228600" eaLnBrk="0" hangingPunct="0">
              <a:defRPr sz="2400">
                <a:solidFill>
                  <a:schemeClr val="tx1"/>
                </a:solidFill>
                <a:latin typeface=".VnAvant" pitchFamily="34" charset="0"/>
              </a:defRPr>
            </a:lvl9pPr>
          </a:lstStyle>
          <a:p>
            <a:pPr eaLnBrk="1" hangingPunct="1">
              <a:spcBef>
                <a:spcPct val="50000"/>
              </a:spcBef>
            </a:pPr>
            <a:r>
              <a:rPr lang="en-US" altLang="en-US" sz="3200" b="1">
                <a:solidFill>
                  <a:schemeClr val="tx1"/>
                </a:solidFill>
                <a:latin typeface="Times New Roman" pitchFamily="18" charset="0"/>
                <a:cs typeface="Times New Roman" pitchFamily="18" charset="0"/>
              </a:rPr>
              <a:t> Vức rác vào thùng có nắp đậy, để tránh bốc ra mùi hôi thối và khí độc.</a:t>
            </a:r>
          </a:p>
        </p:txBody>
      </p:sp>
      <p:pic>
        <p:nvPicPr>
          <p:cNvPr id="5" name="Picture 5" descr="DSC_0003"/>
          <p:cNvPicPr>
            <a:picLocks noChangeAspect="1" noChangeArrowheads="1"/>
          </p:cNvPicPr>
          <p:nvPr/>
        </p:nvPicPr>
        <p:blipFill>
          <a:blip r:embed="rId2">
            <a:extLst>
              <a:ext uri="{28A0092B-C50C-407E-A947-70E740481C1C}">
                <a14:useLocalDpi xmlns:a14="http://schemas.microsoft.com/office/drawing/2010/main" val="0"/>
              </a:ext>
            </a:extLst>
          </a:blip>
          <a:srcRect l="25182" t="20253" r="27039" b="10307"/>
          <a:stretch>
            <a:fillRect/>
          </a:stretch>
        </p:blipFill>
        <p:spPr bwMode="auto">
          <a:xfrm>
            <a:off x="2270125" y="-90488"/>
            <a:ext cx="8628063"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790575"/>
            <a:ext cx="11253788" cy="1593850"/>
          </a:xfrm>
          <a:prstGeom prst="rect">
            <a:avLst/>
          </a:prstGeom>
        </p:spPr>
        <p:txBody>
          <a:bodyPr lIns="112297" tIns="56145" rIns="112297" bIns="56145"/>
          <a:lstStyle/>
          <a:p>
            <a:pPr algn="ctr" eaLnBrk="1" hangingPunct="1">
              <a:defRPr/>
            </a:pPr>
            <a:r>
              <a:rPr lang="en-US" sz="3446" kern="0" dirty="0">
                <a:solidFill>
                  <a:srgbClr val="0000FF"/>
                </a:solidFill>
                <a:latin typeface="Times New Roman" pitchFamily="18" charset="0"/>
                <a:ea typeface="+mj-ea"/>
                <a:cs typeface="Times New Roman" pitchFamily="18" charset="0"/>
              </a:rPr>
              <a:t>  </a:t>
            </a:r>
          </a:p>
        </p:txBody>
      </p:sp>
      <p:sp>
        <p:nvSpPr>
          <p:cNvPr id="100357" name="Rectangle 1"/>
          <p:cNvSpPr>
            <a:spLocks noChangeArrowheads="1"/>
          </p:cNvSpPr>
          <p:nvPr/>
        </p:nvSpPr>
        <p:spPr bwMode="auto">
          <a:xfrm>
            <a:off x="1566863" y="-509588"/>
            <a:ext cx="100345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97" tIns="56145" rIns="112297" bIns="561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4431" smtClean="0">
                <a:latin typeface="Times New Roman" panose="02020603050405020304" pitchFamily="18" charset="0"/>
                <a:cs typeface="Times New Roman" panose="02020603050405020304" pitchFamily="18" charset="0"/>
              </a:rPr>
              <a:t> </a:t>
            </a:r>
          </a:p>
        </p:txBody>
      </p:sp>
      <p:sp>
        <p:nvSpPr>
          <p:cNvPr id="9" name="Rectangle 8"/>
          <p:cNvSpPr>
            <a:spLocks noChangeArrowheads="1"/>
          </p:cNvSpPr>
          <p:nvPr/>
        </p:nvSpPr>
        <p:spPr bwMode="auto">
          <a:xfrm>
            <a:off x="490538" y="5305425"/>
            <a:ext cx="15081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2</a:t>
            </a:r>
            <a:r>
              <a:rPr lang="en-US" altLang="en-US">
                <a:solidFill>
                  <a:srgbClr val="FF0000"/>
                </a:solidFill>
                <a:latin typeface="Times New Roman" pitchFamily="18" charset="0"/>
                <a:cs typeface="Times New Roman" pitchFamily="18" charset="0"/>
              </a:rPr>
              <a:t>:</a:t>
            </a:r>
            <a:endParaRPr lang="vi-VN" altLang="en-US"/>
          </a:p>
        </p:txBody>
      </p:sp>
      <p:sp>
        <p:nvSpPr>
          <p:cNvPr id="11" name="AutoShape 5"/>
          <p:cNvSpPr>
            <a:spLocks noChangeArrowheads="1"/>
          </p:cNvSpPr>
          <p:nvPr/>
        </p:nvSpPr>
        <p:spPr bwMode="auto">
          <a:xfrm>
            <a:off x="12304713" y="39688"/>
            <a:ext cx="2155825" cy="1674812"/>
          </a:xfrm>
          <a:prstGeom prst="wedgeEllipseCallout">
            <a:avLst>
              <a:gd name="adj1" fmla="val 16196"/>
              <a:gd name="adj2" fmla="val 45316"/>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3.75E-6 2.22222E-6 L -0.25 2.22222E-6 " pathEditMode="relative" rAng="0" ptsTypes="AA">
                                      <p:cBhvr>
                                        <p:cTn id="19" dur="5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1406525" y="5026025"/>
            <a:ext cx="10818813" cy="1298575"/>
          </a:xfrm>
          <a:prstGeom prst="rect">
            <a:avLst/>
          </a:prstGeom>
          <a:noFill/>
          <a:ln w="9525">
            <a:noFill/>
            <a:miter lim="800000"/>
            <a:headEnd/>
            <a:tailEnd/>
          </a:ln>
        </p:spPr>
        <p:txBody>
          <a:bodyPr lIns="112297" tIns="56145" rIns="112297" bIns="56145"/>
          <a:lstStyle/>
          <a:p>
            <a:pPr marL="421129" indent="72137" eaLnBrk="1" hangingPunct="1">
              <a:spcBef>
                <a:spcPct val="20000"/>
              </a:spcBef>
              <a:defRPr/>
            </a:pP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Nấu</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ăn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bằng</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bếp</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cải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tiến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tiết</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kiệm</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củi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khói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và</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khí</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thải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theo</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ống</a:t>
            </a:r>
            <a:r>
              <a:rPr lang="en-US" sz="3200" b="1" kern="0" dirty="0">
                <a:latin typeface="Times New Roman" pitchFamily="18" charset="0"/>
                <a:cs typeface="Times New Roman" pitchFamily="18" charset="0"/>
              </a:rPr>
              <a:t> bay </a:t>
            </a:r>
            <a:r>
              <a:rPr lang="en-US" sz="3200" b="1" kern="0" dirty="0" err="1">
                <a:latin typeface="Times New Roman" pitchFamily="18" charset="0"/>
                <a:cs typeface="Times New Roman" pitchFamily="18" charset="0"/>
              </a:rPr>
              <a:t>lên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cao</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tránh</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cho</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người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đun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bếp</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hít</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phải</a:t>
            </a:r>
            <a:r>
              <a:rPr lang="en-US" sz="3200" b="1" kern="0" dirty="0">
                <a:latin typeface="Times New Roman" pitchFamily="18" charset="0"/>
                <a:cs typeface="Times New Roman" pitchFamily="18" charset="0"/>
              </a:rPr>
              <a:t>.</a:t>
            </a:r>
          </a:p>
        </p:txBody>
      </p:sp>
      <p:pic>
        <p:nvPicPr>
          <p:cNvPr id="5" name="Picture 7" descr="DSC_0006"/>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9565" t="24594" r="27898" b="16948"/>
          <a:stretch>
            <a:fillRect/>
          </a:stretch>
        </p:blipFill>
        <p:spPr>
          <a:xfrm>
            <a:off x="1600200" y="0"/>
            <a:ext cx="9439275" cy="4873625"/>
          </a:xfrm>
        </p:spPr>
      </p:pic>
      <p:sp>
        <p:nvSpPr>
          <p:cNvPr id="6" name="Rectangle 2"/>
          <p:cNvSpPr txBox="1">
            <a:spLocks noChangeArrowheads="1"/>
          </p:cNvSpPr>
          <p:nvPr/>
        </p:nvSpPr>
        <p:spPr bwMode="auto">
          <a:xfrm>
            <a:off x="0" y="-790575"/>
            <a:ext cx="11253788" cy="1968500"/>
          </a:xfrm>
          <a:prstGeom prst="rect">
            <a:avLst/>
          </a:prstGeom>
          <a:noFill/>
          <a:ln w="9525">
            <a:noFill/>
            <a:miter lim="800000"/>
            <a:headEnd/>
            <a:tailEnd/>
          </a:ln>
        </p:spPr>
        <p:txBody>
          <a:bodyPr lIns="112297" tIns="56145" rIns="112297" bIns="56145" anchor="ctr"/>
          <a:lstStyle/>
          <a:p>
            <a:pPr algn="ctr" eaLnBrk="1" hangingPunct="1">
              <a:defRPr/>
            </a:pPr>
            <a:r>
              <a:rPr lang="en-US" sz="3446" kern="0" dirty="0">
                <a:solidFill>
                  <a:srgbClr val="0000FF"/>
                </a:solidFill>
                <a:latin typeface="Times New Roman" pitchFamily="18" charset="0"/>
                <a:ea typeface="+mj-ea"/>
                <a:cs typeface="Times New Roman" pitchFamily="18" charset="0"/>
              </a:rPr>
              <a:t>.</a:t>
            </a:r>
          </a:p>
        </p:txBody>
      </p:sp>
      <p:sp>
        <p:nvSpPr>
          <p:cNvPr id="101381" name="Rectangle 9"/>
          <p:cNvSpPr>
            <a:spLocks noChangeArrowheads="1"/>
          </p:cNvSpPr>
          <p:nvPr/>
        </p:nvSpPr>
        <p:spPr bwMode="auto">
          <a:xfrm>
            <a:off x="657225" y="2490788"/>
            <a:ext cx="225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endParaRPr lang="vi-VN" altLang="en-US" sz="3900"/>
          </a:p>
        </p:txBody>
      </p:sp>
      <p:sp>
        <p:nvSpPr>
          <p:cNvPr id="9" name="Rectangle 8"/>
          <p:cNvSpPr>
            <a:spLocks noChangeArrowheads="1"/>
          </p:cNvSpPr>
          <p:nvPr/>
        </p:nvSpPr>
        <p:spPr bwMode="auto">
          <a:xfrm>
            <a:off x="280988" y="4835525"/>
            <a:ext cx="1566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297" tIns="56145" rIns="112297" bIns="56145">
            <a:spAutoFit/>
          </a:bodyPr>
          <a:lstStyle/>
          <a:p>
            <a:pPr eaLnBrk="1" hangingPunct="1"/>
            <a:r>
              <a:rPr lang="en-US" altLang="en-US" sz="3400">
                <a:solidFill>
                  <a:srgbClr val="FF0000"/>
                </a:solidFill>
                <a:latin typeface="Times New Roman" pitchFamily="18" charset="0"/>
                <a:cs typeface="Times New Roman" pitchFamily="18" charset="0"/>
              </a:rPr>
              <a:t>Hình 3:</a:t>
            </a:r>
            <a:endParaRPr lang="vi-VN" altLang="en-US" sz="3400"/>
          </a:p>
        </p:txBody>
      </p:sp>
      <p:sp>
        <p:nvSpPr>
          <p:cNvPr id="10" name="AutoShape 5"/>
          <p:cNvSpPr>
            <a:spLocks noChangeArrowheads="1"/>
          </p:cNvSpPr>
          <p:nvPr/>
        </p:nvSpPr>
        <p:spPr bwMode="auto">
          <a:xfrm>
            <a:off x="12192000" y="198438"/>
            <a:ext cx="2157413" cy="1676400"/>
          </a:xfrm>
          <a:prstGeom prst="wedgeEllipseCallout">
            <a:avLst>
              <a:gd name="adj1" fmla="val 32824"/>
              <a:gd name="adj2" fmla="val 37059"/>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lIns="112297" tIns="56145" rIns="112297" bIns="56145"/>
          <a:lstStyle/>
          <a:p>
            <a:pPr algn="ctr" eaLnBrk="1" hangingPunct="1">
              <a:defRPr/>
            </a:pPr>
            <a:r>
              <a:rPr lang="en-US" sz="2831" b="1" dirty="0">
                <a:solidFill>
                  <a:srgbClr val="0000CC"/>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Nên</a:t>
            </a:r>
            <a:r>
              <a:rPr lang="en-US" sz="3815" b="1" dirty="0">
                <a:solidFill>
                  <a:srgbClr val="FF0066"/>
                </a:solidFill>
                <a:latin typeface="Times New Roman" pitchFamily="18" charset="0"/>
                <a:cs typeface="Times New Roman" pitchFamily="18" charset="0"/>
              </a:rPr>
              <a:t>  </a:t>
            </a:r>
            <a:r>
              <a:rPr lang="en-US" sz="3815" b="1" dirty="0" err="1">
                <a:solidFill>
                  <a:srgbClr val="FF0066"/>
                </a:solidFill>
                <a:latin typeface="Times New Roman" pitchFamily="18" charset="0"/>
                <a:cs typeface="Times New Roman" pitchFamily="18" charset="0"/>
              </a:rPr>
              <a:t>làm</a:t>
            </a:r>
            <a:r>
              <a:rPr lang="en-US" sz="3815" b="1" dirty="0">
                <a:solidFill>
                  <a:srgbClr val="FF0066"/>
                </a:solidFill>
                <a:latin typeface="Times New Roman" pitchFamily="18" charset="0"/>
                <a:cs typeface="Times New Roman" pitchFamily="18" charset="0"/>
              </a:rPr>
              <a:t>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grpId="0" nodeType="clickEffect">
                                  <p:stCondLst>
                                    <p:cond delay="0"/>
                                  </p:stCondLst>
                                  <p:childTnLst>
                                    <p:animMotion origin="layout" path="M -1.45833E-6 2.59259E-6 L -0.25 2.59259E-6 " pathEditMode="relative" rAng="0" ptsTypes="AA">
                                      <p:cBhvr>
                                        <p:cTn id="19" dur="500" fill="hold"/>
                                        <p:tgtEl>
                                          <p:spTgt spid="1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TimeH"/>
        <a:ea typeface=""/>
        <a:cs typeface=""/>
      </a:majorFont>
      <a:minorFont>
        <a:latin typeface=".VnAva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loon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8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9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TimeH"/>
        <a:ea typeface=""/>
        <a:cs typeface=""/>
      </a:majorFont>
      <a:minorFont>
        <a:latin typeface=".VnAva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TimeH"/>
        <a:ea typeface=""/>
        <a:cs typeface=""/>
      </a:majorFont>
      <a:minorFont>
        <a:latin typeface=".VnAva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TimeH"/>
        <a:ea typeface=""/>
        <a:cs typeface=""/>
      </a:majorFont>
      <a:minorFont>
        <a:latin typeface=".VnAva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1">
                <a:alpha val="0"/>
              </a:schemeClr>
            </a:gs>
            <a:gs pos="50000">
              <a:schemeClr val="accent1"/>
            </a:gs>
            <a:gs pos="100000">
              <a:schemeClr val="bg1">
                <a:alpha val="0"/>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gradFill rotWithShape="1">
          <a:gsLst>
            <a:gs pos="0">
              <a:schemeClr val="bg1">
                <a:alpha val="0"/>
              </a:schemeClr>
            </a:gs>
            <a:gs pos="50000">
              <a:schemeClr val="accent1"/>
            </a:gs>
            <a:gs pos="100000">
              <a:schemeClr val="bg1">
                <a:alpha val="0"/>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1062</Words>
  <Application>Microsoft Office PowerPoint</Application>
  <PresentationFormat>Custom</PresentationFormat>
  <Paragraphs>170</Paragraphs>
  <Slides>41</Slides>
  <Notes>3</Notes>
  <HiddenSlides>3</HiddenSlides>
  <MMClips>3</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41</vt:i4>
      </vt:variant>
    </vt:vector>
  </HeadingPairs>
  <TitlesOfParts>
    <vt:vector size="67" baseType="lpstr">
      <vt:lpstr>Arial</vt:lpstr>
      <vt:lpstr>.VnTimeH</vt:lpstr>
      <vt:lpstr>.VnAvant</vt:lpstr>
      <vt:lpstr>Arial Black</vt:lpstr>
      <vt:lpstr>Wingdings</vt:lpstr>
      <vt:lpstr>Calibri Light</vt:lpstr>
      <vt:lpstr>Calibri</vt:lpstr>
      <vt:lpstr>.VnArialH</vt:lpstr>
      <vt:lpstr>Times New Roman</vt:lpstr>
      <vt:lpstr>.VnBodoniH</vt:lpstr>
      <vt:lpstr>MS PGothic</vt:lpstr>
      <vt:lpstr>.VnTime</vt:lpstr>
      <vt:lpstr>Verdana</vt:lpstr>
      <vt:lpstr>Tahoma</vt:lpstr>
      <vt:lpstr>.VnVogue</vt:lpstr>
      <vt:lpstr>1_Default Design</vt:lpstr>
      <vt:lpstr>28_Default Design</vt:lpstr>
      <vt:lpstr>29_Default Design</vt:lpstr>
      <vt:lpstr>2_Default Design</vt:lpstr>
      <vt:lpstr>3_Default Design</vt:lpstr>
      <vt:lpstr>4_Default Design</vt:lpstr>
      <vt:lpstr>1_Glass Layers</vt:lpstr>
      <vt:lpstr>Ripple</vt:lpstr>
      <vt:lpstr>Office Theme</vt:lpstr>
      <vt:lpstr>Balloons</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AI ĐÚNG </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PC</cp:lastModifiedBy>
  <cp:revision>464</cp:revision>
  <dcterms:created xsi:type="dcterms:W3CDTF">2010-01-16T06:22:07Z</dcterms:created>
  <dcterms:modified xsi:type="dcterms:W3CDTF">2022-01-23T13:49:56Z</dcterms:modified>
</cp:coreProperties>
</file>