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media2.WAV" ContentType="audio/x-wav"/>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9"/>
  </p:notesMasterIdLst>
  <p:sldIdLst>
    <p:sldId id="379" r:id="rId2"/>
    <p:sldId id="380" r:id="rId3"/>
    <p:sldId id="376" r:id="rId4"/>
    <p:sldId id="381" r:id="rId5"/>
    <p:sldId id="322" r:id="rId6"/>
    <p:sldId id="382" r:id="rId7"/>
    <p:sldId id="340" r:id="rId8"/>
    <p:sldId id="383" r:id="rId9"/>
    <p:sldId id="357" r:id="rId10"/>
    <p:sldId id="358" r:id="rId11"/>
    <p:sldId id="359" r:id="rId12"/>
    <p:sldId id="384" r:id="rId13"/>
    <p:sldId id="394" r:id="rId14"/>
    <p:sldId id="400" r:id="rId15"/>
    <p:sldId id="396" r:id="rId16"/>
    <p:sldId id="401" r:id="rId17"/>
    <p:sldId id="385" r:id="rId18"/>
    <p:sldId id="386" r:id="rId19"/>
    <p:sldId id="397" r:id="rId20"/>
    <p:sldId id="387" r:id="rId21"/>
    <p:sldId id="388" r:id="rId22"/>
    <p:sldId id="389" r:id="rId23"/>
    <p:sldId id="390" r:id="rId24"/>
    <p:sldId id="259" r:id="rId25"/>
    <p:sldId id="398" r:id="rId26"/>
    <p:sldId id="391" r:id="rId27"/>
    <p:sldId id="392" r:id="rId28"/>
    <p:sldId id="362" r:id="rId29"/>
    <p:sldId id="363" r:id="rId30"/>
    <p:sldId id="399" r:id="rId31"/>
    <p:sldId id="368" r:id="rId32"/>
    <p:sldId id="369" r:id="rId33"/>
    <p:sldId id="370" r:id="rId34"/>
    <p:sldId id="371" r:id="rId35"/>
    <p:sldId id="372" r:id="rId36"/>
    <p:sldId id="378" r:id="rId37"/>
    <p:sldId id="377" r:id="rId38"/>
  </p:sldIdLst>
  <p:sldSz cx="9144000" cy="6858000" type="screen4x3"/>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00CC"/>
    <a:srgbClr val="FF66FF"/>
    <a:srgbClr val="FF0066"/>
    <a:srgbClr val="006600"/>
    <a:srgbClr val="FF3399"/>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8" autoAdjust="0"/>
    <p:restoredTop sz="94660"/>
  </p:normalViewPr>
  <p:slideViewPr>
    <p:cSldViewPr>
      <p:cViewPr varScale="1">
        <p:scale>
          <a:sx n="69" d="100"/>
          <a:sy n="69" d="100"/>
        </p:scale>
        <p:origin x="1428"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3A0EFF-658F-474B-8127-7BB12D294940}" type="datetimeFigureOut">
              <a:rPr lang="en-US" smtClean="0"/>
              <a:pPr/>
              <a:t>5/3/2022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350ADD-3CF0-484E-96F1-03458666AED1}" type="slidenum">
              <a:rPr lang="en-US" smtClean="0"/>
              <a:pPr/>
              <a:t>‹#›</a:t>
            </a:fld>
            <a:endParaRPr lang="en-US"/>
          </a:p>
        </p:txBody>
      </p:sp>
    </p:spTree>
    <p:extLst>
      <p:ext uri="{BB962C8B-B14F-4D97-AF65-F5344CB8AC3E}">
        <p14:creationId xmlns:p14="http://schemas.microsoft.com/office/powerpoint/2010/main" val="53684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48E030-FA05-4F7B-AA68-CDC80D89D2AF}" type="datetimeFigureOut">
              <a:rPr lang="en-US" smtClean="0"/>
              <a:pPr/>
              <a:t>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35941-C175-4D9D-AA6A-408CD10179EA}" type="slidenum">
              <a:rPr lang="en-US" smtClean="0"/>
              <a:pPr/>
              <a:t>‹#›</a:t>
            </a:fld>
            <a:endParaRPr lang="en-US"/>
          </a:p>
        </p:txBody>
      </p:sp>
    </p:spTree>
    <p:extLst>
      <p:ext uri="{BB962C8B-B14F-4D97-AF65-F5344CB8AC3E}">
        <p14:creationId xmlns:p14="http://schemas.microsoft.com/office/powerpoint/2010/main" val="155218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48E030-FA05-4F7B-AA68-CDC80D89D2AF}" type="datetimeFigureOut">
              <a:rPr lang="en-US" smtClean="0"/>
              <a:pPr/>
              <a:t>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35941-C175-4D9D-AA6A-408CD10179EA}" type="slidenum">
              <a:rPr lang="en-US" smtClean="0"/>
              <a:pPr/>
              <a:t>‹#›</a:t>
            </a:fld>
            <a:endParaRPr lang="en-US"/>
          </a:p>
        </p:txBody>
      </p:sp>
    </p:spTree>
    <p:extLst>
      <p:ext uri="{BB962C8B-B14F-4D97-AF65-F5344CB8AC3E}">
        <p14:creationId xmlns:p14="http://schemas.microsoft.com/office/powerpoint/2010/main" val="3209758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48E030-FA05-4F7B-AA68-CDC80D89D2AF}" type="datetimeFigureOut">
              <a:rPr lang="en-US" smtClean="0"/>
              <a:pPr/>
              <a:t>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35941-C175-4D9D-AA6A-408CD10179EA}" type="slidenum">
              <a:rPr lang="en-US" smtClean="0"/>
              <a:pPr/>
              <a:t>‹#›</a:t>
            </a:fld>
            <a:endParaRPr lang="en-US"/>
          </a:p>
        </p:txBody>
      </p:sp>
    </p:spTree>
    <p:extLst>
      <p:ext uri="{BB962C8B-B14F-4D97-AF65-F5344CB8AC3E}">
        <p14:creationId xmlns:p14="http://schemas.microsoft.com/office/powerpoint/2010/main" val="2213311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Ngữ cảnh">
    <p:spTree>
      <p:nvGrpSpPr>
        <p:cNvPr id="1" name=""/>
        <p:cNvGrpSpPr/>
        <p:nvPr/>
      </p:nvGrpSpPr>
      <p:grpSpPr>
        <a:xfrm>
          <a:off x="0" y="0"/>
          <a:ext cx="0" cy="0"/>
          <a:chOff x="0" y="0"/>
          <a:chExt cx="0" cy="0"/>
        </a:xfrm>
      </p:grpSpPr>
      <p:sp>
        <p:nvSpPr>
          <p:cNvPr id="2" name="Nơi giữ chỗ cho Nội dung 1"/>
          <p:cNvSpPr>
            <a:spLocks noGrp="1"/>
          </p:cNvSpPr>
          <p:nvPr>
            <p:ph/>
          </p:nvPr>
        </p:nvSpPr>
        <p:spPr>
          <a:xfrm>
            <a:off x="457200" y="274638"/>
            <a:ext cx="8229600" cy="5851525"/>
          </a:xfrm>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669B7AB-FEB6-4594-A957-2088ED057BA5}" type="slidenum">
              <a:rPr lang="en-US"/>
              <a:pPr>
                <a:defRPr/>
              </a:pPr>
              <a:t>‹#›</a:t>
            </a:fld>
            <a:endParaRPr lang="en-US"/>
          </a:p>
        </p:txBody>
      </p:sp>
    </p:spTree>
    <p:extLst>
      <p:ext uri="{BB962C8B-B14F-4D97-AF65-F5344CB8AC3E}">
        <p14:creationId xmlns:p14="http://schemas.microsoft.com/office/powerpoint/2010/main" val="1444689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48E030-FA05-4F7B-AA68-CDC80D89D2AF}" type="datetimeFigureOut">
              <a:rPr lang="en-US" smtClean="0"/>
              <a:pPr/>
              <a:t>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35941-C175-4D9D-AA6A-408CD10179EA}" type="slidenum">
              <a:rPr lang="en-US" smtClean="0"/>
              <a:pPr/>
              <a:t>‹#›</a:t>
            </a:fld>
            <a:endParaRPr lang="en-US"/>
          </a:p>
        </p:txBody>
      </p:sp>
    </p:spTree>
    <p:extLst>
      <p:ext uri="{BB962C8B-B14F-4D97-AF65-F5344CB8AC3E}">
        <p14:creationId xmlns:p14="http://schemas.microsoft.com/office/powerpoint/2010/main" val="118795571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48E030-FA05-4F7B-AA68-CDC80D89D2AF}" type="datetimeFigureOut">
              <a:rPr lang="en-US" smtClean="0"/>
              <a:pPr/>
              <a:t>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35941-C175-4D9D-AA6A-408CD10179EA}" type="slidenum">
              <a:rPr lang="en-US" smtClean="0"/>
              <a:pPr/>
              <a:t>‹#›</a:t>
            </a:fld>
            <a:endParaRPr lang="en-US"/>
          </a:p>
        </p:txBody>
      </p:sp>
    </p:spTree>
    <p:extLst>
      <p:ext uri="{BB962C8B-B14F-4D97-AF65-F5344CB8AC3E}">
        <p14:creationId xmlns:p14="http://schemas.microsoft.com/office/powerpoint/2010/main" val="2058349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48E030-FA05-4F7B-AA68-CDC80D89D2AF}" type="datetimeFigureOut">
              <a:rPr lang="en-US" smtClean="0"/>
              <a:pPr/>
              <a:t>5/3/2022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535941-C175-4D9D-AA6A-408CD10179EA}" type="slidenum">
              <a:rPr lang="en-US" smtClean="0"/>
              <a:pPr/>
              <a:t>‹#›</a:t>
            </a:fld>
            <a:endParaRPr lang="en-US"/>
          </a:p>
        </p:txBody>
      </p:sp>
    </p:spTree>
    <p:extLst>
      <p:ext uri="{BB962C8B-B14F-4D97-AF65-F5344CB8AC3E}">
        <p14:creationId xmlns:p14="http://schemas.microsoft.com/office/powerpoint/2010/main" val="2543256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48E030-FA05-4F7B-AA68-CDC80D89D2AF}" type="datetimeFigureOut">
              <a:rPr lang="en-US" smtClean="0"/>
              <a:pPr/>
              <a:t>5/3/2022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535941-C175-4D9D-AA6A-408CD10179EA}" type="slidenum">
              <a:rPr lang="en-US" smtClean="0"/>
              <a:pPr/>
              <a:t>‹#›</a:t>
            </a:fld>
            <a:endParaRPr lang="en-US"/>
          </a:p>
        </p:txBody>
      </p:sp>
    </p:spTree>
    <p:extLst>
      <p:ext uri="{BB962C8B-B14F-4D97-AF65-F5344CB8AC3E}">
        <p14:creationId xmlns:p14="http://schemas.microsoft.com/office/powerpoint/2010/main" val="1623749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48E030-FA05-4F7B-AA68-CDC80D89D2AF}" type="datetimeFigureOut">
              <a:rPr lang="en-US" smtClean="0"/>
              <a:pPr/>
              <a:t>5/3/2022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535941-C175-4D9D-AA6A-408CD10179EA}" type="slidenum">
              <a:rPr lang="en-US" smtClean="0"/>
              <a:pPr/>
              <a:t>‹#›</a:t>
            </a:fld>
            <a:endParaRPr lang="en-US"/>
          </a:p>
        </p:txBody>
      </p:sp>
    </p:spTree>
    <p:extLst>
      <p:ext uri="{BB962C8B-B14F-4D97-AF65-F5344CB8AC3E}">
        <p14:creationId xmlns:p14="http://schemas.microsoft.com/office/powerpoint/2010/main" val="733667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48E030-FA05-4F7B-AA68-CDC80D89D2AF}" type="datetimeFigureOut">
              <a:rPr lang="en-US" smtClean="0"/>
              <a:pPr/>
              <a:t>5/3/2022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535941-C175-4D9D-AA6A-408CD10179EA}" type="slidenum">
              <a:rPr lang="en-US" smtClean="0"/>
              <a:pPr/>
              <a:t>‹#›</a:t>
            </a:fld>
            <a:endParaRPr lang="en-US"/>
          </a:p>
        </p:txBody>
      </p:sp>
    </p:spTree>
    <p:extLst>
      <p:ext uri="{BB962C8B-B14F-4D97-AF65-F5344CB8AC3E}">
        <p14:creationId xmlns:p14="http://schemas.microsoft.com/office/powerpoint/2010/main" val="59183469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48E030-FA05-4F7B-AA68-CDC80D89D2AF}" type="datetimeFigureOut">
              <a:rPr lang="en-US" smtClean="0"/>
              <a:pPr/>
              <a:t>5/3/2022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535941-C175-4D9D-AA6A-408CD10179EA}" type="slidenum">
              <a:rPr lang="en-US" smtClean="0"/>
              <a:pPr/>
              <a:t>‹#›</a:t>
            </a:fld>
            <a:endParaRPr lang="en-US"/>
          </a:p>
        </p:txBody>
      </p:sp>
    </p:spTree>
    <p:extLst>
      <p:ext uri="{BB962C8B-B14F-4D97-AF65-F5344CB8AC3E}">
        <p14:creationId xmlns:p14="http://schemas.microsoft.com/office/powerpoint/2010/main" val="2429547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48E030-FA05-4F7B-AA68-CDC80D89D2AF}" type="datetimeFigureOut">
              <a:rPr lang="en-US" smtClean="0"/>
              <a:pPr/>
              <a:t>5/3/2022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535941-C175-4D9D-AA6A-408CD10179EA}" type="slidenum">
              <a:rPr lang="en-US" smtClean="0"/>
              <a:pPr/>
              <a:t>‹#›</a:t>
            </a:fld>
            <a:endParaRPr lang="en-US"/>
          </a:p>
        </p:txBody>
      </p:sp>
    </p:spTree>
    <p:extLst>
      <p:ext uri="{BB962C8B-B14F-4D97-AF65-F5344CB8AC3E}">
        <p14:creationId xmlns:p14="http://schemas.microsoft.com/office/powerpoint/2010/main" val="2350086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48E030-FA05-4F7B-AA68-CDC80D89D2AF}" type="datetimeFigureOut">
              <a:rPr lang="en-US" smtClean="0"/>
              <a:pPr/>
              <a:t>5/3/2022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535941-C175-4D9D-AA6A-408CD10179EA}" type="slidenum">
              <a:rPr lang="en-US" smtClean="0"/>
              <a:pPr/>
              <a:t>‹#›</a:t>
            </a:fld>
            <a:endParaRPr lang="en-US"/>
          </a:p>
        </p:txBody>
      </p:sp>
    </p:spTree>
    <p:extLst>
      <p:ext uri="{BB962C8B-B14F-4D97-AF65-F5344CB8AC3E}">
        <p14:creationId xmlns:p14="http://schemas.microsoft.com/office/powerpoint/2010/main" val="31379273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audio" Target="../media/audio4.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slide" Target="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audio" Target="../media/audio5.wav"/><Relationship Id="rId1" Type="http://schemas.openxmlformats.org/officeDocument/2006/relationships/slideLayout" Target="../slideLayouts/slideLayout7.xml"/><Relationship Id="rId4" Type="http://schemas.openxmlformats.org/officeDocument/2006/relationships/image" Target="../media/image23.gif"/></Relationships>
</file>

<file path=ppt/slides/_rels/slide32.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audio" Target="../media/audio8.wav"/></Relationships>
</file>

<file path=ppt/slides/_rels/slide33.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audio" Target="../media/audio8.wav"/></Relationships>
</file>

<file path=ppt/slides/_rels/slide34.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audio" Target="../media/audio8.wav"/></Relationships>
</file>

<file path=ppt/slides/_rels/slide35.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audio" Target="../media/audio8.wav"/></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7.jpe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9.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3.bp.blogspot.com/_FML_-sNtFzQ/SLvS-xGahHI/AAAAAAAAAXk/nuZDvLv3rhI/s1600-h/Mac+Dang+Dung.jpg"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0"/>
            <a:ext cx="9144000" cy="6858000"/>
          </a:xfrm>
          <a:prstGeom prst="rect">
            <a:avLst/>
          </a:prstGeom>
          <a:solidFill>
            <a:schemeClr val="tx2">
              <a:lumMod val="40000"/>
              <a:lumOff val="60000"/>
            </a:schemeClr>
          </a:solidFill>
          <a:ln>
            <a:noFill/>
          </a:ln>
          <a:extLst/>
        </p:spPr>
        <p:txBody>
          <a:bodyPr wrap="none" anchor="ctr"/>
          <a:lstStyle/>
          <a:p>
            <a:pPr algn="ctr" eaLnBrk="0" hangingPunct="0"/>
            <a:endParaRPr lang="en-US">
              <a:latin typeface="Arial Black" pitchFamily="34" charset="0"/>
            </a:endParaRPr>
          </a:p>
        </p:txBody>
      </p:sp>
      <p:pic>
        <p:nvPicPr>
          <p:cNvPr id="77827" name="Picture 3" descr="trong-dong-3"/>
          <p:cNvPicPr>
            <a:picLocks noChangeAspect="1" noChangeArrowheads="1"/>
          </p:cNvPicPr>
          <p:nvPr/>
        </p:nvPicPr>
        <p:blipFill>
          <a:blip r:embed="rId2">
            <a:lum bright="-42000" contrast="54000"/>
            <a:extLst>
              <a:ext uri="{28A0092B-C50C-407E-A947-70E740481C1C}">
                <a14:useLocalDpi xmlns:a14="http://schemas.microsoft.com/office/drawing/2010/main" val="0"/>
              </a:ext>
            </a:extLst>
          </a:blip>
          <a:srcRect/>
          <a:stretch>
            <a:fillRect/>
          </a:stretch>
        </p:blipFill>
        <p:spPr bwMode="auto">
          <a:xfrm>
            <a:off x="13716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Ban-do-Vn-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3124200" y="609600"/>
            <a:ext cx="419100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429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2766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048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35052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61722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5715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81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1" name="Text Box 16"/>
          <p:cNvSpPr txBox="1">
            <a:spLocks noChangeArrowheads="1"/>
          </p:cNvSpPr>
          <p:nvPr/>
        </p:nvSpPr>
        <p:spPr bwMode="auto">
          <a:xfrm>
            <a:off x="8670925" y="7302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en-US">
              <a:latin typeface="Arial Black" pitchFamily="34" charset="0"/>
            </a:endParaRPr>
          </a:p>
        </p:txBody>
      </p:sp>
      <p:sp>
        <p:nvSpPr>
          <p:cNvPr id="16" name="Title 267"/>
          <p:cNvSpPr txBox="1">
            <a:spLocks noChangeArrowheads="1"/>
          </p:cNvSpPr>
          <p:nvPr/>
        </p:nvSpPr>
        <p:spPr bwMode="auto">
          <a:xfrm>
            <a:off x="1181100" y="-114877"/>
            <a:ext cx="7010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3600" b="1">
                <a:latin typeface="Times New Roman" pitchFamily="18" charset="0"/>
                <a:cs typeface="Times New Roman" pitchFamily="18" charset="0"/>
              </a:rPr>
              <a:t>DÂN TA PHẢI BIẾT SỬ TA</a:t>
            </a:r>
          </a:p>
        </p:txBody>
      </p:sp>
      <p:sp>
        <p:nvSpPr>
          <p:cNvPr id="17" name="Title 267"/>
          <p:cNvSpPr txBox="1">
            <a:spLocks noChangeArrowheads="1"/>
          </p:cNvSpPr>
          <p:nvPr/>
        </p:nvSpPr>
        <p:spPr bwMode="auto">
          <a:xfrm>
            <a:off x="762000" y="6019800"/>
            <a:ext cx="7658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3600" b="1" smtClean="0">
                <a:latin typeface="Times New Roman" pitchFamily="18" charset="0"/>
                <a:cs typeface="Times New Roman" pitchFamily="18" charset="0"/>
              </a:rPr>
              <a:t>TRỊNH – NGUYỄN PHÂN TRANH</a:t>
            </a:r>
            <a:endParaRPr lang="en-US" altLang="en-US" sz="3600" b="1">
              <a:latin typeface="Times New Roman" pitchFamily="18" charset="0"/>
              <a:cs typeface="Times New Roman" pitchFamily="18" charset="0"/>
            </a:endParaRPr>
          </a:p>
        </p:txBody>
      </p:sp>
    </p:spTree>
    <p:extLst>
      <p:ext uri="{BB962C8B-B14F-4D97-AF65-F5344CB8AC3E}">
        <p14:creationId xmlns:p14="http://schemas.microsoft.com/office/powerpoint/2010/main" val="614185085"/>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21600000">
                                      <p:cBhvr>
                                        <p:cTn id="6" dur="20000" fill="hold"/>
                                        <p:tgtEl>
                                          <p:spTgt spid="77827"/>
                                        </p:tgtEl>
                                        <p:attrNameLst>
                                          <p:attrName>r</p:attrName>
                                        </p:attrNameLst>
                                      </p:cBhvr>
                                    </p:animRot>
                                  </p:childTnLst>
                                </p:cTn>
                              </p:par>
                              <p:par>
                                <p:cTn id="7" presetID="25"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 calcmode="lin" valueType="num">
                                      <p:cBhvr>
                                        <p:cTn id="9"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0"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1"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2" dur="1000" fill="hold"/>
                                        <p:tgtEl>
                                          <p:spTgt spid="16"/>
                                        </p:tgtEl>
                                        <p:attrNameLst>
                                          <p:attrName>ppt_h</p:attrName>
                                        </p:attrNameLst>
                                      </p:cBhvr>
                                      <p:tavLst>
                                        <p:tav tm="0">
                                          <p:val>
                                            <p:strVal val="#ppt_h"/>
                                          </p:val>
                                        </p:tav>
                                        <p:tav tm="100000">
                                          <p:val>
                                            <p:strVal val="#ppt_h"/>
                                          </p:val>
                                        </p:tav>
                                      </p:tavLst>
                                    </p:anim>
                                    <p:anim calcmode="lin" valueType="num">
                                      <p:cBhvr>
                                        <p:cTn id="13"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4"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5"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6" dur="1000" decel="50000">
                                          <p:stCondLst>
                                            <p:cond delay="0"/>
                                          </p:stCondLst>
                                        </p:cTn>
                                        <p:tgtEl>
                                          <p:spTgt spid="16"/>
                                        </p:tgtEl>
                                      </p:cBhvr>
                                    </p:animEffect>
                                  </p:childTnLst>
                                </p:cTn>
                              </p:par>
                              <p:par>
                                <p:cTn id="17" presetID="25"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22" dur="1000" fill="hold"/>
                                        <p:tgtEl>
                                          <p:spTgt spid="17"/>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descr="Mạc Đăng Dung thuở nhỏ nhà nghèo, phải đi đánh cá ở ven sông để kiếm 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013"/>
            <a:ext cx="9144000"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 Box 5"/>
          <p:cNvSpPr txBox="1">
            <a:spLocks noChangeArrowheads="1"/>
          </p:cNvSpPr>
          <p:nvPr/>
        </p:nvSpPr>
        <p:spPr bwMode="auto">
          <a:xfrm>
            <a:off x="525462" y="5662312"/>
            <a:ext cx="80930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en-US" sz="2800" dirty="0" err="1">
                <a:solidFill>
                  <a:srgbClr val="FF0000"/>
                </a:solidFill>
                <a:latin typeface="VNI-Times" pitchFamily="2" charset="0"/>
              </a:rPr>
              <a:t>Maïc</a:t>
            </a:r>
            <a:r>
              <a:rPr lang="en-US" sz="2800" dirty="0">
                <a:solidFill>
                  <a:srgbClr val="FF0000"/>
                </a:solidFill>
                <a:latin typeface="VNI-Times" pitchFamily="2" charset="0"/>
              </a:rPr>
              <a:t> </a:t>
            </a:r>
            <a:r>
              <a:rPr lang="en-US" sz="2800" dirty="0" err="1">
                <a:solidFill>
                  <a:srgbClr val="FF0000"/>
                </a:solidFill>
                <a:latin typeface="VNI-Times" pitchFamily="2" charset="0"/>
              </a:rPr>
              <a:t>Ñaêng</a:t>
            </a:r>
            <a:r>
              <a:rPr lang="en-US" sz="2800" dirty="0">
                <a:solidFill>
                  <a:srgbClr val="FF0000"/>
                </a:solidFill>
                <a:latin typeface="VNI-Times" pitchFamily="2" charset="0"/>
              </a:rPr>
              <a:t> Dung </a:t>
            </a:r>
            <a:r>
              <a:rPr lang="en-US" sz="2800" dirty="0" err="1">
                <a:solidFill>
                  <a:srgbClr val="FF0000"/>
                </a:solidFill>
                <a:latin typeface="VNI-Times" pitchFamily="2" charset="0"/>
              </a:rPr>
              <a:t>thuôû</a:t>
            </a:r>
            <a:r>
              <a:rPr lang="en-US" sz="2800" dirty="0">
                <a:solidFill>
                  <a:srgbClr val="FF0000"/>
                </a:solidFill>
                <a:latin typeface="VNI-Times" pitchFamily="2" charset="0"/>
              </a:rPr>
              <a:t> </a:t>
            </a:r>
            <a:r>
              <a:rPr lang="en-US" sz="2800" dirty="0" err="1">
                <a:solidFill>
                  <a:srgbClr val="FF0000"/>
                </a:solidFill>
                <a:latin typeface="VNI-Times" pitchFamily="2" charset="0"/>
              </a:rPr>
              <a:t>nhoû</a:t>
            </a:r>
            <a:r>
              <a:rPr lang="en-US" sz="2800" dirty="0">
                <a:solidFill>
                  <a:srgbClr val="FF0000"/>
                </a:solidFill>
                <a:latin typeface="VNI-Times" pitchFamily="2" charset="0"/>
              </a:rPr>
              <a:t>, </a:t>
            </a:r>
            <a:r>
              <a:rPr lang="en-US" sz="2800" dirty="0" err="1">
                <a:solidFill>
                  <a:srgbClr val="FF0000"/>
                </a:solidFill>
                <a:latin typeface="VNI-Times" pitchFamily="2" charset="0"/>
              </a:rPr>
              <a:t>nhaø</a:t>
            </a:r>
            <a:r>
              <a:rPr lang="en-US" sz="2800" dirty="0">
                <a:solidFill>
                  <a:srgbClr val="FF0000"/>
                </a:solidFill>
                <a:latin typeface="VNI-Times" pitchFamily="2" charset="0"/>
              </a:rPr>
              <a:t> </a:t>
            </a:r>
            <a:r>
              <a:rPr lang="en-US" sz="2800" dirty="0" err="1" smtClean="0">
                <a:solidFill>
                  <a:srgbClr val="FF0000"/>
                </a:solidFill>
                <a:latin typeface="VNI-Times" pitchFamily="2" charset="0"/>
              </a:rPr>
              <a:t>ngheøo</a:t>
            </a:r>
            <a:r>
              <a:rPr lang="en-US" sz="2800" dirty="0" smtClean="0">
                <a:solidFill>
                  <a:srgbClr val="FF0000"/>
                </a:solidFill>
                <a:latin typeface="VNI-Times" pitchFamily="2" charset="0"/>
              </a:rPr>
              <a:t>, </a:t>
            </a:r>
            <a:r>
              <a:rPr lang="en-US" sz="2800" dirty="0" err="1" smtClean="0">
                <a:solidFill>
                  <a:srgbClr val="FF0000"/>
                </a:solidFill>
                <a:latin typeface="VNI-Times" pitchFamily="2" charset="0"/>
              </a:rPr>
              <a:t>nhôø</a:t>
            </a:r>
            <a:r>
              <a:rPr lang="en-US" sz="2800" dirty="0" smtClean="0">
                <a:solidFill>
                  <a:srgbClr val="FF0000"/>
                </a:solidFill>
                <a:latin typeface="VNI-Times" pitchFamily="2" charset="0"/>
              </a:rPr>
              <a:t> </a:t>
            </a:r>
            <a:r>
              <a:rPr lang="en-US" sz="2800" dirty="0" err="1">
                <a:solidFill>
                  <a:srgbClr val="FF0000"/>
                </a:solidFill>
                <a:latin typeface="VNI-Times" pitchFamily="2" charset="0"/>
              </a:rPr>
              <a:t>coù</a:t>
            </a:r>
            <a:r>
              <a:rPr lang="en-US" sz="2800" dirty="0">
                <a:solidFill>
                  <a:srgbClr val="FF0000"/>
                </a:solidFill>
                <a:latin typeface="VNI-Times" pitchFamily="2" charset="0"/>
              </a:rPr>
              <a:t> </a:t>
            </a:r>
            <a:r>
              <a:rPr lang="en-US" sz="2800" dirty="0" err="1">
                <a:solidFill>
                  <a:srgbClr val="FF0000"/>
                </a:solidFill>
                <a:latin typeface="VNI-Times" pitchFamily="2" charset="0"/>
              </a:rPr>
              <a:t>söùc</a:t>
            </a:r>
            <a:r>
              <a:rPr lang="en-US" sz="2800" dirty="0">
                <a:solidFill>
                  <a:srgbClr val="FF0000"/>
                </a:solidFill>
                <a:latin typeface="VNI-Times" pitchFamily="2" charset="0"/>
              </a:rPr>
              <a:t> </a:t>
            </a:r>
            <a:r>
              <a:rPr lang="en-US" sz="2800" dirty="0" err="1">
                <a:solidFill>
                  <a:srgbClr val="FF0000"/>
                </a:solidFill>
                <a:latin typeface="VNI-Times" pitchFamily="2" charset="0"/>
              </a:rPr>
              <a:t>khoeû</a:t>
            </a:r>
            <a:r>
              <a:rPr lang="en-US" sz="2800" dirty="0">
                <a:solidFill>
                  <a:srgbClr val="FF0000"/>
                </a:solidFill>
                <a:latin typeface="VNI-Times" pitchFamily="2" charset="0"/>
              </a:rPr>
              <a:t> </a:t>
            </a:r>
            <a:r>
              <a:rPr lang="en-US" sz="2800" dirty="0" err="1">
                <a:solidFill>
                  <a:srgbClr val="FF0000"/>
                </a:solidFill>
                <a:latin typeface="VNI-Times" pitchFamily="2" charset="0"/>
              </a:rPr>
              <a:t>ñaõ</a:t>
            </a:r>
            <a:r>
              <a:rPr lang="en-US" sz="2800" dirty="0">
                <a:solidFill>
                  <a:srgbClr val="FF0000"/>
                </a:solidFill>
                <a:latin typeface="VNI-Times" pitchFamily="2" charset="0"/>
              </a:rPr>
              <a:t> </a:t>
            </a:r>
            <a:r>
              <a:rPr lang="en-US" sz="2800" dirty="0" err="1">
                <a:solidFill>
                  <a:srgbClr val="FF0000"/>
                </a:solidFill>
                <a:latin typeface="VNI-Times" pitchFamily="2" charset="0"/>
              </a:rPr>
              <a:t>luyeän</a:t>
            </a:r>
            <a:r>
              <a:rPr lang="en-US" sz="2800" dirty="0">
                <a:solidFill>
                  <a:srgbClr val="FF0000"/>
                </a:solidFill>
                <a:latin typeface="VNI-Times" pitchFamily="2" charset="0"/>
              </a:rPr>
              <a:t> </a:t>
            </a:r>
            <a:r>
              <a:rPr lang="en-US" sz="2800" dirty="0" err="1">
                <a:solidFill>
                  <a:srgbClr val="FF0000"/>
                </a:solidFill>
                <a:latin typeface="VNI-Times" pitchFamily="2" charset="0"/>
              </a:rPr>
              <a:t>voõ</a:t>
            </a:r>
            <a:r>
              <a:rPr lang="en-US" sz="2800" dirty="0">
                <a:solidFill>
                  <a:srgbClr val="FF0000"/>
                </a:solidFill>
                <a:latin typeface="VNI-Times" pitchFamily="2" charset="0"/>
              </a:rPr>
              <a:t> </a:t>
            </a:r>
            <a:r>
              <a:rPr lang="en-US" sz="2800" dirty="0" err="1">
                <a:solidFill>
                  <a:srgbClr val="FF0000"/>
                </a:solidFill>
                <a:latin typeface="VNI-Times" pitchFamily="2" charset="0"/>
              </a:rPr>
              <a:t>tìm</a:t>
            </a:r>
            <a:r>
              <a:rPr lang="en-US" sz="2800" dirty="0">
                <a:solidFill>
                  <a:srgbClr val="FF0000"/>
                </a:solidFill>
                <a:latin typeface="VNI-Times" pitchFamily="2" charset="0"/>
              </a:rPr>
              <a:t> </a:t>
            </a:r>
            <a:r>
              <a:rPr lang="en-US" sz="2800" dirty="0" err="1">
                <a:solidFill>
                  <a:srgbClr val="FF0000"/>
                </a:solidFill>
                <a:latin typeface="VNI-Times" pitchFamily="2" charset="0"/>
              </a:rPr>
              <a:t>caùch</a:t>
            </a:r>
            <a:r>
              <a:rPr lang="en-US" sz="2800" dirty="0">
                <a:solidFill>
                  <a:srgbClr val="FF0000"/>
                </a:solidFill>
                <a:latin typeface="VNI-Times" pitchFamily="2" charset="0"/>
              </a:rPr>
              <a:t> </a:t>
            </a:r>
            <a:r>
              <a:rPr lang="en-US" sz="2800" dirty="0" err="1">
                <a:solidFill>
                  <a:srgbClr val="FF0000"/>
                </a:solidFill>
                <a:latin typeface="VNI-Times" pitchFamily="2" charset="0"/>
              </a:rPr>
              <a:t>tieán</a:t>
            </a:r>
            <a:r>
              <a:rPr lang="en-US" sz="2800" dirty="0">
                <a:solidFill>
                  <a:srgbClr val="FF0000"/>
                </a:solidFill>
                <a:latin typeface="VNI-Times" pitchFamily="2" charset="0"/>
              </a:rPr>
              <a:t> </a:t>
            </a:r>
            <a:r>
              <a:rPr lang="en-US" sz="2800" dirty="0" err="1">
                <a:solidFill>
                  <a:srgbClr val="FF0000"/>
                </a:solidFill>
                <a:latin typeface="VNI-Times" pitchFamily="2" charset="0"/>
              </a:rPr>
              <a:t>thaân</a:t>
            </a:r>
            <a:r>
              <a:rPr lang="en-US" sz="2800" dirty="0">
                <a:solidFill>
                  <a:srgbClr val="FF0000"/>
                </a:solidFill>
                <a:latin typeface="VNI-Times" pitchFamily="2" charset="0"/>
              </a:rPr>
              <a:t> - </a:t>
            </a:r>
            <a:r>
              <a:rPr lang="en-US" sz="2800" dirty="0" err="1">
                <a:solidFill>
                  <a:srgbClr val="FF0000"/>
                </a:solidFill>
                <a:latin typeface="VNI-Times" pitchFamily="2" charset="0"/>
              </a:rPr>
              <a:t>thi</a:t>
            </a:r>
            <a:r>
              <a:rPr lang="en-US" sz="2800" dirty="0">
                <a:solidFill>
                  <a:srgbClr val="FF0000"/>
                </a:solidFill>
                <a:latin typeface="VNI-Times" pitchFamily="2" charset="0"/>
              </a:rPr>
              <a:t> </a:t>
            </a:r>
            <a:r>
              <a:rPr lang="en-US" sz="2800" dirty="0" err="1">
                <a:solidFill>
                  <a:srgbClr val="FF0000"/>
                </a:solidFill>
                <a:latin typeface="VNI-Times" pitchFamily="2" charset="0"/>
              </a:rPr>
              <a:t>ñoã</a:t>
            </a:r>
            <a:r>
              <a:rPr lang="en-US" sz="2800" dirty="0">
                <a:solidFill>
                  <a:srgbClr val="FF0000"/>
                </a:solidFill>
                <a:latin typeface="VNI-Times" pitchFamily="2" charset="0"/>
              </a:rPr>
              <a:t> </a:t>
            </a:r>
            <a:r>
              <a:rPr lang="en-US" sz="2800" dirty="0" err="1">
                <a:solidFill>
                  <a:srgbClr val="FF0000"/>
                </a:solidFill>
                <a:latin typeface="VNI-Times" pitchFamily="2" charset="0"/>
              </a:rPr>
              <a:t>löïc</a:t>
            </a:r>
            <a:r>
              <a:rPr lang="en-US" sz="2800" dirty="0">
                <a:solidFill>
                  <a:srgbClr val="FF0000"/>
                </a:solidFill>
                <a:latin typeface="VNI-Times" pitchFamily="2" charset="0"/>
              </a:rPr>
              <a:t> </a:t>
            </a:r>
            <a:r>
              <a:rPr lang="en-US" sz="2800" dirty="0" err="1">
                <a:solidFill>
                  <a:srgbClr val="FF0000"/>
                </a:solidFill>
                <a:latin typeface="VNI-Times" pitchFamily="2" charset="0"/>
              </a:rPr>
              <a:t>só</a:t>
            </a:r>
            <a:r>
              <a:rPr lang="en-US" sz="2800" dirty="0">
                <a:solidFill>
                  <a:srgbClr val="FF0000"/>
                </a:solidFill>
                <a:latin typeface="VNI-Times" pitchFamily="2" charset="0"/>
              </a:rPr>
              <a:t> .</a:t>
            </a:r>
          </a:p>
        </p:txBody>
      </p:sp>
    </p:spTree>
    <p:extLst>
      <p:ext uri="{BB962C8B-B14F-4D97-AF65-F5344CB8AC3E}">
        <p14:creationId xmlns:p14="http://schemas.microsoft.com/office/powerpoint/2010/main" val="29365180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5780"/>
                                        </p:tgtEl>
                                        <p:attrNameLst>
                                          <p:attrName>style.visibility</p:attrName>
                                        </p:attrNameLst>
                                      </p:cBhvr>
                                      <p:to>
                                        <p:strVal val="visible"/>
                                      </p:to>
                                    </p:set>
                                    <p:animEffect transition="in" filter="box(in)">
                                      <p:cBhvr>
                                        <p:cTn id="7" dur="500"/>
                                        <p:tgtEl>
                                          <p:spTgt spid="757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75781"/>
                                        </p:tgtEl>
                                        <p:attrNameLst>
                                          <p:attrName>style.visibility</p:attrName>
                                        </p:attrNameLst>
                                      </p:cBhvr>
                                      <p:to>
                                        <p:strVal val="visible"/>
                                      </p:to>
                                    </p:set>
                                    <p:anim calcmode="lin" valueType="num">
                                      <p:cBhvr>
                                        <p:cTn id="12" dur="500" decel="50000" fill="hold">
                                          <p:stCondLst>
                                            <p:cond delay="0"/>
                                          </p:stCondLst>
                                        </p:cTn>
                                        <p:tgtEl>
                                          <p:spTgt spid="75781"/>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75781"/>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75781"/>
                                        </p:tgtEl>
                                        <p:attrNameLst>
                                          <p:attrName>ppt_w</p:attrName>
                                        </p:attrNameLst>
                                      </p:cBhvr>
                                      <p:tavLst>
                                        <p:tav tm="0">
                                          <p:val>
                                            <p:strVal val="#ppt_w*.05"/>
                                          </p:val>
                                        </p:tav>
                                        <p:tav tm="100000">
                                          <p:val>
                                            <p:strVal val="#ppt_w"/>
                                          </p:val>
                                        </p:tav>
                                      </p:tavLst>
                                    </p:anim>
                                    <p:anim calcmode="lin" valueType="num">
                                      <p:cBhvr>
                                        <p:cTn id="15" dur="1000" fill="hold"/>
                                        <p:tgtEl>
                                          <p:spTgt spid="75781"/>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75781"/>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75781"/>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75781"/>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75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descr="Qua các đời vua trước, Mạc Đăng Dung được cử đi giữ đất Hải D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 Box 5"/>
          <p:cNvSpPr txBox="1">
            <a:spLocks noChangeArrowheads="1"/>
          </p:cNvSpPr>
          <p:nvPr/>
        </p:nvSpPr>
        <p:spPr bwMode="auto">
          <a:xfrm>
            <a:off x="152400" y="5257464"/>
            <a:ext cx="8686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en-US" sz="3600" dirty="0" err="1">
                <a:solidFill>
                  <a:srgbClr val="FF0000"/>
                </a:solidFill>
                <a:latin typeface="VNI-Times" pitchFamily="2" charset="0"/>
              </a:rPr>
              <a:t>Mạc</a:t>
            </a:r>
            <a:r>
              <a:rPr lang="en-US" sz="3600" dirty="0">
                <a:solidFill>
                  <a:srgbClr val="FF0000"/>
                </a:solidFill>
                <a:latin typeface="VNI-Times" pitchFamily="2" charset="0"/>
              </a:rPr>
              <a:t> </a:t>
            </a:r>
            <a:r>
              <a:rPr lang="en-US" sz="3600" dirty="0" err="1">
                <a:solidFill>
                  <a:srgbClr val="FF0000"/>
                </a:solidFill>
                <a:latin typeface="VNI-Times" pitchFamily="2" charset="0"/>
              </a:rPr>
              <a:t>Ñaêng</a:t>
            </a:r>
            <a:r>
              <a:rPr lang="en-US" sz="3600" dirty="0">
                <a:solidFill>
                  <a:srgbClr val="FF0000"/>
                </a:solidFill>
                <a:latin typeface="VNI-Times" pitchFamily="2" charset="0"/>
              </a:rPr>
              <a:t> Dung </a:t>
            </a:r>
            <a:r>
              <a:rPr lang="en-US" sz="3600" dirty="0" err="1">
                <a:solidFill>
                  <a:srgbClr val="FF0000"/>
                </a:solidFill>
                <a:latin typeface="VNI-Times" pitchFamily="2" charset="0"/>
              </a:rPr>
              <a:t>nhaän</a:t>
            </a:r>
            <a:r>
              <a:rPr lang="en-US" sz="3600" dirty="0">
                <a:solidFill>
                  <a:srgbClr val="FF0000"/>
                </a:solidFill>
                <a:latin typeface="VNI-Times" pitchFamily="2" charset="0"/>
              </a:rPr>
              <a:t> </a:t>
            </a:r>
            <a:r>
              <a:rPr lang="en-US" sz="3600" dirty="0" err="1">
                <a:solidFill>
                  <a:srgbClr val="FF0000"/>
                </a:solidFill>
                <a:latin typeface="VNI-Times" pitchFamily="2" charset="0"/>
              </a:rPr>
              <a:t>binh</a:t>
            </a:r>
            <a:r>
              <a:rPr lang="en-US" sz="3600" dirty="0">
                <a:solidFill>
                  <a:srgbClr val="FF0000"/>
                </a:solidFill>
                <a:latin typeface="VNI-Times" pitchFamily="2" charset="0"/>
              </a:rPr>
              <a:t> </a:t>
            </a:r>
            <a:r>
              <a:rPr lang="en-US" sz="3600" dirty="0" err="1">
                <a:solidFill>
                  <a:srgbClr val="FF0000"/>
                </a:solidFill>
                <a:latin typeface="VNI-Times" pitchFamily="2" charset="0"/>
              </a:rPr>
              <a:t>quyeàn</a:t>
            </a:r>
            <a:r>
              <a:rPr lang="en-US" sz="3600" dirty="0">
                <a:solidFill>
                  <a:srgbClr val="FF0000"/>
                </a:solidFill>
                <a:latin typeface="VNI-Times" pitchFamily="2" charset="0"/>
              </a:rPr>
              <a:t> </a:t>
            </a:r>
            <a:r>
              <a:rPr lang="en-US" sz="3600" dirty="0" err="1">
                <a:solidFill>
                  <a:srgbClr val="FF0000"/>
                </a:solidFill>
                <a:latin typeface="VNI-Times" pitchFamily="2" charset="0"/>
              </a:rPr>
              <a:t>cuûa</a:t>
            </a:r>
            <a:r>
              <a:rPr lang="en-US" sz="3600" dirty="0">
                <a:solidFill>
                  <a:srgbClr val="FF0000"/>
                </a:solidFill>
                <a:latin typeface="VNI-Times" pitchFamily="2" charset="0"/>
              </a:rPr>
              <a:t> </a:t>
            </a:r>
            <a:r>
              <a:rPr lang="en-US" sz="3600" dirty="0" err="1">
                <a:solidFill>
                  <a:srgbClr val="FF0000"/>
                </a:solidFill>
                <a:latin typeface="VNI-Times" pitchFamily="2" charset="0"/>
              </a:rPr>
              <a:t>Leâ</a:t>
            </a:r>
            <a:r>
              <a:rPr lang="en-US" sz="3600" dirty="0">
                <a:solidFill>
                  <a:srgbClr val="FF0000"/>
                </a:solidFill>
                <a:latin typeface="VNI-Times" pitchFamily="2" charset="0"/>
              </a:rPr>
              <a:t> </a:t>
            </a:r>
            <a:r>
              <a:rPr lang="en-US" sz="3600" dirty="0" err="1">
                <a:solidFill>
                  <a:srgbClr val="FF0000"/>
                </a:solidFill>
                <a:latin typeface="VNI-Times" pitchFamily="2" charset="0"/>
              </a:rPr>
              <a:t>Chieâu</a:t>
            </a:r>
            <a:r>
              <a:rPr lang="en-US" sz="3600" dirty="0">
                <a:solidFill>
                  <a:srgbClr val="FF0000"/>
                </a:solidFill>
                <a:latin typeface="VNI-Times" pitchFamily="2" charset="0"/>
              </a:rPr>
              <a:t> </a:t>
            </a:r>
            <a:r>
              <a:rPr lang="en-US" sz="3600" dirty="0" err="1">
                <a:solidFill>
                  <a:srgbClr val="FF0000"/>
                </a:solidFill>
                <a:latin typeface="VNI-Times" pitchFamily="2" charset="0"/>
              </a:rPr>
              <a:t>Toâng</a:t>
            </a:r>
            <a:r>
              <a:rPr lang="en-US" sz="3600" dirty="0">
                <a:solidFill>
                  <a:srgbClr val="FF0000"/>
                </a:solidFill>
                <a:latin typeface="VNI-Times" pitchFamily="2" charset="0"/>
              </a:rPr>
              <a:t> </a:t>
            </a:r>
            <a:r>
              <a:rPr lang="en-US" sz="3600" dirty="0" err="1">
                <a:solidFill>
                  <a:srgbClr val="FF0000"/>
                </a:solidFill>
                <a:latin typeface="VNI-Times" pitchFamily="2" charset="0"/>
              </a:rPr>
              <a:t>ñeå</a:t>
            </a:r>
            <a:r>
              <a:rPr lang="en-US" sz="3600" dirty="0">
                <a:solidFill>
                  <a:srgbClr val="FF0000"/>
                </a:solidFill>
                <a:latin typeface="VNI-Times" pitchFamily="2" charset="0"/>
              </a:rPr>
              <a:t> </a:t>
            </a:r>
            <a:r>
              <a:rPr lang="en-US" sz="3600" dirty="0" err="1" smtClean="0">
                <a:solidFill>
                  <a:srgbClr val="FF0000"/>
                </a:solidFill>
                <a:latin typeface="VNI-Times" pitchFamily="2" charset="0"/>
              </a:rPr>
              <a:t>deïp</a:t>
            </a:r>
            <a:r>
              <a:rPr lang="en-US" sz="3600" dirty="0" smtClean="0">
                <a:solidFill>
                  <a:srgbClr val="FF0000"/>
                </a:solidFill>
                <a:latin typeface="VNI-Times" pitchFamily="2" charset="0"/>
              </a:rPr>
              <a:t> </a:t>
            </a:r>
            <a:r>
              <a:rPr lang="en-US" sz="3600" dirty="0" err="1">
                <a:solidFill>
                  <a:srgbClr val="FF0000"/>
                </a:solidFill>
                <a:latin typeface="VNI-Times" pitchFamily="2" charset="0"/>
              </a:rPr>
              <a:t>boïn</a:t>
            </a:r>
            <a:r>
              <a:rPr lang="en-US" sz="3600" dirty="0">
                <a:solidFill>
                  <a:srgbClr val="FF0000"/>
                </a:solidFill>
                <a:latin typeface="VNI-Times" pitchFamily="2" charset="0"/>
              </a:rPr>
              <a:t> </a:t>
            </a:r>
            <a:r>
              <a:rPr lang="en-US" sz="3600" dirty="0" err="1">
                <a:solidFill>
                  <a:srgbClr val="FF0000"/>
                </a:solidFill>
                <a:latin typeface="VNI-Times" pitchFamily="2" charset="0"/>
              </a:rPr>
              <a:t>phaûn</a:t>
            </a:r>
            <a:r>
              <a:rPr lang="en-US" sz="3600" dirty="0">
                <a:solidFill>
                  <a:srgbClr val="FF0000"/>
                </a:solidFill>
                <a:latin typeface="VNI-Times" pitchFamily="2" charset="0"/>
              </a:rPr>
              <a:t> </a:t>
            </a:r>
            <a:r>
              <a:rPr lang="en-US" sz="3600" dirty="0" err="1" smtClean="0">
                <a:solidFill>
                  <a:srgbClr val="FF0000"/>
                </a:solidFill>
                <a:latin typeface="VNI-Times" pitchFamily="2" charset="0"/>
              </a:rPr>
              <a:t>loaïn</a:t>
            </a:r>
            <a:r>
              <a:rPr lang="en-US" sz="3600" dirty="0" smtClean="0">
                <a:solidFill>
                  <a:srgbClr val="FF0000"/>
                </a:solidFill>
                <a:latin typeface="VNI-Times" pitchFamily="2" charset="0"/>
              </a:rPr>
              <a:t>.</a:t>
            </a:r>
            <a:endParaRPr lang="en-US" sz="3600" dirty="0">
              <a:solidFill>
                <a:srgbClr val="FF0000"/>
              </a:solidFill>
              <a:latin typeface="VNI-Times" pitchFamily="2" charset="0"/>
            </a:endParaRPr>
          </a:p>
        </p:txBody>
      </p:sp>
    </p:spTree>
    <p:extLst>
      <p:ext uri="{BB962C8B-B14F-4D97-AF65-F5344CB8AC3E}">
        <p14:creationId xmlns:p14="http://schemas.microsoft.com/office/powerpoint/2010/main" val="32141000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76804"/>
                                        </p:tgtEl>
                                        <p:attrNameLst>
                                          <p:attrName>style.visibility</p:attrName>
                                        </p:attrNameLst>
                                      </p:cBhvr>
                                      <p:to>
                                        <p:strVal val="visible"/>
                                      </p:to>
                                    </p:set>
                                    <p:anim calcmode="lin" valueType="num">
                                      <p:cBhvr>
                                        <p:cTn id="7" dur="500" decel="50000" fill="hold">
                                          <p:stCondLst>
                                            <p:cond delay="0"/>
                                          </p:stCondLst>
                                        </p:cTn>
                                        <p:tgtEl>
                                          <p:spTgt spid="7680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680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6804"/>
                                        </p:tgtEl>
                                        <p:attrNameLst>
                                          <p:attrName>ppt_w</p:attrName>
                                        </p:attrNameLst>
                                      </p:cBhvr>
                                      <p:tavLst>
                                        <p:tav tm="0">
                                          <p:val>
                                            <p:strVal val="#ppt_w*.05"/>
                                          </p:val>
                                        </p:tav>
                                        <p:tav tm="100000">
                                          <p:val>
                                            <p:strVal val="#ppt_w"/>
                                          </p:val>
                                        </p:tav>
                                      </p:tavLst>
                                    </p:anim>
                                    <p:anim calcmode="lin" valueType="num">
                                      <p:cBhvr>
                                        <p:cTn id="10" dur="1000" fill="hold"/>
                                        <p:tgtEl>
                                          <p:spTgt spid="7680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680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680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680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68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76805"/>
                                        </p:tgtEl>
                                        <p:attrNameLst>
                                          <p:attrName>style.visibility</p:attrName>
                                        </p:attrNameLst>
                                      </p:cBhvr>
                                      <p:to>
                                        <p:strVal val="visible"/>
                                      </p:to>
                                    </p:set>
                                    <p:animEffect transition="in" filter="blinds(horizontal)">
                                      <p:cBhvr>
                                        <p:cTn id="19" dur="500"/>
                                        <p:tgtEl>
                                          <p:spTgt spid="76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671" y="889797"/>
            <a:ext cx="8586247" cy="584775"/>
          </a:xfrm>
          <a:prstGeom prst="rect">
            <a:avLst/>
          </a:prstGeom>
        </p:spPr>
        <p:txBody>
          <a:bodyPr wrap="square">
            <a:spAutoFit/>
          </a:bodyPr>
          <a:lstStyle/>
          <a:p>
            <a:pPr algn="ctr"/>
            <a:r>
              <a:rPr lang="en-US" sz="3200" b="1" dirty="0" err="1" smtClean="0">
                <a:solidFill>
                  <a:srgbClr val="FF0000"/>
                </a:solidFill>
                <a:latin typeface="Times New Roman" pitchFamily="18" charset="0"/>
                <a:cs typeface="Times New Roman" pitchFamily="18" charset="0"/>
              </a:rPr>
              <a:t>Trịnh</a:t>
            </a:r>
            <a:r>
              <a:rPr lang="en-US" sz="3200" b="1" dirty="0" smtClean="0">
                <a:solidFill>
                  <a:srgbClr val="FF000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Nguyễn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phân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tranh</a:t>
            </a:r>
            <a:endParaRPr lang="en-US" sz="3200" b="1" dirty="0">
              <a:solidFill>
                <a:srgbClr val="FF0000"/>
              </a:solidFill>
              <a:latin typeface="Times New Roman" pitchFamily="18" charset="0"/>
              <a:cs typeface="Times New Roman" pitchFamily="18" charset="0"/>
            </a:endParaRPr>
          </a:p>
        </p:txBody>
      </p:sp>
      <p:sp>
        <p:nvSpPr>
          <p:cNvPr id="4" name="Hộp_Văn_Bản 3"/>
          <p:cNvSpPr txBox="1"/>
          <p:nvPr/>
        </p:nvSpPr>
        <p:spPr>
          <a:xfrm>
            <a:off x="1752600" y="76200"/>
            <a:ext cx="5638800" cy="954107"/>
          </a:xfrm>
          <a:prstGeom prst="rect">
            <a:avLst/>
          </a:prstGeom>
          <a:noFill/>
        </p:spPr>
        <p:txBody>
          <a:bodyPr wrap="square" rtlCol="0">
            <a:spAutoFit/>
          </a:bodyPr>
          <a:lstStyle/>
          <a:p>
            <a:pPr algn="ctr"/>
            <a:r>
              <a:rPr lang="en-US" sz="2800" b="1" dirty="0" err="1" smtClean="0">
                <a:solidFill>
                  <a:schemeClr val="tx1">
                    <a:lumMod val="95000"/>
                    <a:lumOff val="5000"/>
                  </a:schemeClr>
                </a:solidFill>
                <a:latin typeface="Times New Roman" pitchFamily="18" charset="0"/>
                <a:cs typeface="Times New Roman" pitchFamily="18" charset="0"/>
              </a:rPr>
              <a:t>Thứ</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ba</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ngày</a:t>
            </a:r>
            <a:r>
              <a:rPr lang="en-US" sz="2800" b="1" dirty="0" smtClean="0">
                <a:solidFill>
                  <a:schemeClr val="tx1">
                    <a:lumMod val="95000"/>
                    <a:lumOff val="5000"/>
                  </a:schemeClr>
                </a:solidFill>
                <a:latin typeface="Times New Roman" pitchFamily="18" charset="0"/>
                <a:cs typeface="Times New Roman" pitchFamily="18" charset="0"/>
              </a:rPr>
              <a:t> 7 </a:t>
            </a:r>
            <a:r>
              <a:rPr lang="en-US" sz="2800" b="1" dirty="0" err="1" smtClean="0">
                <a:solidFill>
                  <a:schemeClr val="tx1">
                    <a:lumMod val="95000"/>
                    <a:lumOff val="5000"/>
                  </a:schemeClr>
                </a:solidFill>
                <a:latin typeface="Times New Roman" pitchFamily="18" charset="0"/>
                <a:cs typeface="Times New Roman" pitchFamily="18" charset="0"/>
              </a:rPr>
              <a:t>tháng</a:t>
            </a:r>
            <a:r>
              <a:rPr lang="en-US" sz="2800" b="1" dirty="0" smtClean="0">
                <a:solidFill>
                  <a:schemeClr val="tx1">
                    <a:lumMod val="95000"/>
                    <a:lumOff val="5000"/>
                  </a:schemeClr>
                </a:solidFill>
                <a:latin typeface="Times New Roman" pitchFamily="18" charset="0"/>
                <a:cs typeface="Times New Roman" pitchFamily="18" charset="0"/>
              </a:rPr>
              <a:t> 3 </a:t>
            </a:r>
            <a:r>
              <a:rPr lang="en-US" sz="2800" b="1" dirty="0" err="1" smtClean="0">
                <a:solidFill>
                  <a:schemeClr val="tx1">
                    <a:lumMod val="95000"/>
                    <a:lumOff val="5000"/>
                  </a:schemeClr>
                </a:solidFill>
                <a:latin typeface="Times New Roman" pitchFamily="18" charset="0"/>
                <a:cs typeface="Times New Roman" pitchFamily="18" charset="0"/>
              </a:rPr>
              <a:t>năm</a:t>
            </a:r>
            <a:r>
              <a:rPr lang="en-US" sz="2800" b="1" dirty="0" smtClean="0">
                <a:solidFill>
                  <a:schemeClr val="tx1">
                    <a:lumMod val="95000"/>
                    <a:lumOff val="5000"/>
                  </a:schemeClr>
                </a:solidFill>
                <a:latin typeface="Times New Roman" pitchFamily="18" charset="0"/>
                <a:cs typeface="Times New Roman" pitchFamily="18" charset="0"/>
              </a:rPr>
              <a:t> 2019</a:t>
            </a:r>
          </a:p>
          <a:p>
            <a:pPr algn="ctr"/>
            <a:r>
              <a:rPr lang="en-US" sz="2800" b="1" dirty="0" err="1" smtClean="0">
                <a:solidFill>
                  <a:schemeClr val="tx1">
                    <a:lumMod val="95000"/>
                    <a:lumOff val="5000"/>
                  </a:schemeClr>
                </a:solidFill>
                <a:latin typeface="Times New Roman" pitchFamily="18" charset="0"/>
                <a:cs typeface="Times New Roman" pitchFamily="18" charset="0"/>
              </a:rPr>
              <a:t>Lịch</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sử</a:t>
            </a:r>
            <a:r>
              <a:rPr lang="en-US" sz="2800" b="1" dirty="0" smtClean="0">
                <a:solidFill>
                  <a:schemeClr val="tx1">
                    <a:lumMod val="95000"/>
                    <a:lumOff val="5000"/>
                  </a:schemeClr>
                </a:solidFill>
                <a:latin typeface="Times New Roman" pitchFamily="18" charset="0"/>
                <a:cs typeface="Times New Roman" pitchFamily="18" charset="0"/>
              </a:rPr>
              <a:t>:</a:t>
            </a:r>
            <a:endParaRPr lang="en-US" sz="2800" b="1" dirty="0">
              <a:solidFill>
                <a:schemeClr val="tx1">
                  <a:lumMod val="95000"/>
                  <a:lumOff val="5000"/>
                </a:schemeClr>
              </a:solidFill>
              <a:latin typeface="Times New Roman" pitchFamily="18" charset="0"/>
              <a:cs typeface="Times New Roman" pitchFamily="18" charset="0"/>
            </a:endParaRPr>
          </a:p>
        </p:txBody>
      </p:sp>
      <p:cxnSp>
        <p:nvCxnSpPr>
          <p:cNvPr id="6" name="Straight Connector 5"/>
          <p:cNvCxnSpPr/>
          <p:nvPr/>
        </p:nvCxnSpPr>
        <p:spPr>
          <a:xfrm>
            <a:off x="3974757" y="916458"/>
            <a:ext cx="1066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81000" y="1440359"/>
            <a:ext cx="4750018" cy="523220"/>
          </a:xfrm>
          <a:prstGeom prst="rect">
            <a:avLst/>
          </a:prstGeom>
        </p:spPr>
        <p:txBody>
          <a:bodyPr wrap="none">
            <a:spAutoFit/>
          </a:bodyPr>
          <a:lstStyle/>
          <a:p>
            <a:r>
              <a:rPr lang="en-US" sz="2800" b="1" dirty="0" smtClean="0">
                <a:solidFill>
                  <a:schemeClr val="tx1">
                    <a:lumMod val="95000"/>
                    <a:lumOff val="5000"/>
                  </a:schemeClr>
                </a:solidFill>
                <a:latin typeface="Times New Roman" pitchFamily="18" charset="0"/>
                <a:cs typeface="Times New Roman" pitchFamily="18" charset="0"/>
              </a:rPr>
              <a:t>1. </a:t>
            </a:r>
            <a:r>
              <a:rPr lang="vi-VN" sz="2800" b="1" dirty="0" smtClean="0">
                <a:solidFill>
                  <a:schemeClr val="tx1">
                    <a:lumMod val="95000"/>
                    <a:lumOff val="5000"/>
                  </a:schemeClr>
                </a:solidFill>
                <a:latin typeface="Times New Roman" pitchFamily="18" charset="0"/>
                <a:cs typeface="Times New Roman" pitchFamily="18" charset="0"/>
              </a:rPr>
              <a:t>Sự </a:t>
            </a:r>
            <a:r>
              <a:rPr lang="vi-VN" sz="2800" b="1" dirty="0">
                <a:solidFill>
                  <a:schemeClr val="tx1">
                    <a:lumMod val="95000"/>
                    <a:lumOff val="5000"/>
                  </a:schemeClr>
                </a:solidFill>
                <a:latin typeface="Times New Roman" pitchFamily="18" charset="0"/>
                <a:cs typeface="Times New Roman" pitchFamily="18" charset="0"/>
              </a:rPr>
              <a:t>sụp đổ của triều Hậu Lê</a:t>
            </a:r>
            <a:endParaRPr lang="en-US" sz="2800" dirty="0">
              <a:solidFill>
                <a:schemeClr val="tx1">
                  <a:lumMod val="95000"/>
                  <a:lumOff val="5000"/>
                </a:schemeClr>
              </a:solidFill>
              <a:latin typeface="Times New Roman" pitchFamily="18" charset="0"/>
              <a:cs typeface="Times New Roman" pitchFamily="18" charset="0"/>
            </a:endParaRPr>
          </a:p>
        </p:txBody>
      </p:sp>
      <p:sp>
        <p:nvSpPr>
          <p:cNvPr id="10" name="Rectangle 9"/>
          <p:cNvSpPr>
            <a:spLocks noChangeArrowheads="1"/>
          </p:cNvSpPr>
          <p:nvPr/>
        </p:nvSpPr>
        <p:spPr bwMode="auto">
          <a:xfrm>
            <a:off x="350850" y="1853514"/>
            <a:ext cx="85645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2. </a:t>
            </a:r>
            <a:r>
              <a:rPr kumimoji="0" lang="vi-VN" sz="2800" b="1"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Nhà Mạc ra đời và sự</a:t>
            </a:r>
            <a:r>
              <a:rPr kumimoji="0" lang="en-US" sz="2800" b="1" u="none" strike="noStrike" cap="none" normalizeH="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 </a:t>
            </a:r>
            <a:r>
              <a:rPr kumimoji="0" lang="vi-VN" sz="2800" b="1"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phân chia Nam triều - Bắc triều</a:t>
            </a:r>
            <a:endParaRPr kumimoji="0" lang="vi-VN" sz="2800" b="0" u="none" strike="noStrike" cap="none" normalizeH="0" baseline="0" dirty="0" smtClean="0">
              <a:ln>
                <a:noFill/>
              </a:ln>
              <a:solidFill>
                <a:schemeClr val="tx1">
                  <a:lumMod val="95000"/>
                  <a:lumOff val="5000"/>
                </a:schemeClr>
              </a:solidFill>
              <a:effectLst/>
              <a:latin typeface="Times New Roman" pitchFamily="18" charset="0"/>
              <a:cs typeface="Times New Roman" pitchFamily="18" charset="0"/>
            </a:endParaRPr>
          </a:p>
        </p:txBody>
      </p:sp>
      <p:sp>
        <p:nvSpPr>
          <p:cNvPr id="12" name="Rectangle 11"/>
          <p:cNvSpPr/>
          <p:nvPr/>
        </p:nvSpPr>
        <p:spPr>
          <a:xfrm>
            <a:off x="445295" y="2808982"/>
            <a:ext cx="8686799" cy="2062103"/>
          </a:xfrm>
          <a:prstGeom prst="rect">
            <a:avLst/>
          </a:prstGeom>
        </p:spPr>
        <p:txBody>
          <a:bodyPr wrap="square">
            <a:spAutoFit/>
          </a:bodyPr>
          <a:lstStyle/>
          <a:p>
            <a:pPr algn="just"/>
            <a:r>
              <a:rPr lang="de-DE" sz="3200" b="1" dirty="0">
                <a:solidFill>
                  <a:srgbClr val="0000CC"/>
                </a:solidFill>
                <a:latin typeface="Times New Roman" pitchFamily="18" charset="0"/>
                <a:cs typeface="Times New Roman" pitchFamily="18" charset="0"/>
              </a:rPr>
              <a:t>Nam triều là triều đình của dòng họ Lê. Năm 1533, một  quan võ của họ Lê là Nguyễn Kim đã đưa 1 người thuộc dòng dõi nhà Lê lên ngôi, lập ra triều đình riêng ở Thanh Hoá.</a:t>
            </a:r>
            <a:endParaRPr lang="en-US" sz="3200" b="1" dirty="0">
              <a:solidFill>
                <a:srgbClr val="0000CC"/>
              </a:solidFill>
              <a:latin typeface="Times New Roman" pitchFamily="18" charset="0"/>
              <a:cs typeface="Times New Roman" pitchFamily="18" charset="0"/>
            </a:endParaRPr>
          </a:p>
        </p:txBody>
      </p:sp>
      <p:sp>
        <p:nvSpPr>
          <p:cNvPr id="13" name="Text Box 12"/>
          <p:cNvSpPr txBox="1">
            <a:spLocks noChangeArrowheads="1"/>
          </p:cNvSpPr>
          <p:nvPr/>
        </p:nvSpPr>
        <p:spPr bwMode="auto">
          <a:xfrm>
            <a:off x="304800" y="2819400"/>
            <a:ext cx="842713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r>
              <a:rPr lang="de-DE" sz="3200" b="1" dirty="0" smtClean="0">
                <a:solidFill>
                  <a:srgbClr val="0000CC"/>
                </a:solidFill>
                <a:cs typeface="Times New Roman" pitchFamily="18" charset="0"/>
              </a:rPr>
              <a:t>      Nam </a:t>
            </a:r>
            <a:r>
              <a:rPr lang="de-DE" sz="3200" b="1" dirty="0">
                <a:solidFill>
                  <a:srgbClr val="0000CC"/>
                </a:solidFill>
                <a:cs typeface="Times New Roman" pitchFamily="18" charset="0"/>
              </a:rPr>
              <a:t>triều là triều đình của dòng họ phong kiến nào ? Ra đời như thế nào ?</a:t>
            </a:r>
            <a:endParaRPr lang="en-US" sz="3200" b="1" dirty="0">
              <a:solidFill>
                <a:srgbClr val="0000CC"/>
              </a:solidFill>
              <a:cs typeface="Times New Roman" pitchFamily="18" charset="0"/>
            </a:endParaRPr>
          </a:p>
        </p:txBody>
      </p:sp>
    </p:spTree>
    <p:extLst>
      <p:ext uri="{BB962C8B-B14F-4D97-AF65-F5344CB8AC3E}">
        <p14:creationId xmlns:p14="http://schemas.microsoft.com/office/powerpoint/2010/main" val="17302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gtEl>
                                        <p:attrNameLst>
                                          <p:attrName>fillcolor</p:attrName>
                                        </p:attrNameLst>
                                      </p:cBhvr>
                                      <p:tavLst>
                                        <p:tav tm="0">
                                          <p:val>
                                            <p:clrVal>
                                              <a:schemeClr val="accent2"/>
                                            </p:clrVal>
                                          </p:val>
                                        </p:tav>
                                        <p:tav tm="50000">
                                          <p:val>
                                            <p:clrVal>
                                              <a:schemeClr val="hlink"/>
                                            </p:clrVal>
                                          </p:val>
                                        </p:tav>
                                      </p:tavLst>
                                    </p:anim>
                                    <p:set>
                                      <p:cBhvr>
                                        <p:cTn id="9" dur="80"/>
                                        <p:tgtEl>
                                          <p:spTgt spid="1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iterate type="lt">
                                    <p:tmPct val="0"/>
                                  </p:iterate>
                                  <p:childTnLst>
                                    <p:anim calcmode="lin" valueType="num">
                                      <p:cBhvr additive="base">
                                        <p:cTn id="13" dur="500"/>
                                        <p:tgtEl>
                                          <p:spTgt spid="13"/>
                                        </p:tgtEl>
                                        <p:attrNameLst>
                                          <p:attrName>ppt_x</p:attrName>
                                        </p:attrNameLst>
                                      </p:cBhvr>
                                      <p:tavLst>
                                        <p:tav tm="0">
                                          <p:val>
                                            <p:strVal val="ppt_x"/>
                                          </p:val>
                                        </p:tav>
                                        <p:tav tm="100000">
                                          <p:val>
                                            <p:strVal val="ppt_x"/>
                                          </p:val>
                                        </p:tav>
                                      </p:tavLst>
                                    </p:anim>
                                    <p:anim calcmode="lin" valueType="num">
                                      <p:cBhvr additive="base">
                                        <p:cTn id="14" dur="500"/>
                                        <p:tgtEl>
                                          <p:spTgt spid="13"/>
                                        </p:tgtEl>
                                        <p:attrNameLst>
                                          <p:attrName>ppt_y</p:attrName>
                                        </p:attrNameLst>
                                      </p:cBhvr>
                                      <p:tavLst>
                                        <p:tav tm="0">
                                          <p:val>
                                            <p:strVal val="ppt_y"/>
                                          </p:val>
                                        </p:tav>
                                        <p:tav tm="100000">
                                          <p:val>
                                            <p:strVal val="1+ppt_h/2"/>
                                          </p:val>
                                        </p:tav>
                                      </p:tavLst>
                                    </p:anim>
                                    <p:set>
                                      <p:cBhvr>
                                        <p:cTn id="15" dur="1" fill="hold">
                                          <p:stCondLst>
                                            <p:cond delay="499"/>
                                          </p:stCondLst>
                                        </p:cTn>
                                        <p:tgtEl>
                                          <p:spTgt spid="13"/>
                                        </p:tgtEl>
                                        <p:attrNameLst>
                                          <p:attrName>style.visibility</p:attrName>
                                        </p:attrNameLst>
                                      </p:cBhvr>
                                      <p:to>
                                        <p:strVal val="hidden"/>
                                      </p:to>
                                    </p:se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6" descr="Mac Dang Dung 10"/>
          <p:cNvPicPr>
            <a:picLocks noChangeAspect="1" noChangeArrowheads="1"/>
          </p:cNvPicPr>
          <p:nvPr/>
        </p:nvPicPr>
        <p:blipFill>
          <a:blip r:embed="rId2"/>
          <a:srcRect b="5759"/>
          <a:stretch>
            <a:fillRect/>
          </a:stretch>
        </p:blipFill>
        <p:spPr bwMode="auto">
          <a:xfrm>
            <a:off x="1159332" y="12357"/>
            <a:ext cx="6629400" cy="6858000"/>
          </a:xfrm>
          <a:prstGeom prst="rect">
            <a:avLst/>
          </a:prstGeom>
          <a:noFill/>
          <a:ln w="9525">
            <a:noFill/>
            <a:miter lim="800000"/>
            <a:headEnd/>
            <a:tailEnd/>
          </a:ln>
        </p:spPr>
      </p:pic>
      <p:sp>
        <p:nvSpPr>
          <p:cNvPr id="28" name="Oval 7"/>
          <p:cNvSpPr>
            <a:spLocks noChangeArrowheads="1"/>
          </p:cNvSpPr>
          <p:nvPr/>
        </p:nvSpPr>
        <p:spPr bwMode="auto">
          <a:xfrm>
            <a:off x="4299861" y="1524000"/>
            <a:ext cx="653143" cy="381000"/>
          </a:xfrm>
          <a:prstGeom prst="ellipse">
            <a:avLst/>
          </a:prstGeom>
          <a:noFill/>
          <a:ln w="38100">
            <a:solidFill>
              <a:srgbClr val="FF0000"/>
            </a:solidFill>
            <a:round/>
            <a:headEnd/>
            <a:tailEnd/>
          </a:ln>
          <a:effectLst/>
        </p:spPr>
        <p:txBody>
          <a:bodyPr wrap="none" anchor="ctr"/>
          <a:lstStyle/>
          <a:p>
            <a:pPr algn="ctr" eaLnBrk="1" hangingPunct="1"/>
            <a:endParaRPr lang="en-US" sz="3000"/>
          </a:p>
        </p:txBody>
      </p:sp>
      <p:sp>
        <p:nvSpPr>
          <p:cNvPr id="29" name="Oval 8"/>
          <p:cNvSpPr>
            <a:spLocks noChangeArrowheads="1"/>
          </p:cNvSpPr>
          <p:nvPr/>
        </p:nvSpPr>
        <p:spPr bwMode="auto">
          <a:xfrm>
            <a:off x="4147461" y="2057400"/>
            <a:ext cx="653143" cy="381000"/>
          </a:xfrm>
          <a:prstGeom prst="ellipse">
            <a:avLst/>
          </a:prstGeom>
          <a:noFill/>
          <a:ln w="38100">
            <a:solidFill>
              <a:srgbClr val="FF0000"/>
            </a:solidFill>
            <a:round/>
            <a:headEnd/>
            <a:tailEnd/>
          </a:ln>
          <a:effectLst/>
        </p:spPr>
        <p:txBody>
          <a:bodyPr wrap="none" anchor="ctr"/>
          <a:lstStyle/>
          <a:p>
            <a:pPr algn="ctr" eaLnBrk="1" hangingPunct="1"/>
            <a:endParaRPr lang="en-US" sz="3000"/>
          </a:p>
        </p:txBody>
      </p:sp>
    </p:spTree>
    <p:extLst>
      <p:ext uri="{BB962C8B-B14F-4D97-AF65-F5344CB8AC3E}">
        <p14:creationId xmlns:p14="http://schemas.microsoft.com/office/powerpoint/2010/main" val="2892020517"/>
      </p:ext>
    </p:extLst>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par>
                                <p:cTn id="13" presetID="8" presetClass="emph" presetSubtype="0" repeatCount="indefinite" fill="hold" grpId="1" nodeType="withEffect">
                                  <p:stCondLst>
                                    <p:cond delay="0"/>
                                  </p:stCondLst>
                                  <p:childTnLst>
                                    <p:animRot by="21600000">
                                      <p:cBhvr>
                                        <p:cTn id="14" dur="2000" fill="hold"/>
                                        <p:tgtEl>
                                          <p:spTgt spid="2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linds(horizontal)">
                                      <p:cBhvr>
                                        <p:cTn id="19" dur="500"/>
                                        <p:tgtEl>
                                          <p:spTgt spid="29"/>
                                        </p:tgtEl>
                                      </p:cBhvr>
                                    </p:animEffect>
                                  </p:childTnLst>
                                </p:cTn>
                              </p:par>
                              <p:par>
                                <p:cTn id="20" presetID="8" presetClass="emph" presetSubtype="0" repeatCount="indefinite" fill="hold" grpId="1" nodeType="withEffect">
                                  <p:stCondLst>
                                    <p:cond delay="0"/>
                                  </p:stCondLst>
                                  <p:childTnLst>
                                    <p:animRot by="21600000">
                                      <p:cBhvr>
                                        <p:cTn id="21" dur="2000" fill="hold"/>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8" name="Picture 4" descr="Di_tich_thanh_nha_M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0232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7829" name="Text Box 5"/>
          <p:cNvSpPr txBox="1">
            <a:spLocks noChangeArrowheads="1"/>
          </p:cNvSpPr>
          <p:nvPr/>
        </p:nvSpPr>
        <p:spPr bwMode="auto">
          <a:xfrm>
            <a:off x="838200" y="6019800"/>
            <a:ext cx="678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spcBef>
                <a:spcPct val="50000"/>
              </a:spcBef>
            </a:pPr>
            <a:r>
              <a:rPr lang="en-US">
                <a:solidFill>
                  <a:srgbClr val="FF00FF"/>
                </a:solidFill>
                <a:cs typeface="Arial" pitchFamily="34" charset="0"/>
              </a:rPr>
              <a:t>DI TÍCH THÀNH NHÀ MẠC</a:t>
            </a:r>
          </a:p>
        </p:txBody>
      </p:sp>
    </p:spTree>
    <p:extLst>
      <p:ext uri="{BB962C8B-B14F-4D97-AF65-F5344CB8AC3E}">
        <p14:creationId xmlns:p14="http://schemas.microsoft.com/office/powerpoint/2010/main" val="120434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77828"/>
                                        </p:tgtEl>
                                        <p:attrNameLst>
                                          <p:attrName>style.visibility</p:attrName>
                                        </p:attrNameLst>
                                      </p:cBhvr>
                                      <p:to>
                                        <p:strVal val="visible"/>
                                      </p:to>
                                    </p:set>
                                    <p:animEffect transition="in" filter="blinds(horizontal)">
                                      <p:cBhvr>
                                        <p:cTn id="7" dur="500"/>
                                        <p:tgtEl>
                                          <p:spTgt spid="77828"/>
                                        </p:tgtEl>
                                      </p:cBhvr>
                                    </p:animEffect>
                                  </p:childTnLst>
                                </p:cTn>
                              </p:par>
                            </p:childTnLst>
                          </p:cTn>
                        </p:par>
                        <p:par>
                          <p:cTn id="8" fill="hold" nodeType="afterGroup">
                            <p:stCondLst>
                              <p:cond delay="500"/>
                            </p:stCondLst>
                            <p:childTnLst>
                              <p:par>
                                <p:cTn id="9" presetID="19" presetClass="emph" presetSubtype="0" fill="hold" nodeType="afterEffect">
                                  <p:stCondLst>
                                    <p:cond delay="0"/>
                                  </p:stCondLst>
                                  <p:childTnLst>
                                    <p:animClr clrSpc="rgb" dir="cw">
                                      <p:cBhvr override="childStyle">
                                        <p:cTn id="10" dur="5000" fill="hold"/>
                                        <p:tgtEl>
                                          <p:spTgt spid="77828"/>
                                        </p:tgtEl>
                                        <p:attrNameLst>
                                          <p:attrName>style.color</p:attrName>
                                        </p:attrNameLst>
                                      </p:cBhvr>
                                      <p:to>
                                        <a:schemeClr val="accent2"/>
                                      </p:to>
                                    </p:animClr>
                                    <p:animClr clrSpc="rgb" dir="cw">
                                      <p:cBhvr>
                                        <p:cTn id="11" dur="5000" fill="hold"/>
                                        <p:tgtEl>
                                          <p:spTgt spid="77828"/>
                                        </p:tgtEl>
                                        <p:attrNameLst>
                                          <p:attrName>fillcolor</p:attrName>
                                        </p:attrNameLst>
                                      </p:cBhvr>
                                      <p:to>
                                        <a:schemeClr val="accent2"/>
                                      </p:to>
                                    </p:animClr>
                                    <p:set>
                                      <p:cBhvr>
                                        <p:cTn id="12" dur="5000" fill="hold"/>
                                        <p:tgtEl>
                                          <p:spTgt spid="77828"/>
                                        </p:tgtEl>
                                        <p:attrNameLst>
                                          <p:attrName>fill.type</p:attrName>
                                        </p:attrNameLst>
                                      </p:cBhvr>
                                      <p:to>
                                        <p:strVal val="solid"/>
                                      </p:to>
                                    </p:set>
                                    <p:set>
                                      <p:cBhvr>
                                        <p:cTn id="13" dur="5000" fill="hold"/>
                                        <p:tgtEl>
                                          <p:spTgt spid="77828"/>
                                        </p:tgtEl>
                                        <p:attrNameLst>
                                          <p:attrName>fill.on</p:attrName>
                                        </p:attrNameLst>
                                      </p:cBhvr>
                                      <p:to>
                                        <p:strVal val="true"/>
                                      </p:to>
                                    </p:set>
                                  </p:childTnLst>
                                </p:cTn>
                              </p:par>
                            </p:childTnLst>
                          </p:cTn>
                        </p:par>
                        <p:par>
                          <p:cTn id="14" fill="hold" nodeType="afterGroup">
                            <p:stCondLst>
                              <p:cond delay="5500"/>
                            </p:stCondLst>
                            <p:childTnLst>
                              <p:par>
                                <p:cTn id="15" presetID="3" presetClass="exit" presetSubtype="10" fill="hold" nodeType="afterEffect">
                                  <p:stCondLst>
                                    <p:cond delay="0"/>
                                  </p:stCondLst>
                                  <p:childTnLst>
                                    <p:animEffect transition="out" filter="blinds(horizontal)">
                                      <p:cBhvr>
                                        <p:cTn id="16" dur="500"/>
                                        <p:tgtEl>
                                          <p:spTgt spid="77828"/>
                                        </p:tgtEl>
                                      </p:cBhvr>
                                    </p:animEffect>
                                    <p:set>
                                      <p:cBhvr>
                                        <p:cTn id="17" dur="1" fill="hold">
                                          <p:stCondLst>
                                            <p:cond delay="499"/>
                                          </p:stCondLst>
                                        </p:cTn>
                                        <p:tgtEl>
                                          <p:spTgt spid="77828"/>
                                        </p:tgtEl>
                                        <p:attrNameLst>
                                          <p:attrName>style.visibility</p:attrName>
                                        </p:attrNameLst>
                                      </p:cBhvr>
                                      <p:to>
                                        <p:strVal val="hidden"/>
                                      </p:to>
                                    </p:set>
                                  </p:childTnLst>
                                </p:cTn>
                              </p:par>
                            </p:childTnLst>
                          </p:cTn>
                        </p:par>
                        <p:par>
                          <p:cTn id="18" fill="hold" nodeType="afterGroup">
                            <p:stCondLst>
                              <p:cond delay="6000"/>
                            </p:stCondLst>
                            <p:childTnLst>
                              <p:par>
                                <p:cTn id="19" presetID="4" presetClass="exit" presetSubtype="16" fill="hold" grpId="0" nodeType="afterEffect">
                                  <p:stCondLst>
                                    <p:cond delay="0"/>
                                  </p:stCondLst>
                                  <p:childTnLst>
                                    <p:animEffect transition="out" filter="box(in)">
                                      <p:cBhvr>
                                        <p:cTn id="20" dur="500"/>
                                        <p:tgtEl>
                                          <p:spTgt spid="77829"/>
                                        </p:tgtEl>
                                      </p:cBhvr>
                                    </p:animEffect>
                                    <p:set>
                                      <p:cBhvr>
                                        <p:cTn id="21" dur="1" fill="hold">
                                          <p:stCondLst>
                                            <p:cond delay="499"/>
                                          </p:stCondLst>
                                        </p:cTn>
                                        <p:tgtEl>
                                          <p:spTgt spid="778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1589" y="762000"/>
            <a:ext cx="4418012" cy="4705352"/>
          </a:xfrm>
          <a:prstGeom prst="rect">
            <a:avLst/>
          </a:prstGeom>
          <a:noFill/>
          <a:ln w="9525">
            <a:noFill/>
            <a:miter lim="800000"/>
            <a:headEnd/>
            <a:tailEnd/>
          </a:ln>
        </p:spPr>
      </p:pic>
      <p:sp>
        <p:nvSpPr>
          <p:cNvPr id="5" name="TextBox 4"/>
          <p:cNvSpPr txBox="1"/>
          <p:nvPr/>
        </p:nvSpPr>
        <p:spPr>
          <a:xfrm>
            <a:off x="2552699" y="5786736"/>
            <a:ext cx="4191000" cy="461665"/>
          </a:xfrm>
          <a:prstGeom prst="rect">
            <a:avLst/>
          </a:prstGeom>
          <a:noFill/>
        </p:spPr>
        <p:txBody>
          <a:bodyPr wrap="square" rtlCol="0">
            <a:spAutoFit/>
          </a:bodyPr>
          <a:lstStyle/>
          <a:p>
            <a:pPr algn="ctr"/>
            <a:r>
              <a:rPr lang="en-US" sz="2400" b="1" dirty="0" err="1" smtClean="0">
                <a:solidFill>
                  <a:srgbClr val="C00000"/>
                </a:solidFill>
                <a:latin typeface="Times New Roman" pitchFamily="18" charset="0"/>
                <a:cs typeface="Times New Roman" pitchFamily="18" charset="0"/>
              </a:rPr>
              <a:t>Thành</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Thăng</a:t>
            </a:r>
            <a:r>
              <a:rPr lang="en-US" sz="2400" b="1" dirty="0" smtClean="0">
                <a:solidFill>
                  <a:srgbClr val="C00000"/>
                </a:solidFill>
                <a:latin typeface="Times New Roman" pitchFamily="18" charset="0"/>
                <a:cs typeface="Times New Roman" pitchFamily="18" charset="0"/>
              </a:rPr>
              <a:t> Long</a:t>
            </a:r>
            <a:endParaRPr lang="en-US" sz="2400" b="1" dirty="0">
              <a:solidFill>
                <a:srgbClr val="C00000"/>
              </a:solidFill>
              <a:latin typeface="Times New Roman" pitchFamily="18" charset="0"/>
              <a:cs typeface="Times New Roman" pitchFamily="18" charset="0"/>
            </a:endParaRPr>
          </a:p>
        </p:txBody>
      </p:sp>
      <p:pic>
        <p:nvPicPr>
          <p:cNvPr id="6" name="Picture 1"/>
          <p:cNvPicPr>
            <a:picLocks noChangeAspect="1" noChangeArrowheads="1"/>
          </p:cNvPicPr>
          <p:nvPr/>
        </p:nvPicPr>
        <p:blipFill>
          <a:blip r:embed="rId3"/>
          <a:srcRect/>
          <a:stretch>
            <a:fillRect/>
          </a:stretch>
        </p:blipFill>
        <p:spPr bwMode="auto">
          <a:xfrm>
            <a:off x="4648199" y="781048"/>
            <a:ext cx="4495801" cy="4705352"/>
          </a:xfrm>
          <a:prstGeom prst="rect">
            <a:avLst/>
          </a:prstGeom>
          <a:noFill/>
          <a:ln w="9525">
            <a:noFill/>
            <a:miter lim="800000"/>
            <a:headEnd/>
            <a:tailEnd/>
          </a:ln>
        </p:spPr>
      </p:pic>
    </p:spTree>
    <p:extLst>
      <p:ext uri="{BB962C8B-B14F-4D97-AF65-F5344CB8AC3E}">
        <p14:creationId xmlns:p14="http://schemas.microsoft.com/office/powerpoint/2010/main" val="40228668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相關圖片"/>
          <p:cNvPicPr>
            <a:picLocks noChangeAspect="1" noChangeArrowheads="1"/>
          </p:cNvPicPr>
          <p:nvPr/>
        </p:nvPicPr>
        <p:blipFill>
          <a:blip r:embed="rId2"/>
          <a:srcRect/>
          <a:stretch>
            <a:fillRect/>
          </a:stretch>
        </p:blipFill>
        <p:spPr bwMode="auto">
          <a:xfrm>
            <a:off x="0" y="0"/>
            <a:ext cx="9144000" cy="6172200"/>
          </a:xfrm>
          <a:prstGeom prst="rect">
            <a:avLst/>
          </a:prstGeom>
          <a:noFill/>
        </p:spPr>
      </p:pic>
      <p:sp>
        <p:nvSpPr>
          <p:cNvPr id="7" name="TextBox 6"/>
          <p:cNvSpPr txBox="1"/>
          <p:nvPr/>
        </p:nvSpPr>
        <p:spPr>
          <a:xfrm>
            <a:off x="2819400" y="6248402"/>
            <a:ext cx="3581400" cy="584775"/>
          </a:xfrm>
          <a:prstGeom prst="rect">
            <a:avLst/>
          </a:prstGeom>
          <a:noFill/>
        </p:spPr>
        <p:txBody>
          <a:bodyPr wrap="square" rtlCol="0">
            <a:spAutoFit/>
          </a:bodyPr>
          <a:lstStyle/>
          <a:p>
            <a:pPr algn="ctr"/>
            <a:r>
              <a:rPr lang="en-US" sz="3200" b="1" smtClean="0">
                <a:latin typeface="HP001 4 hàng" pitchFamily="34" charset="0"/>
              </a:rPr>
              <a:t>Thành Tây Đô</a:t>
            </a:r>
            <a:endParaRPr lang="en-US" sz="3200" b="1" dirty="0">
              <a:latin typeface="HP001 4 hàng" pitchFamily="34" charset="0"/>
            </a:endParaRPr>
          </a:p>
        </p:txBody>
      </p:sp>
    </p:spTree>
    <p:extLst>
      <p:ext uri="{BB962C8B-B14F-4D97-AF65-F5344CB8AC3E}">
        <p14:creationId xmlns:p14="http://schemas.microsoft.com/office/powerpoint/2010/main" val="3096440041"/>
      </p:ext>
    </p:extLst>
  </p:cSld>
  <p:clrMapOvr>
    <a:masterClrMapping/>
  </p:clrMapOvr>
  <p:transition spd="slow">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671" y="889797"/>
            <a:ext cx="8586247" cy="584775"/>
          </a:xfrm>
          <a:prstGeom prst="rect">
            <a:avLst/>
          </a:prstGeom>
        </p:spPr>
        <p:txBody>
          <a:bodyPr wrap="square">
            <a:spAutoFit/>
          </a:bodyPr>
          <a:lstStyle/>
          <a:p>
            <a:pPr algn="ctr"/>
            <a:r>
              <a:rPr lang="en-US" sz="3200" b="1" dirty="0" err="1" smtClean="0">
                <a:solidFill>
                  <a:srgbClr val="FF0000"/>
                </a:solidFill>
                <a:latin typeface="Times New Roman" pitchFamily="18" charset="0"/>
                <a:cs typeface="Times New Roman" pitchFamily="18" charset="0"/>
              </a:rPr>
              <a:t>Trịnh</a:t>
            </a:r>
            <a:r>
              <a:rPr lang="en-US" sz="3200" b="1" dirty="0" smtClean="0">
                <a:solidFill>
                  <a:srgbClr val="FF000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Nguyễn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phân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tranh</a:t>
            </a:r>
            <a:endParaRPr lang="en-US" sz="3200" b="1" dirty="0">
              <a:solidFill>
                <a:srgbClr val="FF0000"/>
              </a:solidFill>
              <a:latin typeface="Times New Roman" pitchFamily="18" charset="0"/>
              <a:cs typeface="Times New Roman" pitchFamily="18" charset="0"/>
            </a:endParaRPr>
          </a:p>
        </p:txBody>
      </p:sp>
      <p:sp>
        <p:nvSpPr>
          <p:cNvPr id="4" name="Hộp_Văn_Bản 3"/>
          <p:cNvSpPr txBox="1"/>
          <p:nvPr/>
        </p:nvSpPr>
        <p:spPr>
          <a:xfrm>
            <a:off x="1752600" y="76200"/>
            <a:ext cx="5638800" cy="954107"/>
          </a:xfrm>
          <a:prstGeom prst="rect">
            <a:avLst/>
          </a:prstGeom>
          <a:noFill/>
        </p:spPr>
        <p:txBody>
          <a:bodyPr wrap="square" rtlCol="0">
            <a:spAutoFit/>
          </a:bodyPr>
          <a:lstStyle/>
          <a:p>
            <a:pPr algn="ctr"/>
            <a:r>
              <a:rPr lang="en-US" sz="2800" b="1" dirty="0" err="1" smtClean="0">
                <a:solidFill>
                  <a:schemeClr val="tx1">
                    <a:lumMod val="95000"/>
                    <a:lumOff val="5000"/>
                  </a:schemeClr>
                </a:solidFill>
                <a:latin typeface="Times New Roman" pitchFamily="18" charset="0"/>
                <a:cs typeface="Times New Roman" pitchFamily="18" charset="0"/>
              </a:rPr>
              <a:t>Thứ</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ba</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ngày</a:t>
            </a:r>
            <a:r>
              <a:rPr lang="en-US" sz="2800" b="1" dirty="0" smtClean="0">
                <a:solidFill>
                  <a:schemeClr val="tx1">
                    <a:lumMod val="95000"/>
                    <a:lumOff val="5000"/>
                  </a:schemeClr>
                </a:solidFill>
                <a:latin typeface="Times New Roman" pitchFamily="18" charset="0"/>
                <a:cs typeface="Times New Roman" pitchFamily="18" charset="0"/>
              </a:rPr>
              <a:t> 7 </a:t>
            </a:r>
            <a:r>
              <a:rPr lang="en-US" sz="2800" b="1" dirty="0" err="1" smtClean="0">
                <a:solidFill>
                  <a:schemeClr val="tx1">
                    <a:lumMod val="95000"/>
                    <a:lumOff val="5000"/>
                  </a:schemeClr>
                </a:solidFill>
                <a:latin typeface="Times New Roman" pitchFamily="18" charset="0"/>
                <a:cs typeface="Times New Roman" pitchFamily="18" charset="0"/>
              </a:rPr>
              <a:t>tháng</a:t>
            </a:r>
            <a:r>
              <a:rPr lang="en-US" sz="2800" b="1" dirty="0" smtClean="0">
                <a:solidFill>
                  <a:schemeClr val="tx1">
                    <a:lumMod val="95000"/>
                    <a:lumOff val="5000"/>
                  </a:schemeClr>
                </a:solidFill>
                <a:latin typeface="Times New Roman" pitchFamily="18" charset="0"/>
                <a:cs typeface="Times New Roman" pitchFamily="18" charset="0"/>
              </a:rPr>
              <a:t> 3 </a:t>
            </a:r>
            <a:r>
              <a:rPr lang="en-US" sz="2800" b="1" dirty="0" err="1" smtClean="0">
                <a:solidFill>
                  <a:schemeClr val="tx1">
                    <a:lumMod val="95000"/>
                    <a:lumOff val="5000"/>
                  </a:schemeClr>
                </a:solidFill>
                <a:latin typeface="Times New Roman" pitchFamily="18" charset="0"/>
                <a:cs typeface="Times New Roman" pitchFamily="18" charset="0"/>
              </a:rPr>
              <a:t>năm</a:t>
            </a:r>
            <a:r>
              <a:rPr lang="en-US" sz="2800" b="1" dirty="0" smtClean="0">
                <a:solidFill>
                  <a:schemeClr val="tx1">
                    <a:lumMod val="95000"/>
                    <a:lumOff val="5000"/>
                  </a:schemeClr>
                </a:solidFill>
                <a:latin typeface="Times New Roman" pitchFamily="18" charset="0"/>
                <a:cs typeface="Times New Roman" pitchFamily="18" charset="0"/>
              </a:rPr>
              <a:t> 2019</a:t>
            </a:r>
          </a:p>
          <a:p>
            <a:pPr algn="ctr"/>
            <a:r>
              <a:rPr lang="en-US" sz="2800" b="1" dirty="0" err="1" smtClean="0">
                <a:solidFill>
                  <a:schemeClr val="tx1">
                    <a:lumMod val="95000"/>
                    <a:lumOff val="5000"/>
                  </a:schemeClr>
                </a:solidFill>
                <a:latin typeface="Times New Roman" pitchFamily="18" charset="0"/>
                <a:cs typeface="Times New Roman" pitchFamily="18" charset="0"/>
              </a:rPr>
              <a:t>Lịch</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sử</a:t>
            </a:r>
            <a:r>
              <a:rPr lang="en-US" sz="2800" b="1" dirty="0" smtClean="0">
                <a:solidFill>
                  <a:schemeClr val="tx1">
                    <a:lumMod val="95000"/>
                    <a:lumOff val="5000"/>
                  </a:schemeClr>
                </a:solidFill>
                <a:latin typeface="Times New Roman" pitchFamily="18" charset="0"/>
                <a:cs typeface="Times New Roman" pitchFamily="18" charset="0"/>
              </a:rPr>
              <a:t>:</a:t>
            </a:r>
            <a:endParaRPr lang="en-US" sz="2800" b="1" dirty="0">
              <a:solidFill>
                <a:schemeClr val="tx1">
                  <a:lumMod val="95000"/>
                  <a:lumOff val="5000"/>
                </a:schemeClr>
              </a:solidFill>
              <a:latin typeface="Times New Roman" pitchFamily="18" charset="0"/>
              <a:cs typeface="Times New Roman" pitchFamily="18" charset="0"/>
            </a:endParaRPr>
          </a:p>
        </p:txBody>
      </p:sp>
      <p:cxnSp>
        <p:nvCxnSpPr>
          <p:cNvPr id="6" name="Straight Connector 5"/>
          <p:cNvCxnSpPr/>
          <p:nvPr/>
        </p:nvCxnSpPr>
        <p:spPr>
          <a:xfrm>
            <a:off x="3974757" y="916458"/>
            <a:ext cx="1066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81000" y="1440359"/>
            <a:ext cx="4750018" cy="523220"/>
          </a:xfrm>
          <a:prstGeom prst="rect">
            <a:avLst/>
          </a:prstGeom>
        </p:spPr>
        <p:txBody>
          <a:bodyPr wrap="none">
            <a:spAutoFit/>
          </a:bodyPr>
          <a:lstStyle/>
          <a:p>
            <a:r>
              <a:rPr lang="en-US" sz="2800" b="1" dirty="0" smtClean="0">
                <a:solidFill>
                  <a:schemeClr val="tx1">
                    <a:lumMod val="95000"/>
                    <a:lumOff val="5000"/>
                  </a:schemeClr>
                </a:solidFill>
                <a:latin typeface="Times New Roman" pitchFamily="18" charset="0"/>
                <a:cs typeface="Times New Roman" pitchFamily="18" charset="0"/>
              </a:rPr>
              <a:t>1. </a:t>
            </a:r>
            <a:r>
              <a:rPr lang="vi-VN" sz="2800" b="1" dirty="0" smtClean="0">
                <a:solidFill>
                  <a:schemeClr val="tx1">
                    <a:lumMod val="95000"/>
                    <a:lumOff val="5000"/>
                  </a:schemeClr>
                </a:solidFill>
                <a:latin typeface="Times New Roman" pitchFamily="18" charset="0"/>
                <a:cs typeface="Times New Roman" pitchFamily="18" charset="0"/>
              </a:rPr>
              <a:t>Sự </a:t>
            </a:r>
            <a:r>
              <a:rPr lang="vi-VN" sz="2800" b="1" dirty="0">
                <a:solidFill>
                  <a:schemeClr val="tx1">
                    <a:lumMod val="95000"/>
                    <a:lumOff val="5000"/>
                  </a:schemeClr>
                </a:solidFill>
                <a:latin typeface="Times New Roman" pitchFamily="18" charset="0"/>
                <a:cs typeface="Times New Roman" pitchFamily="18" charset="0"/>
              </a:rPr>
              <a:t>sụp đổ của triều Hậu Lê</a:t>
            </a:r>
            <a:endParaRPr lang="en-US" sz="2800" dirty="0">
              <a:solidFill>
                <a:schemeClr val="tx1">
                  <a:lumMod val="95000"/>
                  <a:lumOff val="5000"/>
                </a:schemeClr>
              </a:solidFill>
              <a:latin typeface="Times New Roman" pitchFamily="18" charset="0"/>
              <a:cs typeface="Times New Roman" pitchFamily="18" charset="0"/>
            </a:endParaRPr>
          </a:p>
        </p:txBody>
      </p:sp>
      <p:sp>
        <p:nvSpPr>
          <p:cNvPr id="10" name="Rectangle 9"/>
          <p:cNvSpPr>
            <a:spLocks noChangeArrowheads="1"/>
          </p:cNvSpPr>
          <p:nvPr/>
        </p:nvSpPr>
        <p:spPr bwMode="auto">
          <a:xfrm>
            <a:off x="350850" y="1853514"/>
            <a:ext cx="85645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2. </a:t>
            </a:r>
            <a:r>
              <a:rPr kumimoji="0" lang="vi-VN" sz="2800" b="1"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Nhà Mạc ra đời và sự</a:t>
            </a:r>
            <a:r>
              <a:rPr kumimoji="0" lang="en-US" sz="2800" b="1" u="none" strike="noStrike" cap="none" normalizeH="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 </a:t>
            </a:r>
            <a:r>
              <a:rPr kumimoji="0" lang="vi-VN" sz="2800" b="1"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phân chia Nam triều - Bắc triều</a:t>
            </a:r>
            <a:endParaRPr kumimoji="0" lang="vi-VN" sz="2800" b="0" u="none" strike="noStrike" cap="none" normalizeH="0" baseline="0" dirty="0" smtClean="0">
              <a:ln>
                <a:noFill/>
              </a:ln>
              <a:solidFill>
                <a:schemeClr val="tx1">
                  <a:lumMod val="95000"/>
                  <a:lumOff val="5000"/>
                </a:schemeClr>
              </a:solidFill>
              <a:effectLst/>
              <a:latin typeface="Times New Roman" pitchFamily="18" charset="0"/>
              <a:cs typeface="Times New Roman" pitchFamily="18" charset="0"/>
            </a:endParaRPr>
          </a:p>
        </p:txBody>
      </p:sp>
      <p:sp>
        <p:nvSpPr>
          <p:cNvPr id="12" name="Rectangle 11"/>
          <p:cNvSpPr/>
          <p:nvPr/>
        </p:nvSpPr>
        <p:spPr>
          <a:xfrm>
            <a:off x="381000" y="2743200"/>
            <a:ext cx="8686799" cy="1077218"/>
          </a:xfrm>
          <a:prstGeom prst="rect">
            <a:avLst/>
          </a:prstGeom>
        </p:spPr>
        <p:txBody>
          <a:bodyPr wrap="square">
            <a:spAutoFit/>
          </a:bodyPr>
          <a:lstStyle/>
          <a:p>
            <a:r>
              <a:rPr lang="de-DE" sz="3200" b="1" dirty="0">
                <a:solidFill>
                  <a:srgbClr val="0000CC"/>
                </a:solidFill>
                <a:latin typeface="Times New Roman" pitchFamily="18" charset="0"/>
                <a:cs typeface="Times New Roman" pitchFamily="18" charset="0"/>
              </a:rPr>
              <a:t>Hai thế lực phong kiến Nam triều và Bắc triều tranh giành quyền lực với nhau.</a:t>
            </a:r>
            <a:endParaRPr lang="en-US" sz="3200" b="1" dirty="0">
              <a:solidFill>
                <a:srgbClr val="0000CC"/>
              </a:solidFill>
              <a:latin typeface="Times New Roman" pitchFamily="18" charset="0"/>
              <a:cs typeface="Times New Roman" pitchFamily="18" charset="0"/>
            </a:endParaRPr>
          </a:p>
        </p:txBody>
      </p:sp>
      <p:sp>
        <p:nvSpPr>
          <p:cNvPr id="13" name="Text Box 12"/>
          <p:cNvSpPr txBox="1">
            <a:spLocks noChangeArrowheads="1"/>
          </p:cNvSpPr>
          <p:nvPr/>
        </p:nvSpPr>
        <p:spPr bwMode="auto">
          <a:xfrm>
            <a:off x="304800" y="2819400"/>
            <a:ext cx="842713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DE" sz="3200" b="1" dirty="0" smtClean="0">
                <a:solidFill>
                  <a:srgbClr val="0000CC"/>
                </a:solidFill>
                <a:cs typeface="Times New Roman" pitchFamily="18" charset="0"/>
              </a:rPr>
              <a:t>      </a:t>
            </a:r>
            <a:r>
              <a:rPr lang="de-DE" sz="3200" b="1" dirty="0">
                <a:solidFill>
                  <a:srgbClr val="0000CC"/>
                </a:solidFill>
                <a:cs typeface="Times New Roman" pitchFamily="18" charset="0"/>
              </a:rPr>
              <a:t>Vì sao có chiến tranh Nam - Bắc </a:t>
            </a:r>
            <a:r>
              <a:rPr lang="de-DE" sz="3200" b="1" dirty="0" smtClean="0">
                <a:solidFill>
                  <a:srgbClr val="0000CC"/>
                </a:solidFill>
                <a:cs typeface="Times New Roman" pitchFamily="18" charset="0"/>
              </a:rPr>
              <a:t>triều ? </a:t>
            </a:r>
            <a:endParaRPr lang="en-US" sz="3200" b="1" dirty="0">
              <a:solidFill>
                <a:srgbClr val="0000CC"/>
              </a:solidFill>
              <a:cs typeface="Times New Roman" pitchFamily="18" charset="0"/>
            </a:endParaRPr>
          </a:p>
        </p:txBody>
      </p:sp>
    </p:spTree>
    <p:extLst>
      <p:ext uri="{BB962C8B-B14F-4D97-AF65-F5344CB8AC3E}">
        <p14:creationId xmlns:p14="http://schemas.microsoft.com/office/powerpoint/2010/main" val="382609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gtEl>
                                        <p:attrNameLst>
                                          <p:attrName>fillcolor</p:attrName>
                                        </p:attrNameLst>
                                      </p:cBhvr>
                                      <p:tavLst>
                                        <p:tav tm="0">
                                          <p:val>
                                            <p:clrVal>
                                              <a:schemeClr val="accent2"/>
                                            </p:clrVal>
                                          </p:val>
                                        </p:tav>
                                        <p:tav tm="50000">
                                          <p:val>
                                            <p:clrVal>
                                              <a:schemeClr val="hlink"/>
                                            </p:clrVal>
                                          </p:val>
                                        </p:tav>
                                      </p:tavLst>
                                    </p:anim>
                                    <p:set>
                                      <p:cBhvr>
                                        <p:cTn id="9" dur="80"/>
                                        <p:tgtEl>
                                          <p:spTgt spid="1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iterate type="lt">
                                    <p:tmPct val="0"/>
                                  </p:iterate>
                                  <p:childTnLst>
                                    <p:anim calcmode="lin" valueType="num">
                                      <p:cBhvr additive="base">
                                        <p:cTn id="13" dur="500"/>
                                        <p:tgtEl>
                                          <p:spTgt spid="13"/>
                                        </p:tgtEl>
                                        <p:attrNameLst>
                                          <p:attrName>ppt_x</p:attrName>
                                        </p:attrNameLst>
                                      </p:cBhvr>
                                      <p:tavLst>
                                        <p:tav tm="0">
                                          <p:val>
                                            <p:strVal val="ppt_x"/>
                                          </p:val>
                                        </p:tav>
                                        <p:tav tm="100000">
                                          <p:val>
                                            <p:strVal val="ppt_x"/>
                                          </p:val>
                                        </p:tav>
                                      </p:tavLst>
                                    </p:anim>
                                    <p:anim calcmode="lin" valueType="num">
                                      <p:cBhvr additive="base">
                                        <p:cTn id="14" dur="500"/>
                                        <p:tgtEl>
                                          <p:spTgt spid="13"/>
                                        </p:tgtEl>
                                        <p:attrNameLst>
                                          <p:attrName>ppt_y</p:attrName>
                                        </p:attrNameLst>
                                      </p:cBhvr>
                                      <p:tavLst>
                                        <p:tav tm="0">
                                          <p:val>
                                            <p:strVal val="ppt_y"/>
                                          </p:val>
                                        </p:tav>
                                        <p:tav tm="100000">
                                          <p:val>
                                            <p:strVal val="1+ppt_h/2"/>
                                          </p:val>
                                        </p:tav>
                                      </p:tavLst>
                                    </p:anim>
                                    <p:set>
                                      <p:cBhvr>
                                        <p:cTn id="15" dur="1" fill="hold">
                                          <p:stCondLst>
                                            <p:cond delay="499"/>
                                          </p:stCondLst>
                                        </p:cTn>
                                        <p:tgtEl>
                                          <p:spTgt spid="13"/>
                                        </p:tgtEl>
                                        <p:attrNameLst>
                                          <p:attrName>style.visibility</p:attrName>
                                        </p:attrNameLst>
                                      </p:cBhvr>
                                      <p:to>
                                        <p:strVal val="hidden"/>
                                      </p:to>
                                    </p:se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671" y="889797"/>
            <a:ext cx="8586247" cy="584775"/>
          </a:xfrm>
          <a:prstGeom prst="rect">
            <a:avLst/>
          </a:prstGeom>
        </p:spPr>
        <p:txBody>
          <a:bodyPr wrap="square">
            <a:spAutoFit/>
          </a:bodyPr>
          <a:lstStyle/>
          <a:p>
            <a:pPr algn="ctr"/>
            <a:r>
              <a:rPr lang="en-US" sz="3200" b="1" dirty="0" err="1" smtClean="0">
                <a:solidFill>
                  <a:srgbClr val="FF0000"/>
                </a:solidFill>
                <a:latin typeface="Times New Roman" pitchFamily="18" charset="0"/>
                <a:cs typeface="Times New Roman" pitchFamily="18" charset="0"/>
              </a:rPr>
              <a:t>Trịnh</a:t>
            </a:r>
            <a:r>
              <a:rPr lang="en-US" sz="3200" b="1" dirty="0" smtClean="0">
                <a:solidFill>
                  <a:srgbClr val="FF000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Nguyễn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phân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tranh</a:t>
            </a:r>
            <a:endParaRPr lang="en-US" sz="3200" b="1" dirty="0">
              <a:solidFill>
                <a:srgbClr val="FF0000"/>
              </a:solidFill>
              <a:latin typeface="Times New Roman" pitchFamily="18" charset="0"/>
              <a:cs typeface="Times New Roman" pitchFamily="18" charset="0"/>
            </a:endParaRPr>
          </a:p>
        </p:txBody>
      </p:sp>
      <p:sp>
        <p:nvSpPr>
          <p:cNvPr id="4" name="Hộp_Văn_Bản 3"/>
          <p:cNvSpPr txBox="1"/>
          <p:nvPr/>
        </p:nvSpPr>
        <p:spPr>
          <a:xfrm>
            <a:off x="1752600" y="76200"/>
            <a:ext cx="5638800" cy="954107"/>
          </a:xfrm>
          <a:prstGeom prst="rect">
            <a:avLst/>
          </a:prstGeom>
          <a:noFill/>
        </p:spPr>
        <p:txBody>
          <a:bodyPr wrap="square" rtlCol="0">
            <a:spAutoFit/>
          </a:bodyPr>
          <a:lstStyle/>
          <a:p>
            <a:pPr algn="ctr"/>
            <a:r>
              <a:rPr lang="en-US" sz="2800" b="1" dirty="0" err="1" smtClean="0">
                <a:solidFill>
                  <a:schemeClr val="tx1">
                    <a:lumMod val="95000"/>
                    <a:lumOff val="5000"/>
                  </a:schemeClr>
                </a:solidFill>
                <a:latin typeface="Times New Roman" pitchFamily="18" charset="0"/>
                <a:cs typeface="Times New Roman" pitchFamily="18" charset="0"/>
              </a:rPr>
              <a:t>Thứ</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ba</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ngày</a:t>
            </a:r>
            <a:r>
              <a:rPr lang="en-US" sz="2800" b="1" dirty="0" smtClean="0">
                <a:solidFill>
                  <a:schemeClr val="tx1">
                    <a:lumMod val="95000"/>
                    <a:lumOff val="5000"/>
                  </a:schemeClr>
                </a:solidFill>
                <a:latin typeface="Times New Roman" pitchFamily="18" charset="0"/>
                <a:cs typeface="Times New Roman" pitchFamily="18" charset="0"/>
              </a:rPr>
              <a:t> 7 </a:t>
            </a:r>
            <a:r>
              <a:rPr lang="en-US" sz="2800" b="1" dirty="0" err="1" smtClean="0">
                <a:solidFill>
                  <a:schemeClr val="tx1">
                    <a:lumMod val="95000"/>
                    <a:lumOff val="5000"/>
                  </a:schemeClr>
                </a:solidFill>
                <a:latin typeface="Times New Roman" pitchFamily="18" charset="0"/>
                <a:cs typeface="Times New Roman" pitchFamily="18" charset="0"/>
              </a:rPr>
              <a:t>tháng</a:t>
            </a:r>
            <a:r>
              <a:rPr lang="en-US" sz="2800" b="1" dirty="0" smtClean="0">
                <a:solidFill>
                  <a:schemeClr val="tx1">
                    <a:lumMod val="95000"/>
                    <a:lumOff val="5000"/>
                  </a:schemeClr>
                </a:solidFill>
                <a:latin typeface="Times New Roman" pitchFamily="18" charset="0"/>
                <a:cs typeface="Times New Roman" pitchFamily="18" charset="0"/>
              </a:rPr>
              <a:t> 3 </a:t>
            </a:r>
            <a:r>
              <a:rPr lang="en-US" sz="2800" b="1" dirty="0" err="1" smtClean="0">
                <a:solidFill>
                  <a:schemeClr val="tx1">
                    <a:lumMod val="95000"/>
                    <a:lumOff val="5000"/>
                  </a:schemeClr>
                </a:solidFill>
                <a:latin typeface="Times New Roman" pitchFamily="18" charset="0"/>
                <a:cs typeface="Times New Roman" pitchFamily="18" charset="0"/>
              </a:rPr>
              <a:t>năm</a:t>
            </a:r>
            <a:r>
              <a:rPr lang="en-US" sz="2800" b="1" dirty="0" smtClean="0">
                <a:solidFill>
                  <a:schemeClr val="tx1">
                    <a:lumMod val="95000"/>
                    <a:lumOff val="5000"/>
                  </a:schemeClr>
                </a:solidFill>
                <a:latin typeface="Times New Roman" pitchFamily="18" charset="0"/>
                <a:cs typeface="Times New Roman" pitchFamily="18" charset="0"/>
              </a:rPr>
              <a:t> 2019</a:t>
            </a:r>
          </a:p>
          <a:p>
            <a:pPr algn="ctr"/>
            <a:r>
              <a:rPr lang="en-US" sz="2800" b="1" dirty="0" err="1" smtClean="0">
                <a:solidFill>
                  <a:schemeClr val="tx1">
                    <a:lumMod val="95000"/>
                    <a:lumOff val="5000"/>
                  </a:schemeClr>
                </a:solidFill>
                <a:latin typeface="Times New Roman" pitchFamily="18" charset="0"/>
                <a:cs typeface="Times New Roman" pitchFamily="18" charset="0"/>
              </a:rPr>
              <a:t>Lịch</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sử</a:t>
            </a:r>
            <a:r>
              <a:rPr lang="en-US" sz="2800" b="1" dirty="0" smtClean="0">
                <a:solidFill>
                  <a:schemeClr val="tx1">
                    <a:lumMod val="95000"/>
                    <a:lumOff val="5000"/>
                  </a:schemeClr>
                </a:solidFill>
                <a:latin typeface="Times New Roman" pitchFamily="18" charset="0"/>
                <a:cs typeface="Times New Roman" pitchFamily="18" charset="0"/>
              </a:rPr>
              <a:t>:</a:t>
            </a:r>
            <a:endParaRPr lang="en-US" sz="2800" b="1" dirty="0">
              <a:solidFill>
                <a:schemeClr val="tx1">
                  <a:lumMod val="95000"/>
                  <a:lumOff val="5000"/>
                </a:schemeClr>
              </a:solidFill>
              <a:latin typeface="Times New Roman" pitchFamily="18" charset="0"/>
              <a:cs typeface="Times New Roman" pitchFamily="18" charset="0"/>
            </a:endParaRPr>
          </a:p>
        </p:txBody>
      </p:sp>
      <p:cxnSp>
        <p:nvCxnSpPr>
          <p:cNvPr id="6" name="Straight Connector 5"/>
          <p:cNvCxnSpPr/>
          <p:nvPr/>
        </p:nvCxnSpPr>
        <p:spPr>
          <a:xfrm>
            <a:off x="3974757" y="916458"/>
            <a:ext cx="1066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81000" y="1440359"/>
            <a:ext cx="4750018" cy="523220"/>
          </a:xfrm>
          <a:prstGeom prst="rect">
            <a:avLst/>
          </a:prstGeom>
        </p:spPr>
        <p:txBody>
          <a:bodyPr wrap="none">
            <a:spAutoFit/>
          </a:bodyPr>
          <a:lstStyle/>
          <a:p>
            <a:r>
              <a:rPr lang="en-US" sz="2800" b="1" dirty="0" smtClean="0">
                <a:solidFill>
                  <a:schemeClr val="tx1">
                    <a:lumMod val="95000"/>
                    <a:lumOff val="5000"/>
                  </a:schemeClr>
                </a:solidFill>
                <a:latin typeface="Times New Roman" pitchFamily="18" charset="0"/>
                <a:cs typeface="Times New Roman" pitchFamily="18" charset="0"/>
              </a:rPr>
              <a:t>1. </a:t>
            </a:r>
            <a:r>
              <a:rPr lang="vi-VN" sz="2800" b="1" dirty="0" smtClean="0">
                <a:solidFill>
                  <a:schemeClr val="tx1">
                    <a:lumMod val="95000"/>
                    <a:lumOff val="5000"/>
                  </a:schemeClr>
                </a:solidFill>
                <a:latin typeface="Times New Roman" pitchFamily="18" charset="0"/>
                <a:cs typeface="Times New Roman" pitchFamily="18" charset="0"/>
              </a:rPr>
              <a:t>Sự </a:t>
            </a:r>
            <a:r>
              <a:rPr lang="vi-VN" sz="2800" b="1" dirty="0">
                <a:solidFill>
                  <a:schemeClr val="tx1">
                    <a:lumMod val="95000"/>
                    <a:lumOff val="5000"/>
                  </a:schemeClr>
                </a:solidFill>
                <a:latin typeface="Times New Roman" pitchFamily="18" charset="0"/>
                <a:cs typeface="Times New Roman" pitchFamily="18" charset="0"/>
              </a:rPr>
              <a:t>sụp đổ của triều Hậu Lê</a:t>
            </a:r>
            <a:endParaRPr lang="en-US" sz="2800" dirty="0">
              <a:solidFill>
                <a:schemeClr val="tx1">
                  <a:lumMod val="95000"/>
                  <a:lumOff val="5000"/>
                </a:schemeClr>
              </a:solidFill>
              <a:latin typeface="Times New Roman" pitchFamily="18" charset="0"/>
              <a:cs typeface="Times New Roman" pitchFamily="18" charset="0"/>
            </a:endParaRPr>
          </a:p>
        </p:txBody>
      </p:sp>
      <p:sp>
        <p:nvSpPr>
          <p:cNvPr id="10" name="Rectangle 9"/>
          <p:cNvSpPr>
            <a:spLocks noChangeArrowheads="1"/>
          </p:cNvSpPr>
          <p:nvPr/>
        </p:nvSpPr>
        <p:spPr bwMode="auto">
          <a:xfrm>
            <a:off x="350850" y="1853514"/>
            <a:ext cx="85645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2. </a:t>
            </a:r>
            <a:r>
              <a:rPr kumimoji="0" lang="vi-VN" sz="2800" b="1"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Nhà Mạc ra đời và sự</a:t>
            </a:r>
            <a:r>
              <a:rPr kumimoji="0" lang="en-US" sz="2800" b="1" u="none" strike="noStrike" cap="none" normalizeH="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 </a:t>
            </a:r>
            <a:r>
              <a:rPr kumimoji="0" lang="vi-VN" sz="2800" b="1"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phân chia Nam triều - Bắc triều</a:t>
            </a:r>
            <a:endParaRPr kumimoji="0" lang="vi-VN" sz="2800" b="0" u="none" strike="noStrike" cap="none" normalizeH="0" baseline="0" dirty="0" smtClean="0">
              <a:ln>
                <a:noFill/>
              </a:ln>
              <a:solidFill>
                <a:schemeClr val="tx1">
                  <a:lumMod val="95000"/>
                  <a:lumOff val="5000"/>
                </a:schemeClr>
              </a:solidFill>
              <a:effectLst/>
              <a:latin typeface="Times New Roman" pitchFamily="18" charset="0"/>
              <a:cs typeface="Times New Roman" pitchFamily="18" charset="0"/>
            </a:endParaRPr>
          </a:p>
        </p:txBody>
      </p:sp>
      <p:sp>
        <p:nvSpPr>
          <p:cNvPr id="12" name="Rectangle 11"/>
          <p:cNvSpPr/>
          <p:nvPr/>
        </p:nvSpPr>
        <p:spPr>
          <a:xfrm>
            <a:off x="289725" y="2819400"/>
            <a:ext cx="8686799" cy="1569660"/>
          </a:xfrm>
          <a:prstGeom prst="rect">
            <a:avLst/>
          </a:prstGeom>
        </p:spPr>
        <p:txBody>
          <a:bodyPr wrap="square">
            <a:spAutoFit/>
          </a:bodyPr>
          <a:lstStyle/>
          <a:p>
            <a:pPr algn="just"/>
            <a:r>
              <a:rPr lang="de-DE" sz="3200" b="1" dirty="0" smtClean="0">
                <a:solidFill>
                  <a:srgbClr val="0000CC"/>
                </a:solidFill>
                <a:latin typeface="Times New Roman" pitchFamily="18" charset="0"/>
                <a:cs typeface="Times New Roman" pitchFamily="18" charset="0"/>
              </a:rPr>
              <a:t>     Kéo </a:t>
            </a:r>
            <a:r>
              <a:rPr lang="de-DE" sz="3200" b="1" dirty="0">
                <a:solidFill>
                  <a:srgbClr val="0000CC"/>
                </a:solidFill>
                <a:latin typeface="Times New Roman" pitchFamily="18" charset="0"/>
                <a:cs typeface="Times New Roman" pitchFamily="18" charset="0"/>
              </a:rPr>
              <a:t>dài hơn 50 năm, đến năm 1592 khi Nam triều chiếm được Thăng Long thì chiến tranh mới kết thúc.</a:t>
            </a:r>
            <a:endParaRPr lang="en-US" sz="3200" b="1" dirty="0">
              <a:solidFill>
                <a:srgbClr val="0000CC"/>
              </a:solidFill>
              <a:latin typeface="Times New Roman" pitchFamily="18" charset="0"/>
              <a:cs typeface="Times New Roman" pitchFamily="18" charset="0"/>
            </a:endParaRPr>
          </a:p>
        </p:txBody>
      </p:sp>
      <p:sp>
        <p:nvSpPr>
          <p:cNvPr id="13" name="Text Box 12"/>
          <p:cNvSpPr txBox="1">
            <a:spLocks noChangeArrowheads="1"/>
          </p:cNvSpPr>
          <p:nvPr/>
        </p:nvSpPr>
        <p:spPr bwMode="auto">
          <a:xfrm>
            <a:off x="304800" y="2819400"/>
            <a:ext cx="842713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DE" sz="3200" b="1" dirty="0" smtClean="0">
                <a:solidFill>
                  <a:srgbClr val="0000CC"/>
                </a:solidFill>
                <a:cs typeface="Times New Roman" pitchFamily="18" charset="0"/>
              </a:rPr>
              <a:t>      </a:t>
            </a:r>
            <a:r>
              <a:rPr lang="de-DE" sz="3200" b="1" dirty="0">
                <a:solidFill>
                  <a:srgbClr val="0000CC"/>
                </a:solidFill>
                <a:cs typeface="Times New Roman" pitchFamily="18" charset="0"/>
              </a:rPr>
              <a:t>Chiến tranh Nam – Bắc triều kéo dài bao nhiêu năm và có kết quả như thế </a:t>
            </a:r>
            <a:r>
              <a:rPr lang="de-DE" sz="3200" b="1" dirty="0" smtClean="0">
                <a:solidFill>
                  <a:srgbClr val="0000CC"/>
                </a:solidFill>
                <a:cs typeface="Times New Roman" pitchFamily="18" charset="0"/>
              </a:rPr>
              <a:t>nào ?</a:t>
            </a:r>
            <a:endParaRPr lang="en-US" sz="3200" b="1" dirty="0">
              <a:solidFill>
                <a:srgbClr val="0000CC"/>
              </a:solidFill>
              <a:cs typeface="Times New Roman" pitchFamily="18" charset="0"/>
            </a:endParaRPr>
          </a:p>
        </p:txBody>
      </p:sp>
    </p:spTree>
    <p:extLst>
      <p:ext uri="{BB962C8B-B14F-4D97-AF65-F5344CB8AC3E}">
        <p14:creationId xmlns:p14="http://schemas.microsoft.com/office/powerpoint/2010/main" val="109353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gtEl>
                                        <p:attrNameLst>
                                          <p:attrName>fillcolor</p:attrName>
                                        </p:attrNameLst>
                                      </p:cBhvr>
                                      <p:tavLst>
                                        <p:tav tm="0">
                                          <p:val>
                                            <p:clrVal>
                                              <a:schemeClr val="accent2"/>
                                            </p:clrVal>
                                          </p:val>
                                        </p:tav>
                                        <p:tav tm="50000">
                                          <p:val>
                                            <p:clrVal>
                                              <a:schemeClr val="hlink"/>
                                            </p:clrVal>
                                          </p:val>
                                        </p:tav>
                                      </p:tavLst>
                                    </p:anim>
                                    <p:set>
                                      <p:cBhvr>
                                        <p:cTn id="9" dur="80"/>
                                        <p:tgtEl>
                                          <p:spTgt spid="1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iterate type="lt">
                                    <p:tmPct val="0"/>
                                  </p:iterate>
                                  <p:childTnLst>
                                    <p:anim calcmode="lin" valueType="num">
                                      <p:cBhvr additive="base">
                                        <p:cTn id="13" dur="500"/>
                                        <p:tgtEl>
                                          <p:spTgt spid="13"/>
                                        </p:tgtEl>
                                        <p:attrNameLst>
                                          <p:attrName>ppt_x</p:attrName>
                                        </p:attrNameLst>
                                      </p:cBhvr>
                                      <p:tavLst>
                                        <p:tav tm="0">
                                          <p:val>
                                            <p:strVal val="ppt_x"/>
                                          </p:val>
                                        </p:tav>
                                        <p:tav tm="100000">
                                          <p:val>
                                            <p:strVal val="ppt_x"/>
                                          </p:val>
                                        </p:tav>
                                      </p:tavLst>
                                    </p:anim>
                                    <p:anim calcmode="lin" valueType="num">
                                      <p:cBhvr additive="base">
                                        <p:cTn id="14" dur="500"/>
                                        <p:tgtEl>
                                          <p:spTgt spid="13"/>
                                        </p:tgtEl>
                                        <p:attrNameLst>
                                          <p:attrName>ppt_y</p:attrName>
                                        </p:attrNameLst>
                                      </p:cBhvr>
                                      <p:tavLst>
                                        <p:tav tm="0">
                                          <p:val>
                                            <p:strVal val="ppt_y"/>
                                          </p:val>
                                        </p:tav>
                                        <p:tav tm="100000">
                                          <p:val>
                                            <p:strVal val="1+ppt_h/2"/>
                                          </p:val>
                                        </p:tav>
                                      </p:tavLst>
                                    </p:anim>
                                    <p:set>
                                      <p:cBhvr>
                                        <p:cTn id="15" dur="1" fill="hold">
                                          <p:stCondLst>
                                            <p:cond delay="499"/>
                                          </p:stCondLst>
                                        </p:cTn>
                                        <p:tgtEl>
                                          <p:spTgt spid="13"/>
                                        </p:tgtEl>
                                        <p:attrNameLst>
                                          <p:attrName>style.visibility</p:attrName>
                                        </p:attrNameLst>
                                      </p:cBhvr>
                                      <p:to>
                                        <p:strVal val="hidden"/>
                                      </p:to>
                                    </p:se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6" name="Picture 6" descr="Mac Dang Dung 10"/>
          <p:cNvPicPr>
            <a:picLocks noChangeAspect="1" noChangeArrowheads="1"/>
          </p:cNvPicPr>
          <p:nvPr/>
        </p:nvPicPr>
        <p:blipFill>
          <a:blip r:embed="rId2"/>
          <a:srcRect b="5759"/>
          <a:stretch>
            <a:fillRect/>
          </a:stretch>
        </p:blipFill>
        <p:spPr bwMode="auto">
          <a:xfrm>
            <a:off x="1295400" y="0"/>
            <a:ext cx="5715000" cy="6400800"/>
          </a:xfrm>
          <a:prstGeom prst="rect">
            <a:avLst/>
          </a:prstGeom>
          <a:noFill/>
          <a:ln w="9525">
            <a:noFill/>
            <a:miter lim="800000"/>
            <a:headEnd/>
            <a:tailEnd/>
          </a:ln>
        </p:spPr>
      </p:pic>
      <p:sp>
        <p:nvSpPr>
          <p:cNvPr id="66567" name="Freeform 7"/>
          <p:cNvSpPr>
            <a:spLocks noChangeArrowheads="1"/>
          </p:cNvSpPr>
          <p:nvPr/>
        </p:nvSpPr>
        <p:spPr bwMode="auto">
          <a:xfrm rot="21417460">
            <a:off x="3307858" y="704499"/>
            <a:ext cx="1906237" cy="1228360"/>
          </a:xfrm>
          <a:custGeom>
            <a:avLst/>
            <a:gdLst/>
            <a:ahLst/>
            <a:cxnLst>
              <a:cxn ang="0">
                <a:pos x="1076" y="696"/>
              </a:cxn>
              <a:cxn ang="0">
                <a:pos x="950" y="708"/>
              </a:cxn>
              <a:cxn ang="0">
                <a:pos x="866" y="726"/>
              </a:cxn>
              <a:cxn ang="0">
                <a:pos x="590" y="720"/>
              </a:cxn>
              <a:cxn ang="0">
                <a:pos x="536" y="690"/>
              </a:cxn>
              <a:cxn ang="0">
                <a:pos x="314" y="576"/>
              </a:cxn>
              <a:cxn ang="0">
                <a:pos x="248" y="552"/>
              </a:cxn>
              <a:cxn ang="0">
                <a:pos x="146" y="504"/>
              </a:cxn>
              <a:cxn ang="0">
                <a:pos x="62" y="438"/>
              </a:cxn>
              <a:cxn ang="0">
                <a:pos x="14" y="378"/>
              </a:cxn>
              <a:cxn ang="0">
                <a:pos x="20" y="234"/>
              </a:cxn>
              <a:cxn ang="0">
                <a:pos x="68" y="204"/>
              </a:cxn>
              <a:cxn ang="0">
                <a:pos x="140" y="150"/>
              </a:cxn>
              <a:cxn ang="0">
                <a:pos x="188" y="84"/>
              </a:cxn>
              <a:cxn ang="0">
                <a:pos x="296" y="36"/>
              </a:cxn>
              <a:cxn ang="0">
                <a:pos x="464" y="0"/>
              </a:cxn>
              <a:cxn ang="0">
                <a:pos x="668" y="18"/>
              </a:cxn>
              <a:cxn ang="0">
                <a:pos x="710" y="36"/>
              </a:cxn>
              <a:cxn ang="0">
                <a:pos x="776" y="138"/>
              </a:cxn>
              <a:cxn ang="0">
                <a:pos x="926" y="144"/>
              </a:cxn>
              <a:cxn ang="0">
                <a:pos x="1226" y="204"/>
              </a:cxn>
              <a:cxn ang="0">
                <a:pos x="1256" y="258"/>
              </a:cxn>
              <a:cxn ang="0">
                <a:pos x="1256" y="366"/>
              </a:cxn>
              <a:cxn ang="0">
                <a:pos x="1280" y="384"/>
              </a:cxn>
              <a:cxn ang="0">
                <a:pos x="1310" y="444"/>
              </a:cxn>
              <a:cxn ang="0">
                <a:pos x="1274" y="516"/>
              </a:cxn>
              <a:cxn ang="0">
                <a:pos x="1226" y="552"/>
              </a:cxn>
              <a:cxn ang="0">
                <a:pos x="1202" y="588"/>
              </a:cxn>
              <a:cxn ang="0">
                <a:pos x="1190" y="606"/>
              </a:cxn>
              <a:cxn ang="0">
                <a:pos x="1088" y="666"/>
              </a:cxn>
              <a:cxn ang="0">
                <a:pos x="1070" y="672"/>
              </a:cxn>
              <a:cxn ang="0">
                <a:pos x="1058" y="654"/>
              </a:cxn>
              <a:cxn ang="0">
                <a:pos x="1076" y="672"/>
              </a:cxn>
              <a:cxn ang="0">
                <a:pos x="1076" y="696"/>
              </a:cxn>
            </a:cxnLst>
            <a:rect l="0" t="0" r="r" b="b"/>
            <a:pathLst>
              <a:path w="1310" h="726">
                <a:moveTo>
                  <a:pt x="1076" y="696"/>
                </a:moveTo>
                <a:cubicBezTo>
                  <a:pt x="1002" y="711"/>
                  <a:pt x="1096" y="693"/>
                  <a:pt x="950" y="708"/>
                </a:cubicBezTo>
                <a:cubicBezTo>
                  <a:pt x="923" y="711"/>
                  <a:pt x="893" y="722"/>
                  <a:pt x="866" y="726"/>
                </a:cubicBezTo>
                <a:cubicBezTo>
                  <a:pt x="774" y="724"/>
                  <a:pt x="682" y="724"/>
                  <a:pt x="590" y="720"/>
                </a:cubicBezTo>
                <a:cubicBezTo>
                  <a:pt x="569" y="719"/>
                  <a:pt x="536" y="690"/>
                  <a:pt x="536" y="690"/>
                </a:cubicBezTo>
                <a:cubicBezTo>
                  <a:pt x="479" y="604"/>
                  <a:pt x="410" y="600"/>
                  <a:pt x="314" y="576"/>
                </a:cubicBezTo>
                <a:cubicBezTo>
                  <a:pt x="291" y="570"/>
                  <a:pt x="271" y="558"/>
                  <a:pt x="248" y="552"/>
                </a:cubicBezTo>
                <a:cubicBezTo>
                  <a:pt x="213" y="529"/>
                  <a:pt x="181" y="524"/>
                  <a:pt x="146" y="504"/>
                </a:cubicBezTo>
                <a:cubicBezTo>
                  <a:pt x="114" y="486"/>
                  <a:pt x="92" y="458"/>
                  <a:pt x="62" y="438"/>
                </a:cubicBezTo>
                <a:cubicBezTo>
                  <a:pt x="48" y="416"/>
                  <a:pt x="30" y="399"/>
                  <a:pt x="14" y="378"/>
                </a:cubicBezTo>
                <a:cubicBezTo>
                  <a:pt x="0" y="336"/>
                  <a:pt x="0" y="275"/>
                  <a:pt x="20" y="234"/>
                </a:cubicBezTo>
                <a:cubicBezTo>
                  <a:pt x="31" y="212"/>
                  <a:pt x="49" y="215"/>
                  <a:pt x="68" y="204"/>
                </a:cubicBezTo>
                <a:cubicBezTo>
                  <a:pt x="96" y="188"/>
                  <a:pt x="114" y="167"/>
                  <a:pt x="140" y="150"/>
                </a:cubicBezTo>
                <a:cubicBezTo>
                  <a:pt x="146" y="106"/>
                  <a:pt x="145" y="95"/>
                  <a:pt x="188" y="84"/>
                </a:cubicBezTo>
                <a:cubicBezTo>
                  <a:pt x="210" y="50"/>
                  <a:pt x="258" y="43"/>
                  <a:pt x="296" y="36"/>
                </a:cubicBezTo>
                <a:cubicBezTo>
                  <a:pt x="353" y="26"/>
                  <a:pt x="407" y="9"/>
                  <a:pt x="464" y="0"/>
                </a:cubicBezTo>
                <a:cubicBezTo>
                  <a:pt x="543" y="4"/>
                  <a:pt x="595" y="10"/>
                  <a:pt x="668" y="18"/>
                </a:cubicBezTo>
                <a:cubicBezTo>
                  <a:pt x="677" y="21"/>
                  <a:pt x="705" y="29"/>
                  <a:pt x="710" y="36"/>
                </a:cubicBezTo>
                <a:cubicBezTo>
                  <a:pt x="731" y="64"/>
                  <a:pt x="727" y="134"/>
                  <a:pt x="776" y="138"/>
                </a:cubicBezTo>
                <a:cubicBezTo>
                  <a:pt x="826" y="142"/>
                  <a:pt x="876" y="142"/>
                  <a:pt x="926" y="144"/>
                </a:cubicBezTo>
                <a:cubicBezTo>
                  <a:pt x="1022" y="168"/>
                  <a:pt x="1139" y="146"/>
                  <a:pt x="1226" y="204"/>
                </a:cubicBezTo>
                <a:cubicBezTo>
                  <a:pt x="1238" y="222"/>
                  <a:pt x="1244" y="240"/>
                  <a:pt x="1256" y="258"/>
                </a:cubicBezTo>
                <a:cubicBezTo>
                  <a:pt x="1253" y="284"/>
                  <a:pt x="1243" y="338"/>
                  <a:pt x="1256" y="366"/>
                </a:cubicBezTo>
                <a:cubicBezTo>
                  <a:pt x="1260" y="375"/>
                  <a:pt x="1273" y="377"/>
                  <a:pt x="1280" y="384"/>
                </a:cubicBezTo>
                <a:cubicBezTo>
                  <a:pt x="1295" y="399"/>
                  <a:pt x="1303" y="424"/>
                  <a:pt x="1310" y="444"/>
                </a:cubicBezTo>
                <a:cubicBezTo>
                  <a:pt x="1304" y="484"/>
                  <a:pt x="1306" y="495"/>
                  <a:pt x="1274" y="516"/>
                </a:cubicBezTo>
                <a:cubicBezTo>
                  <a:pt x="1260" y="537"/>
                  <a:pt x="1250" y="544"/>
                  <a:pt x="1226" y="552"/>
                </a:cubicBezTo>
                <a:cubicBezTo>
                  <a:pt x="1218" y="564"/>
                  <a:pt x="1210" y="576"/>
                  <a:pt x="1202" y="588"/>
                </a:cubicBezTo>
                <a:cubicBezTo>
                  <a:pt x="1198" y="594"/>
                  <a:pt x="1190" y="606"/>
                  <a:pt x="1190" y="606"/>
                </a:cubicBezTo>
                <a:cubicBezTo>
                  <a:pt x="1171" y="681"/>
                  <a:pt x="1181" y="658"/>
                  <a:pt x="1088" y="666"/>
                </a:cubicBezTo>
                <a:cubicBezTo>
                  <a:pt x="1082" y="668"/>
                  <a:pt x="1076" y="674"/>
                  <a:pt x="1070" y="672"/>
                </a:cubicBezTo>
                <a:cubicBezTo>
                  <a:pt x="1063" y="669"/>
                  <a:pt x="1051" y="654"/>
                  <a:pt x="1058" y="654"/>
                </a:cubicBezTo>
                <a:cubicBezTo>
                  <a:pt x="1066" y="654"/>
                  <a:pt x="1070" y="666"/>
                  <a:pt x="1076" y="672"/>
                </a:cubicBezTo>
                <a:cubicBezTo>
                  <a:pt x="1070" y="698"/>
                  <a:pt x="1062" y="696"/>
                  <a:pt x="1076" y="696"/>
                </a:cubicBezTo>
                <a:close/>
              </a:path>
            </a:pathLst>
          </a:custGeom>
          <a:gradFill rotWithShape="1">
            <a:gsLst>
              <a:gs pos="0">
                <a:srgbClr val="FFCC00"/>
              </a:gs>
              <a:gs pos="100000">
                <a:schemeClr val="hlink">
                  <a:alpha val="20000"/>
                </a:schemeClr>
              </a:gs>
            </a:gsLst>
            <a:lin ang="5400000" scaled="1"/>
          </a:gradFill>
          <a:ln w="9525">
            <a:noFill/>
            <a:round/>
            <a:headEnd/>
            <a:tailEnd/>
          </a:ln>
        </p:spPr>
        <p:txBody>
          <a:bodyPr/>
          <a:lstStyle/>
          <a:p>
            <a:pPr eaLnBrk="0" hangingPunct="0"/>
            <a:endParaRPr lang="en-US" altLang="zh-CN"/>
          </a:p>
        </p:txBody>
      </p:sp>
      <p:sp>
        <p:nvSpPr>
          <p:cNvPr id="66568" name="Freeform 8"/>
          <p:cNvSpPr>
            <a:spLocks noChangeArrowheads="1"/>
          </p:cNvSpPr>
          <p:nvPr/>
        </p:nvSpPr>
        <p:spPr bwMode="auto">
          <a:xfrm rot="21233748">
            <a:off x="3489307" y="1934280"/>
            <a:ext cx="1184004" cy="2005996"/>
          </a:xfrm>
          <a:custGeom>
            <a:avLst/>
            <a:gdLst/>
            <a:ahLst/>
            <a:cxnLst>
              <a:cxn ang="0">
                <a:pos x="795" y="178"/>
              </a:cxn>
              <a:cxn ang="0">
                <a:pos x="741" y="118"/>
              </a:cxn>
              <a:cxn ang="0">
                <a:pos x="675" y="70"/>
              </a:cxn>
              <a:cxn ang="0">
                <a:pos x="507" y="28"/>
              </a:cxn>
              <a:cxn ang="0">
                <a:pos x="453" y="4"/>
              </a:cxn>
              <a:cxn ang="0">
                <a:pos x="207" y="52"/>
              </a:cxn>
              <a:cxn ang="0">
                <a:pos x="183" y="106"/>
              </a:cxn>
              <a:cxn ang="0">
                <a:pos x="243" y="232"/>
              </a:cxn>
              <a:cxn ang="0">
                <a:pos x="237" y="304"/>
              </a:cxn>
              <a:cxn ang="0">
                <a:pos x="219" y="310"/>
              </a:cxn>
              <a:cxn ang="0">
                <a:pos x="183" y="340"/>
              </a:cxn>
              <a:cxn ang="0">
                <a:pos x="111" y="436"/>
              </a:cxn>
              <a:cxn ang="0">
                <a:pos x="99" y="454"/>
              </a:cxn>
              <a:cxn ang="0">
                <a:pos x="69" y="460"/>
              </a:cxn>
              <a:cxn ang="0">
                <a:pos x="15" y="496"/>
              </a:cxn>
              <a:cxn ang="0">
                <a:pos x="21" y="604"/>
              </a:cxn>
              <a:cxn ang="0">
                <a:pos x="57" y="640"/>
              </a:cxn>
              <a:cxn ang="0">
                <a:pos x="81" y="664"/>
              </a:cxn>
              <a:cxn ang="0">
                <a:pos x="165" y="724"/>
              </a:cxn>
              <a:cxn ang="0">
                <a:pos x="315" y="820"/>
              </a:cxn>
              <a:cxn ang="0">
                <a:pos x="387" y="1030"/>
              </a:cxn>
              <a:cxn ang="0">
                <a:pos x="429" y="1084"/>
              </a:cxn>
              <a:cxn ang="0">
                <a:pos x="435" y="1102"/>
              </a:cxn>
              <a:cxn ang="0">
                <a:pos x="459" y="1108"/>
              </a:cxn>
              <a:cxn ang="0">
                <a:pos x="513" y="1144"/>
              </a:cxn>
              <a:cxn ang="0">
                <a:pos x="543" y="1240"/>
              </a:cxn>
              <a:cxn ang="0">
                <a:pos x="573" y="1276"/>
              </a:cxn>
              <a:cxn ang="0">
                <a:pos x="645" y="1378"/>
              </a:cxn>
              <a:cxn ang="0">
                <a:pos x="675" y="1384"/>
              </a:cxn>
              <a:cxn ang="0">
                <a:pos x="759" y="1414"/>
              </a:cxn>
              <a:cxn ang="0">
                <a:pos x="831" y="1378"/>
              </a:cxn>
              <a:cxn ang="0">
                <a:pos x="849" y="1312"/>
              </a:cxn>
              <a:cxn ang="0">
                <a:pos x="801" y="1168"/>
              </a:cxn>
              <a:cxn ang="0">
                <a:pos x="771" y="1132"/>
              </a:cxn>
              <a:cxn ang="0">
                <a:pos x="711" y="1060"/>
              </a:cxn>
              <a:cxn ang="0">
                <a:pos x="609" y="958"/>
              </a:cxn>
              <a:cxn ang="0">
                <a:pos x="585" y="904"/>
              </a:cxn>
              <a:cxn ang="0">
                <a:pos x="525" y="712"/>
              </a:cxn>
              <a:cxn ang="0">
                <a:pos x="489" y="658"/>
              </a:cxn>
              <a:cxn ang="0">
                <a:pos x="477" y="640"/>
              </a:cxn>
              <a:cxn ang="0">
                <a:pos x="495" y="562"/>
              </a:cxn>
              <a:cxn ang="0">
                <a:pos x="513" y="544"/>
              </a:cxn>
              <a:cxn ang="0">
                <a:pos x="537" y="508"/>
              </a:cxn>
              <a:cxn ang="0">
                <a:pos x="567" y="424"/>
              </a:cxn>
              <a:cxn ang="0">
                <a:pos x="609" y="352"/>
              </a:cxn>
              <a:cxn ang="0">
                <a:pos x="657" y="286"/>
              </a:cxn>
              <a:cxn ang="0">
                <a:pos x="675" y="274"/>
              </a:cxn>
              <a:cxn ang="0">
                <a:pos x="771" y="220"/>
              </a:cxn>
              <a:cxn ang="0">
                <a:pos x="795" y="178"/>
              </a:cxn>
            </a:cxnLst>
            <a:rect l="0" t="0" r="r" b="b"/>
            <a:pathLst>
              <a:path w="849" h="1414">
                <a:moveTo>
                  <a:pt x="795" y="178"/>
                </a:moveTo>
                <a:cubicBezTo>
                  <a:pt x="787" y="154"/>
                  <a:pt x="762" y="132"/>
                  <a:pt x="741" y="118"/>
                </a:cubicBezTo>
                <a:cubicBezTo>
                  <a:pt x="723" y="91"/>
                  <a:pt x="701" y="87"/>
                  <a:pt x="675" y="70"/>
                </a:cubicBezTo>
                <a:cubicBezTo>
                  <a:pt x="637" y="13"/>
                  <a:pt x="574" y="31"/>
                  <a:pt x="507" y="28"/>
                </a:cubicBezTo>
                <a:cubicBezTo>
                  <a:pt x="487" y="21"/>
                  <a:pt x="473" y="11"/>
                  <a:pt x="453" y="4"/>
                </a:cubicBezTo>
                <a:cubicBezTo>
                  <a:pt x="356" y="8"/>
                  <a:pt x="285" y="0"/>
                  <a:pt x="207" y="52"/>
                </a:cubicBezTo>
                <a:cubicBezTo>
                  <a:pt x="196" y="68"/>
                  <a:pt x="183" y="106"/>
                  <a:pt x="183" y="106"/>
                </a:cubicBezTo>
                <a:cubicBezTo>
                  <a:pt x="193" y="155"/>
                  <a:pt x="228" y="186"/>
                  <a:pt x="243" y="232"/>
                </a:cubicBezTo>
                <a:cubicBezTo>
                  <a:pt x="241" y="256"/>
                  <a:pt x="244" y="281"/>
                  <a:pt x="237" y="304"/>
                </a:cubicBezTo>
                <a:cubicBezTo>
                  <a:pt x="235" y="310"/>
                  <a:pt x="224" y="306"/>
                  <a:pt x="219" y="310"/>
                </a:cubicBezTo>
                <a:cubicBezTo>
                  <a:pt x="206" y="319"/>
                  <a:pt x="195" y="330"/>
                  <a:pt x="183" y="340"/>
                </a:cubicBezTo>
                <a:cubicBezTo>
                  <a:pt x="152" y="366"/>
                  <a:pt x="136" y="406"/>
                  <a:pt x="111" y="436"/>
                </a:cubicBezTo>
                <a:cubicBezTo>
                  <a:pt x="106" y="442"/>
                  <a:pt x="105" y="450"/>
                  <a:pt x="99" y="454"/>
                </a:cubicBezTo>
                <a:cubicBezTo>
                  <a:pt x="90" y="459"/>
                  <a:pt x="79" y="458"/>
                  <a:pt x="69" y="460"/>
                </a:cubicBezTo>
                <a:cubicBezTo>
                  <a:pt x="45" y="466"/>
                  <a:pt x="32" y="479"/>
                  <a:pt x="15" y="496"/>
                </a:cubicBezTo>
                <a:cubicBezTo>
                  <a:pt x="4" y="528"/>
                  <a:pt x="0" y="576"/>
                  <a:pt x="21" y="604"/>
                </a:cubicBezTo>
                <a:cubicBezTo>
                  <a:pt x="31" y="617"/>
                  <a:pt x="45" y="628"/>
                  <a:pt x="57" y="640"/>
                </a:cubicBezTo>
                <a:cubicBezTo>
                  <a:pt x="65" y="648"/>
                  <a:pt x="81" y="664"/>
                  <a:pt x="81" y="664"/>
                </a:cubicBezTo>
                <a:cubicBezTo>
                  <a:pt x="93" y="699"/>
                  <a:pt x="136" y="704"/>
                  <a:pt x="165" y="724"/>
                </a:cubicBezTo>
                <a:cubicBezTo>
                  <a:pt x="193" y="808"/>
                  <a:pt x="230" y="811"/>
                  <a:pt x="315" y="820"/>
                </a:cubicBezTo>
                <a:cubicBezTo>
                  <a:pt x="318" y="909"/>
                  <a:pt x="293" y="999"/>
                  <a:pt x="387" y="1030"/>
                </a:cubicBezTo>
                <a:cubicBezTo>
                  <a:pt x="403" y="1046"/>
                  <a:pt x="422" y="1062"/>
                  <a:pt x="429" y="1084"/>
                </a:cubicBezTo>
                <a:cubicBezTo>
                  <a:pt x="431" y="1090"/>
                  <a:pt x="430" y="1098"/>
                  <a:pt x="435" y="1102"/>
                </a:cubicBezTo>
                <a:cubicBezTo>
                  <a:pt x="441" y="1107"/>
                  <a:pt x="451" y="1106"/>
                  <a:pt x="459" y="1108"/>
                </a:cubicBezTo>
                <a:cubicBezTo>
                  <a:pt x="480" y="1122"/>
                  <a:pt x="495" y="1126"/>
                  <a:pt x="513" y="1144"/>
                </a:cubicBezTo>
                <a:cubicBezTo>
                  <a:pt x="521" y="1177"/>
                  <a:pt x="532" y="1208"/>
                  <a:pt x="543" y="1240"/>
                </a:cubicBezTo>
                <a:cubicBezTo>
                  <a:pt x="548" y="1255"/>
                  <a:pt x="566" y="1262"/>
                  <a:pt x="573" y="1276"/>
                </a:cubicBezTo>
                <a:cubicBezTo>
                  <a:pt x="590" y="1309"/>
                  <a:pt x="609" y="1360"/>
                  <a:pt x="645" y="1378"/>
                </a:cubicBezTo>
                <a:cubicBezTo>
                  <a:pt x="654" y="1383"/>
                  <a:pt x="665" y="1381"/>
                  <a:pt x="675" y="1384"/>
                </a:cubicBezTo>
                <a:cubicBezTo>
                  <a:pt x="704" y="1392"/>
                  <a:pt x="731" y="1405"/>
                  <a:pt x="759" y="1414"/>
                </a:cubicBezTo>
                <a:cubicBezTo>
                  <a:pt x="799" y="1408"/>
                  <a:pt x="810" y="1410"/>
                  <a:pt x="831" y="1378"/>
                </a:cubicBezTo>
                <a:cubicBezTo>
                  <a:pt x="837" y="1356"/>
                  <a:pt x="843" y="1334"/>
                  <a:pt x="849" y="1312"/>
                </a:cubicBezTo>
                <a:cubicBezTo>
                  <a:pt x="840" y="1192"/>
                  <a:pt x="849" y="1245"/>
                  <a:pt x="801" y="1168"/>
                </a:cubicBezTo>
                <a:cubicBezTo>
                  <a:pt x="779" y="1133"/>
                  <a:pt x="802" y="1152"/>
                  <a:pt x="771" y="1132"/>
                </a:cubicBezTo>
                <a:cubicBezTo>
                  <a:pt x="754" y="1107"/>
                  <a:pt x="735" y="1076"/>
                  <a:pt x="711" y="1060"/>
                </a:cubicBezTo>
                <a:cubicBezTo>
                  <a:pt x="684" y="1019"/>
                  <a:pt x="654" y="980"/>
                  <a:pt x="609" y="958"/>
                </a:cubicBezTo>
                <a:cubicBezTo>
                  <a:pt x="595" y="915"/>
                  <a:pt x="604" y="933"/>
                  <a:pt x="585" y="904"/>
                </a:cubicBezTo>
                <a:cubicBezTo>
                  <a:pt x="568" y="837"/>
                  <a:pt x="564" y="770"/>
                  <a:pt x="525" y="712"/>
                </a:cubicBezTo>
                <a:cubicBezTo>
                  <a:pt x="513" y="694"/>
                  <a:pt x="501" y="676"/>
                  <a:pt x="489" y="658"/>
                </a:cubicBezTo>
                <a:cubicBezTo>
                  <a:pt x="485" y="652"/>
                  <a:pt x="477" y="640"/>
                  <a:pt x="477" y="640"/>
                </a:cubicBezTo>
                <a:cubicBezTo>
                  <a:pt x="482" y="614"/>
                  <a:pt x="480" y="584"/>
                  <a:pt x="495" y="562"/>
                </a:cubicBezTo>
                <a:cubicBezTo>
                  <a:pt x="500" y="555"/>
                  <a:pt x="508" y="551"/>
                  <a:pt x="513" y="544"/>
                </a:cubicBezTo>
                <a:cubicBezTo>
                  <a:pt x="522" y="533"/>
                  <a:pt x="537" y="508"/>
                  <a:pt x="537" y="508"/>
                </a:cubicBezTo>
                <a:cubicBezTo>
                  <a:pt x="544" y="475"/>
                  <a:pt x="537" y="444"/>
                  <a:pt x="567" y="424"/>
                </a:cubicBezTo>
                <a:cubicBezTo>
                  <a:pt x="584" y="399"/>
                  <a:pt x="593" y="376"/>
                  <a:pt x="609" y="352"/>
                </a:cubicBezTo>
                <a:cubicBezTo>
                  <a:pt x="598" y="310"/>
                  <a:pt x="622" y="310"/>
                  <a:pt x="657" y="286"/>
                </a:cubicBezTo>
                <a:cubicBezTo>
                  <a:pt x="663" y="282"/>
                  <a:pt x="675" y="274"/>
                  <a:pt x="675" y="274"/>
                </a:cubicBezTo>
                <a:cubicBezTo>
                  <a:pt x="700" y="236"/>
                  <a:pt x="728" y="229"/>
                  <a:pt x="771" y="220"/>
                </a:cubicBezTo>
                <a:cubicBezTo>
                  <a:pt x="780" y="207"/>
                  <a:pt x="784" y="189"/>
                  <a:pt x="795" y="178"/>
                </a:cubicBezTo>
                <a:close/>
              </a:path>
            </a:pathLst>
          </a:custGeom>
          <a:gradFill rotWithShape="1">
            <a:gsLst>
              <a:gs pos="0">
                <a:srgbClr val="6699FF">
                  <a:alpha val="9000"/>
                </a:srgbClr>
              </a:gs>
              <a:gs pos="100000">
                <a:srgbClr val="0066FF"/>
              </a:gs>
            </a:gsLst>
            <a:lin ang="2700000" scaled="1"/>
          </a:gradFill>
          <a:ln w="9525">
            <a:noFill/>
            <a:round/>
            <a:headEnd/>
            <a:tailEnd/>
          </a:ln>
        </p:spPr>
        <p:txBody>
          <a:bodyPr/>
          <a:lstStyle/>
          <a:p>
            <a:pPr eaLnBrk="0" hangingPunct="0"/>
            <a:endParaRPr lang="en-US" altLang="zh-CN"/>
          </a:p>
        </p:txBody>
      </p:sp>
      <p:sp>
        <p:nvSpPr>
          <p:cNvPr id="10" name="Rectangle 9"/>
          <p:cNvSpPr/>
          <p:nvPr/>
        </p:nvSpPr>
        <p:spPr>
          <a:xfrm>
            <a:off x="152400" y="6396338"/>
            <a:ext cx="9144000" cy="461665"/>
          </a:xfrm>
          <a:prstGeom prst="rect">
            <a:avLst/>
          </a:prstGeom>
        </p:spPr>
        <p:txBody>
          <a:bodyPr wrap="square">
            <a:spAutoFit/>
          </a:bodyPr>
          <a:lstStyle/>
          <a:p>
            <a:r>
              <a:rPr lang="vi-VN" sz="2400" smtClean="0">
                <a:latin typeface="Times New Roman" pitchFamily="18" charset="0"/>
                <a:cs typeface="Times New Roman" pitchFamily="18" charset="0"/>
              </a:rPr>
              <a:t>Lược đồ địa phận Bắc triều – Nam triều và Đàng Trong, Đàng Ngoài</a:t>
            </a:r>
            <a:endParaRPr lang="vi-VN" sz="2400">
              <a:latin typeface="Times New Roman" pitchFamily="18" charset="0"/>
              <a:cs typeface="Times New Roman" pitchFamily="18" charset="0"/>
            </a:endParaRPr>
          </a:p>
        </p:txBody>
      </p:sp>
    </p:spTree>
    <p:extLst>
      <p:ext uri="{BB962C8B-B14F-4D97-AF65-F5344CB8AC3E}">
        <p14:creationId xmlns:p14="http://schemas.microsoft.com/office/powerpoint/2010/main" val="13500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566"/>
                                        </p:tgtEl>
                                        <p:attrNameLst>
                                          <p:attrName>style.visibility</p:attrName>
                                        </p:attrNameLst>
                                      </p:cBhvr>
                                      <p:to>
                                        <p:strVal val="visible"/>
                                      </p:to>
                                    </p:set>
                                    <p:animEffect transition="in" filter="fade">
                                      <p:cBhvr>
                                        <p:cTn id="7" dur="2000"/>
                                        <p:tgtEl>
                                          <p:spTgt spid="665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567"/>
                                        </p:tgtEl>
                                        <p:attrNameLst>
                                          <p:attrName>style.visibility</p:attrName>
                                        </p:attrNameLst>
                                      </p:cBhvr>
                                      <p:to>
                                        <p:strVal val="visible"/>
                                      </p:to>
                                    </p:set>
                                    <p:animEffect transition="in" filter="fade">
                                      <p:cBhvr>
                                        <p:cTn id="12" dur="2000"/>
                                        <p:tgtEl>
                                          <p:spTgt spid="66567"/>
                                        </p:tgtEl>
                                      </p:cBhvr>
                                    </p:animEffect>
                                  </p:childTnLst>
                                </p:cTn>
                              </p:par>
                            </p:childTnLst>
                          </p:cTn>
                        </p:par>
                      </p:childTnLst>
                    </p:cTn>
                  </p:par>
                  <p:par>
                    <p:cTn id="13" fill="hold">
                      <p:stCondLst>
                        <p:cond delay="indefinite"/>
                      </p:stCondLst>
                      <p:childTnLst>
                        <p:par>
                          <p:cTn id="14" fill="hold">
                            <p:stCondLst>
                              <p:cond delay="0"/>
                            </p:stCondLst>
                            <p:childTnLst>
                              <p:par>
                                <p:cTn id="15" presetID="35" presetClass="emph" presetSubtype="0" repeatCount="indefinite" fill="hold" nodeType="clickEffect">
                                  <p:stCondLst>
                                    <p:cond delay="0"/>
                                  </p:stCondLst>
                                  <p:childTnLst>
                                    <p:anim calcmode="discrete" valueType="str">
                                      <p:cBhvr>
                                        <p:cTn id="16" dur="1000" fill="hold"/>
                                        <p:tgtEl>
                                          <p:spTgt spid="66567"/>
                                        </p:tgtEl>
                                        <p:attrNameLst>
                                          <p:attrName>style.visibility</p:attrName>
                                        </p:attrNameLst>
                                      </p:cBhvr>
                                      <p:tavLst>
                                        <p:tav tm="0">
                                          <p:val>
                                            <p:strVal val="hidden"/>
                                          </p:val>
                                        </p:tav>
                                        <p:tav tm="50000">
                                          <p:val>
                                            <p:strVal val="visible"/>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6568"/>
                                        </p:tgtEl>
                                        <p:attrNameLst>
                                          <p:attrName>style.visibility</p:attrName>
                                        </p:attrNameLst>
                                      </p:cBhvr>
                                      <p:to>
                                        <p:strVal val="visible"/>
                                      </p:to>
                                    </p:set>
                                    <p:animEffect transition="in" filter="fade">
                                      <p:cBhvr>
                                        <p:cTn id="21" dur="2000"/>
                                        <p:tgtEl>
                                          <p:spTgt spid="66568"/>
                                        </p:tgtEl>
                                      </p:cBhvr>
                                    </p:animEffect>
                                  </p:childTnLst>
                                </p:cTn>
                              </p:par>
                            </p:childTnLst>
                          </p:cTn>
                        </p:par>
                      </p:childTnLst>
                    </p:cTn>
                  </p:par>
                  <p:par>
                    <p:cTn id="22" fill="hold">
                      <p:stCondLst>
                        <p:cond delay="indefinite"/>
                      </p:stCondLst>
                      <p:childTnLst>
                        <p:par>
                          <p:cTn id="23" fill="hold">
                            <p:stCondLst>
                              <p:cond delay="0"/>
                            </p:stCondLst>
                            <p:childTnLst>
                              <p:par>
                                <p:cTn id="24" presetID="35" presetClass="emph" presetSubtype="0" repeatCount="indefinite" fill="hold" nodeType="clickEffect">
                                  <p:stCondLst>
                                    <p:cond delay="0"/>
                                  </p:stCondLst>
                                  <p:childTnLst>
                                    <p:anim calcmode="discrete" valueType="str">
                                      <p:cBhvr>
                                        <p:cTn id="25" dur="1000" fill="hold"/>
                                        <p:tgtEl>
                                          <p:spTgt spid="6656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ên ngựa ta phi nhanh KARAOKE - Nhạc Beat thiếu nhi tuyển chọn [HD 72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553" y="152400"/>
            <a:ext cx="9084733" cy="6324600"/>
          </a:xfrm>
          <a:prstGeom prst="rect">
            <a:avLst/>
          </a:prstGeom>
        </p:spPr>
      </p:pic>
    </p:spTree>
    <p:extLst>
      <p:ext uri="{BB962C8B-B14F-4D97-AF65-F5344CB8AC3E}">
        <p14:creationId xmlns:p14="http://schemas.microsoft.com/office/powerpoint/2010/main" val="216337515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671" y="889797"/>
            <a:ext cx="8586247" cy="584775"/>
          </a:xfrm>
          <a:prstGeom prst="rect">
            <a:avLst/>
          </a:prstGeom>
        </p:spPr>
        <p:txBody>
          <a:bodyPr wrap="square">
            <a:spAutoFit/>
          </a:bodyPr>
          <a:lstStyle/>
          <a:p>
            <a:pPr algn="ctr"/>
            <a:r>
              <a:rPr lang="en-US" sz="3200" b="1" dirty="0" err="1" smtClean="0">
                <a:solidFill>
                  <a:srgbClr val="FF0000"/>
                </a:solidFill>
                <a:latin typeface="Times New Roman" pitchFamily="18" charset="0"/>
                <a:cs typeface="Times New Roman" pitchFamily="18" charset="0"/>
              </a:rPr>
              <a:t>Trịnh</a:t>
            </a:r>
            <a:r>
              <a:rPr lang="en-US" sz="3200" b="1" dirty="0" smtClean="0">
                <a:solidFill>
                  <a:srgbClr val="FF000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Nguyễn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phân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tranh</a:t>
            </a:r>
            <a:endParaRPr lang="en-US" sz="3200" b="1" dirty="0">
              <a:solidFill>
                <a:srgbClr val="FF0000"/>
              </a:solidFill>
              <a:latin typeface="Times New Roman" pitchFamily="18" charset="0"/>
              <a:cs typeface="Times New Roman" pitchFamily="18" charset="0"/>
            </a:endParaRPr>
          </a:p>
        </p:txBody>
      </p:sp>
      <p:sp>
        <p:nvSpPr>
          <p:cNvPr id="4" name="Hộp_Văn_Bản 3"/>
          <p:cNvSpPr txBox="1"/>
          <p:nvPr/>
        </p:nvSpPr>
        <p:spPr>
          <a:xfrm>
            <a:off x="1752600" y="76200"/>
            <a:ext cx="5638800" cy="954107"/>
          </a:xfrm>
          <a:prstGeom prst="rect">
            <a:avLst/>
          </a:prstGeom>
          <a:noFill/>
        </p:spPr>
        <p:txBody>
          <a:bodyPr wrap="square" rtlCol="0">
            <a:spAutoFit/>
          </a:bodyPr>
          <a:lstStyle/>
          <a:p>
            <a:pPr algn="ctr"/>
            <a:r>
              <a:rPr lang="en-US" sz="2800" b="1" dirty="0" err="1" smtClean="0">
                <a:solidFill>
                  <a:schemeClr val="tx1">
                    <a:lumMod val="95000"/>
                    <a:lumOff val="5000"/>
                  </a:schemeClr>
                </a:solidFill>
                <a:latin typeface="Times New Roman" pitchFamily="18" charset="0"/>
                <a:cs typeface="Times New Roman" pitchFamily="18" charset="0"/>
              </a:rPr>
              <a:t>Thứ</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ba</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ngày</a:t>
            </a:r>
            <a:r>
              <a:rPr lang="en-US" sz="2800" b="1" dirty="0" smtClean="0">
                <a:solidFill>
                  <a:schemeClr val="tx1">
                    <a:lumMod val="95000"/>
                    <a:lumOff val="5000"/>
                  </a:schemeClr>
                </a:solidFill>
                <a:latin typeface="Times New Roman" pitchFamily="18" charset="0"/>
                <a:cs typeface="Times New Roman" pitchFamily="18" charset="0"/>
              </a:rPr>
              <a:t> 7 </a:t>
            </a:r>
            <a:r>
              <a:rPr lang="en-US" sz="2800" b="1" dirty="0" err="1" smtClean="0">
                <a:solidFill>
                  <a:schemeClr val="tx1">
                    <a:lumMod val="95000"/>
                    <a:lumOff val="5000"/>
                  </a:schemeClr>
                </a:solidFill>
                <a:latin typeface="Times New Roman" pitchFamily="18" charset="0"/>
                <a:cs typeface="Times New Roman" pitchFamily="18" charset="0"/>
              </a:rPr>
              <a:t>tháng</a:t>
            </a:r>
            <a:r>
              <a:rPr lang="en-US" sz="2800" b="1" dirty="0" smtClean="0">
                <a:solidFill>
                  <a:schemeClr val="tx1">
                    <a:lumMod val="95000"/>
                    <a:lumOff val="5000"/>
                  </a:schemeClr>
                </a:solidFill>
                <a:latin typeface="Times New Roman" pitchFamily="18" charset="0"/>
                <a:cs typeface="Times New Roman" pitchFamily="18" charset="0"/>
              </a:rPr>
              <a:t> 3 </a:t>
            </a:r>
            <a:r>
              <a:rPr lang="en-US" sz="2800" b="1" dirty="0" err="1" smtClean="0">
                <a:solidFill>
                  <a:schemeClr val="tx1">
                    <a:lumMod val="95000"/>
                    <a:lumOff val="5000"/>
                  </a:schemeClr>
                </a:solidFill>
                <a:latin typeface="Times New Roman" pitchFamily="18" charset="0"/>
                <a:cs typeface="Times New Roman" pitchFamily="18" charset="0"/>
              </a:rPr>
              <a:t>năm</a:t>
            </a:r>
            <a:r>
              <a:rPr lang="en-US" sz="2800" b="1" dirty="0" smtClean="0">
                <a:solidFill>
                  <a:schemeClr val="tx1">
                    <a:lumMod val="95000"/>
                    <a:lumOff val="5000"/>
                  </a:schemeClr>
                </a:solidFill>
                <a:latin typeface="Times New Roman" pitchFamily="18" charset="0"/>
                <a:cs typeface="Times New Roman" pitchFamily="18" charset="0"/>
              </a:rPr>
              <a:t> 2019</a:t>
            </a:r>
          </a:p>
          <a:p>
            <a:pPr algn="ctr"/>
            <a:r>
              <a:rPr lang="en-US" sz="2800" b="1" dirty="0" err="1" smtClean="0">
                <a:solidFill>
                  <a:schemeClr val="tx1">
                    <a:lumMod val="95000"/>
                    <a:lumOff val="5000"/>
                  </a:schemeClr>
                </a:solidFill>
                <a:latin typeface="Times New Roman" pitchFamily="18" charset="0"/>
                <a:cs typeface="Times New Roman" pitchFamily="18" charset="0"/>
              </a:rPr>
              <a:t>Lịch</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sử</a:t>
            </a:r>
            <a:r>
              <a:rPr lang="en-US" sz="2800" b="1" dirty="0" smtClean="0">
                <a:solidFill>
                  <a:schemeClr val="tx1">
                    <a:lumMod val="95000"/>
                    <a:lumOff val="5000"/>
                  </a:schemeClr>
                </a:solidFill>
                <a:latin typeface="Times New Roman" pitchFamily="18" charset="0"/>
                <a:cs typeface="Times New Roman" pitchFamily="18" charset="0"/>
              </a:rPr>
              <a:t>:</a:t>
            </a:r>
            <a:endParaRPr lang="en-US" sz="2800" b="1" dirty="0">
              <a:solidFill>
                <a:schemeClr val="tx1">
                  <a:lumMod val="95000"/>
                  <a:lumOff val="5000"/>
                </a:schemeClr>
              </a:solidFill>
              <a:latin typeface="Times New Roman" pitchFamily="18" charset="0"/>
              <a:cs typeface="Times New Roman" pitchFamily="18" charset="0"/>
            </a:endParaRPr>
          </a:p>
        </p:txBody>
      </p:sp>
      <p:cxnSp>
        <p:nvCxnSpPr>
          <p:cNvPr id="6" name="Straight Connector 5"/>
          <p:cNvCxnSpPr/>
          <p:nvPr/>
        </p:nvCxnSpPr>
        <p:spPr>
          <a:xfrm>
            <a:off x="3974757" y="916458"/>
            <a:ext cx="1066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81000" y="1440359"/>
            <a:ext cx="4750018" cy="523220"/>
          </a:xfrm>
          <a:prstGeom prst="rect">
            <a:avLst/>
          </a:prstGeom>
        </p:spPr>
        <p:txBody>
          <a:bodyPr wrap="none">
            <a:spAutoFit/>
          </a:bodyPr>
          <a:lstStyle/>
          <a:p>
            <a:r>
              <a:rPr lang="en-US" sz="2800" b="1" dirty="0" smtClean="0">
                <a:solidFill>
                  <a:schemeClr val="tx1">
                    <a:lumMod val="95000"/>
                    <a:lumOff val="5000"/>
                  </a:schemeClr>
                </a:solidFill>
                <a:latin typeface="Times New Roman" pitchFamily="18" charset="0"/>
                <a:cs typeface="Times New Roman" pitchFamily="18" charset="0"/>
              </a:rPr>
              <a:t>1. </a:t>
            </a:r>
            <a:r>
              <a:rPr lang="vi-VN" sz="2800" b="1" dirty="0" smtClean="0">
                <a:solidFill>
                  <a:schemeClr val="tx1">
                    <a:lumMod val="95000"/>
                    <a:lumOff val="5000"/>
                  </a:schemeClr>
                </a:solidFill>
                <a:latin typeface="Times New Roman" pitchFamily="18" charset="0"/>
                <a:cs typeface="Times New Roman" pitchFamily="18" charset="0"/>
              </a:rPr>
              <a:t>Sự </a:t>
            </a:r>
            <a:r>
              <a:rPr lang="vi-VN" sz="2800" b="1" dirty="0">
                <a:solidFill>
                  <a:schemeClr val="tx1">
                    <a:lumMod val="95000"/>
                    <a:lumOff val="5000"/>
                  </a:schemeClr>
                </a:solidFill>
                <a:latin typeface="Times New Roman" pitchFamily="18" charset="0"/>
                <a:cs typeface="Times New Roman" pitchFamily="18" charset="0"/>
              </a:rPr>
              <a:t>sụp đổ của triều Hậu Lê</a:t>
            </a:r>
            <a:endParaRPr lang="en-US" sz="2800" dirty="0">
              <a:solidFill>
                <a:schemeClr val="tx1">
                  <a:lumMod val="95000"/>
                  <a:lumOff val="5000"/>
                </a:schemeClr>
              </a:solidFill>
              <a:latin typeface="Times New Roman" pitchFamily="18" charset="0"/>
              <a:cs typeface="Times New Roman" pitchFamily="18" charset="0"/>
            </a:endParaRPr>
          </a:p>
        </p:txBody>
      </p:sp>
      <p:sp>
        <p:nvSpPr>
          <p:cNvPr id="10" name="Rectangle 9"/>
          <p:cNvSpPr>
            <a:spLocks noChangeArrowheads="1"/>
          </p:cNvSpPr>
          <p:nvPr/>
        </p:nvSpPr>
        <p:spPr bwMode="auto">
          <a:xfrm>
            <a:off x="350850" y="1853514"/>
            <a:ext cx="85645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2. </a:t>
            </a:r>
            <a:r>
              <a:rPr kumimoji="0" lang="vi-VN" sz="2800" b="1"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Nhà Mạc ra đời và sự</a:t>
            </a:r>
            <a:r>
              <a:rPr kumimoji="0" lang="en-US" sz="2800" b="1" u="none" strike="noStrike" cap="none" normalizeH="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 </a:t>
            </a:r>
            <a:r>
              <a:rPr kumimoji="0" lang="vi-VN" sz="2800" b="1"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phân chia Nam triều - Bắc triều</a:t>
            </a:r>
            <a:endParaRPr kumimoji="0" lang="vi-VN" sz="2800" b="0" u="none" strike="noStrike" cap="none" normalizeH="0" baseline="0" dirty="0" smtClean="0">
              <a:ln>
                <a:noFill/>
              </a:ln>
              <a:solidFill>
                <a:schemeClr val="tx1">
                  <a:lumMod val="95000"/>
                  <a:lumOff val="5000"/>
                </a:schemeClr>
              </a:solidFill>
              <a:effectLst/>
              <a:latin typeface="Times New Roman" pitchFamily="18" charset="0"/>
              <a:cs typeface="Times New Roman" pitchFamily="18" charset="0"/>
            </a:endParaRPr>
          </a:p>
        </p:txBody>
      </p:sp>
      <p:sp>
        <p:nvSpPr>
          <p:cNvPr id="9" name="Rectangle 8"/>
          <p:cNvSpPr/>
          <p:nvPr/>
        </p:nvSpPr>
        <p:spPr>
          <a:xfrm>
            <a:off x="381000" y="2600980"/>
            <a:ext cx="4843505" cy="523220"/>
          </a:xfrm>
          <a:prstGeom prst="rect">
            <a:avLst/>
          </a:prstGeom>
        </p:spPr>
        <p:txBody>
          <a:bodyPr wrap="none">
            <a:spAutoFit/>
          </a:bodyPr>
          <a:lstStyle/>
          <a:p>
            <a:r>
              <a:rPr lang="de-DE" sz="2800" b="1" dirty="0" smtClean="0">
                <a:solidFill>
                  <a:schemeClr val="tx1">
                    <a:lumMod val="95000"/>
                    <a:lumOff val="5000"/>
                  </a:schemeClr>
                </a:solidFill>
                <a:latin typeface="Times New Roman" pitchFamily="18" charset="0"/>
                <a:cs typeface="Times New Roman" pitchFamily="18" charset="0"/>
              </a:rPr>
              <a:t>3. Chiến </a:t>
            </a:r>
            <a:r>
              <a:rPr lang="de-DE" sz="2800" b="1" dirty="0">
                <a:solidFill>
                  <a:schemeClr val="tx1">
                    <a:lumMod val="95000"/>
                    <a:lumOff val="5000"/>
                  </a:schemeClr>
                </a:solidFill>
                <a:latin typeface="Times New Roman" pitchFamily="18" charset="0"/>
                <a:cs typeface="Times New Roman" pitchFamily="18" charset="0"/>
              </a:rPr>
              <a:t>tranh Trịnh - Nguyễn</a:t>
            </a:r>
            <a:endParaRPr lang="en-US" sz="2800" dirty="0">
              <a:solidFill>
                <a:schemeClr val="tx1">
                  <a:lumMod val="95000"/>
                  <a:lumOff val="5000"/>
                </a:schemeClr>
              </a:solidFill>
              <a:latin typeface="Times New Roman" pitchFamily="18" charset="0"/>
              <a:cs typeface="Times New Roman" pitchFamily="18" charset="0"/>
            </a:endParaRPr>
          </a:p>
        </p:txBody>
      </p:sp>
      <p:sp>
        <p:nvSpPr>
          <p:cNvPr id="11" name="Rectangle 10"/>
          <p:cNvSpPr/>
          <p:nvPr/>
        </p:nvSpPr>
        <p:spPr>
          <a:xfrm>
            <a:off x="358346" y="3011031"/>
            <a:ext cx="8557054" cy="2246769"/>
          </a:xfrm>
          <a:prstGeom prst="rect">
            <a:avLst/>
          </a:prstGeom>
        </p:spPr>
        <p:txBody>
          <a:bodyPr wrap="square">
            <a:spAutoFit/>
          </a:bodyPr>
          <a:lstStyle/>
          <a:p>
            <a:pPr algn="just"/>
            <a:r>
              <a:rPr lang="de-DE" sz="2800" b="1" dirty="0" smtClean="0">
                <a:solidFill>
                  <a:srgbClr val="0000CC"/>
                </a:solidFill>
                <a:latin typeface="Times New Roman" pitchFamily="18" charset="0"/>
                <a:cs typeface="Times New Roman" pitchFamily="18" charset="0"/>
              </a:rPr>
              <a:t>1. Nguyên </a:t>
            </a:r>
            <a:r>
              <a:rPr lang="de-DE" sz="2800" b="1" dirty="0">
                <a:solidFill>
                  <a:srgbClr val="0000CC"/>
                </a:solidFill>
                <a:latin typeface="Times New Roman" pitchFamily="18" charset="0"/>
                <a:cs typeface="Times New Roman" pitchFamily="18" charset="0"/>
              </a:rPr>
              <a:t>nhân nào dẫn đến chiến tranh Trịnh - </a:t>
            </a:r>
            <a:r>
              <a:rPr lang="de-DE" sz="2800" b="1" dirty="0" smtClean="0">
                <a:solidFill>
                  <a:srgbClr val="0000CC"/>
                </a:solidFill>
                <a:latin typeface="Times New Roman" pitchFamily="18" charset="0"/>
                <a:cs typeface="Times New Roman" pitchFamily="18" charset="0"/>
              </a:rPr>
              <a:t>Nguyễn ?</a:t>
            </a:r>
            <a:endParaRPr lang="en-US" sz="2800" b="1" dirty="0">
              <a:solidFill>
                <a:srgbClr val="0000CC"/>
              </a:solidFill>
              <a:latin typeface="Times New Roman" pitchFamily="18" charset="0"/>
              <a:cs typeface="Times New Roman" pitchFamily="18" charset="0"/>
            </a:endParaRPr>
          </a:p>
          <a:p>
            <a:pPr algn="just"/>
            <a:r>
              <a:rPr lang="de-DE" sz="2800" b="1" dirty="0" smtClean="0">
                <a:solidFill>
                  <a:srgbClr val="0000CC"/>
                </a:solidFill>
                <a:latin typeface="Times New Roman" pitchFamily="18" charset="0"/>
                <a:cs typeface="Times New Roman" pitchFamily="18" charset="0"/>
              </a:rPr>
              <a:t>2. Trình </a:t>
            </a:r>
            <a:r>
              <a:rPr lang="de-DE" sz="2800" b="1" dirty="0">
                <a:solidFill>
                  <a:srgbClr val="0000CC"/>
                </a:solidFill>
                <a:latin typeface="Times New Roman" pitchFamily="18" charset="0"/>
                <a:cs typeface="Times New Roman" pitchFamily="18" charset="0"/>
              </a:rPr>
              <a:t>bày diễn biến chính của chiến tranh Trịnh - </a:t>
            </a:r>
            <a:r>
              <a:rPr lang="de-DE" sz="2800" b="1" dirty="0" smtClean="0">
                <a:solidFill>
                  <a:srgbClr val="0000CC"/>
                </a:solidFill>
                <a:latin typeface="Times New Roman" pitchFamily="18" charset="0"/>
                <a:cs typeface="Times New Roman" pitchFamily="18" charset="0"/>
              </a:rPr>
              <a:t>Nguyễn ?</a:t>
            </a:r>
            <a:endParaRPr lang="en-US" sz="2800" b="1" dirty="0">
              <a:solidFill>
                <a:srgbClr val="0000CC"/>
              </a:solidFill>
              <a:latin typeface="Times New Roman" pitchFamily="18" charset="0"/>
              <a:cs typeface="Times New Roman" pitchFamily="18" charset="0"/>
            </a:endParaRPr>
          </a:p>
          <a:p>
            <a:pPr algn="just"/>
            <a:r>
              <a:rPr lang="de-DE" sz="2800" b="1" dirty="0">
                <a:solidFill>
                  <a:srgbClr val="0000CC"/>
                </a:solidFill>
                <a:latin typeface="Times New Roman" pitchFamily="18" charset="0"/>
                <a:cs typeface="Times New Roman" pitchFamily="18" charset="0"/>
              </a:rPr>
              <a:t> </a:t>
            </a:r>
            <a:r>
              <a:rPr lang="en-US" sz="2800" b="1" dirty="0" smtClean="0">
                <a:solidFill>
                  <a:srgbClr val="0000CC"/>
                </a:solidFill>
                <a:latin typeface="Times New Roman" pitchFamily="18" charset="0"/>
                <a:cs typeface="Times New Roman" pitchFamily="18" charset="0"/>
              </a:rPr>
              <a:t>3. </a:t>
            </a:r>
            <a:r>
              <a:rPr lang="de-DE" sz="2800" b="1" dirty="0" smtClean="0">
                <a:solidFill>
                  <a:srgbClr val="0000CC"/>
                </a:solidFill>
                <a:latin typeface="Times New Roman" pitchFamily="18" charset="0"/>
                <a:cs typeface="Times New Roman" pitchFamily="18" charset="0"/>
              </a:rPr>
              <a:t>Kết </a:t>
            </a:r>
            <a:r>
              <a:rPr lang="de-DE" sz="2800" b="1" dirty="0">
                <a:solidFill>
                  <a:srgbClr val="0000CC"/>
                </a:solidFill>
                <a:latin typeface="Times New Roman" pitchFamily="18" charset="0"/>
                <a:cs typeface="Times New Roman" pitchFamily="18" charset="0"/>
              </a:rPr>
              <a:t>quả của chiến tranh Trịnh - Nguyễn ra </a:t>
            </a:r>
            <a:r>
              <a:rPr lang="de-DE" sz="2800" b="1" dirty="0" smtClean="0">
                <a:solidFill>
                  <a:srgbClr val="0000CC"/>
                </a:solidFill>
                <a:latin typeface="Times New Roman" pitchFamily="18" charset="0"/>
                <a:cs typeface="Times New Roman" pitchFamily="18" charset="0"/>
              </a:rPr>
              <a:t>sao ?</a:t>
            </a:r>
            <a:endParaRPr lang="en-US" sz="2800" b="1" dirty="0">
              <a:solidFill>
                <a:srgbClr val="0000CC"/>
              </a:solidFill>
              <a:latin typeface="Times New Roman" pitchFamily="18" charset="0"/>
              <a:cs typeface="Times New Roman" pitchFamily="18" charset="0"/>
            </a:endParaRPr>
          </a:p>
        </p:txBody>
      </p:sp>
      <p:pic>
        <p:nvPicPr>
          <p:cNvPr id="14" name="Picture 10" descr="Thao luan nh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8806" y="5246090"/>
            <a:ext cx="1815594" cy="138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02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671" y="889797"/>
            <a:ext cx="8586247" cy="584775"/>
          </a:xfrm>
          <a:prstGeom prst="rect">
            <a:avLst/>
          </a:prstGeom>
        </p:spPr>
        <p:txBody>
          <a:bodyPr wrap="square">
            <a:spAutoFit/>
          </a:bodyPr>
          <a:lstStyle/>
          <a:p>
            <a:pPr algn="ctr"/>
            <a:r>
              <a:rPr lang="en-US" sz="3200" b="1" dirty="0" err="1" smtClean="0">
                <a:solidFill>
                  <a:srgbClr val="FF0000"/>
                </a:solidFill>
                <a:latin typeface="Times New Roman" pitchFamily="18" charset="0"/>
                <a:cs typeface="Times New Roman" pitchFamily="18" charset="0"/>
              </a:rPr>
              <a:t>Trịnh</a:t>
            </a:r>
            <a:r>
              <a:rPr lang="en-US" sz="3200" b="1" dirty="0" smtClean="0">
                <a:solidFill>
                  <a:srgbClr val="FF000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Nguyễn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phân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tranh</a:t>
            </a:r>
            <a:endParaRPr lang="en-US" sz="3200" b="1" dirty="0">
              <a:solidFill>
                <a:srgbClr val="FF0000"/>
              </a:solidFill>
              <a:latin typeface="Times New Roman" pitchFamily="18" charset="0"/>
              <a:cs typeface="Times New Roman" pitchFamily="18" charset="0"/>
            </a:endParaRPr>
          </a:p>
        </p:txBody>
      </p:sp>
      <p:sp>
        <p:nvSpPr>
          <p:cNvPr id="4" name="Hộp_Văn_Bản 3"/>
          <p:cNvSpPr txBox="1"/>
          <p:nvPr/>
        </p:nvSpPr>
        <p:spPr>
          <a:xfrm>
            <a:off x="1752600" y="76200"/>
            <a:ext cx="5638800" cy="954107"/>
          </a:xfrm>
          <a:prstGeom prst="rect">
            <a:avLst/>
          </a:prstGeom>
          <a:noFill/>
        </p:spPr>
        <p:txBody>
          <a:bodyPr wrap="square" rtlCol="0">
            <a:spAutoFit/>
          </a:bodyPr>
          <a:lstStyle/>
          <a:p>
            <a:pPr algn="ctr"/>
            <a:r>
              <a:rPr lang="en-US" sz="2800" b="1" dirty="0" err="1" smtClean="0">
                <a:solidFill>
                  <a:schemeClr val="tx1">
                    <a:lumMod val="95000"/>
                    <a:lumOff val="5000"/>
                  </a:schemeClr>
                </a:solidFill>
                <a:latin typeface="Times New Roman" pitchFamily="18" charset="0"/>
                <a:cs typeface="Times New Roman" pitchFamily="18" charset="0"/>
              </a:rPr>
              <a:t>Thứ</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ba</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ngày</a:t>
            </a:r>
            <a:r>
              <a:rPr lang="en-US" sz="2800" b="1" dirty="0" smtClean="0">
                <a:solidFill>
                  <a:schemeClr val="tx1">
                    <a:lumMod val="95000"/>
                    <a:lumOff val="5000"/>
                  </a:schemeClr>
                </a:solidFill>
                <a:latin typeface="Times New Roman" pitchFamily="18" charset="0"/>
                <a:cs typeface="Times New Roman" pitchFamily="18" charset="0"/>
              </a:rPr>
              <a:t> 7 </a:t>
            </a:r>
            <a:r>
              <a:rPr lang="en-US" sz="2800" b="1" dirty="0" err="1" smtClean="0">
                <a:solidFill>
                  <a:schemeClr val="tx1">
                    <a:lumMod val="95000"/>
                    <a:lumOff val="5000"/>
                  </a:schemeClr>
                </a:solidFill>
                <a:latin typeface="Times New Roman" pitchFamily="18" charset="0"/>
                <a:cs typeface="Times New Roman" pitchFamily="18" charset="0"/>
              </a:rPr>
              <a:t>tháng</a:t>
            </a:r>
            <a:r>
              <a:rPr lang="en-US" sz="2800" b="1" dirty="0" smtClean="0">
                <a:solidFill>
                  <a:schemeClr val="tx1">
                    <a:lumMod val="95000"/>
                    <a:lumOff val="5000"/>
                  </a:schemeClr>
                </a:solidFill>
                <a:latin typeface="Times New Roman" pitchFamily="18" charset="0"/>
                <a:cs typeface="Times New Roman" pitchFamily="18" charset="0"/>
              </a:rPr>
              <a:t> 3 </a:t>
            </a:r>
            <a:r>
              <a:rPr lang="en-US" sz="2800" b="1" dirty="0" err="1" smtClean="0">
                <a:solidFill>
                  <a:schemeClr val="tx1">
                    <a:lumMod val="95000"/>
                    <a:lumOff val="5000"/>
                  </a:schemeClr>
                </a:solidFill>
                <a:latin typeface="Times New Roman" pitchFamily="18" charset="0"/>
                <a:cs typeface="Times New Roman" pitchFamily="18" charset="0"/>
              </a:rPr>
              <a:t>năm</a:t>
            </a:r>
            <a:r>
              <a:rPr lang="en-US" sz="2800" b="1" dirty="0" smtClean="0">
                <a:solidFill>
                  <a:schemeClr val="tx1">
                    <a:lumMod val="95000"/>
                    <a:lumOff val="5000"/>
                  </a:schemeClr>
                </a:solidFill>
                <a:latin typeface="Times New Roman" pitchFamily="18" charset="0"/>
                <a:cs typeface="Times New Roman" pitchFamily="18" charset="0"/>
              </a:rPr>
              <a:t> 2019</a:t>
            </a:r>
          </a:p>
          <a:p>
            <a:pPr algn="ctr"/>
            <a:r>
              <a:rPr lang="en-US" sz="2800" b="1" dirty="0" err="1" smtClean="0">
                <a:solidFill>
                  <a:schemeClr val="tx1">
                    <a:lumMod val="95000"/>
                    <a:lumOff val="5000"/>
                  </a:schemeClr>
                </a:solidFill>
                <a:latin typeface="Times New Roman" pitchFamily="18" charset="0"/>
                <a:cs typeface="Times New Roman" pitchFamily="18" charset="0"/>
              </a:rPr>
              <a:t>Lịch</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sử</a:t>
            </a:r>
            <a:r>
              <a:rPr lang="en-US" sz="2800" b="1" dirty="0" smtClean="0">
                <a:solidFill>
                  <a:schemeClr val="tx1">
                    <a:lumMod val="95000"/>
                    <a:lumOff val="5000"/>
                  </a:schemeClr>
                </a:solidFill>
                <a:latin typeface="Times New Roman" pitchFamily="18" charset="0"/>
                <a:cs typeface="Times New Roman" pitchFamily="18" charset="0"/>
              </a:rPr>
              <a:t>:</a:t>
            </a:r>
            <a:endParaRPr lang="en-US" sz="2800" b="1" dirty="0">
              <a:solidFill>
                <a:schemeClr val="tx1">
                  <a:lumMod val="95000"/>
                  <a:lumOff val="5000"/>
                </a:schemeClr>
              </a:solidFill>
              <a:latin typeface="Times New Roman" pitchFamily="18" charset="0"/>
              <a:cs typeface="Times New Roman" pitchFamily="18" charset="0"/>
            </a:endParaRPr>
          </a:p>
        </p:txBody>
      </p:sp>
      <p:cxnSp>
        <p:nvCxnSpPr>
          <p:cNvPr id="6" name="Straight Connector 5"/>
          <p:cNvCxnSpPr/>
          <p:nvPr/>
        </p:nvCxnSpPr>
        <p:spPr>
          <a:xfrm>
            <a:off x="3974757" y="916458"/>
            <a:ext cx="1066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81000" y="1440359"/>
            <a:ext cx="4750018" cy="523220"/>
          </a:xfrm>
          <a:prstGeom prst="rect">
            <a:avLst/>
          </a:prstGeom>
        </p:spPr>
        <p:txBody>
          <a:bodyPr wrap="none">
            <a:spAutoFit/>
          </a:bodyPr>
          <a:lstStyle/>
          <a:p>
            <a:r>
              <a:rPr lang="en-US" sz="2800" b="1" dirty="0" smtClean="0">
                <a:solidFill>
                  <a:schemeClr val="tx1">
                    <a:lumMod val="95000"/>
                    <a:lumOff val="5000"/>
                  </a:schemeClr>
                </a:solidFill>
                <a:latin typeface="Times New Roman" pitchFamily="18" charset="0"/>
                <a:cs typeface="Times New Roman" pitchFamily="18" charset="0"/>
              </a:rPr>
              <a:t>1. </a:t>
            </a:r>
            <a:r>
              <a:rPr lang="vi-VN" sz="2800" b="1" dirty="0" smtClean="0">
                <a:solidFill>
                  <a:schemeClr val="tx1">
                    <a:lumMod val="95000"/>
                    <a:lumOff val="5000"/>
                  </a:schemeClr>
                </a:solidFill>
                <a:latin typeface="Times New Roman" pitchFamily="18" charset="0"/>
                <a:cs typeface="Times New Roman" pitchFamily="18" charset="0"/>
              </a:rPr>
              <a:t>Sự </a:t>
            </a:r>
            <a:r>
              <a:rPr lang="vi-VN" sz="2800" b="1" dirty="0">
                <a:solidFill>
                  <a:schemeClr val="tx1">
                    <a:lumMod val="95000"/>
                    <a:lumOff val="5000"/>
                  </a:schemeClr>
                </a:solidFill>
                <a:latin typeface="Times New Roman" pitchFamily="18" charset="0"/>
                <a:cs typeface="Times New Roman" pitchFamily="18" charset="0"/>
              </a:rPr>
              <a:t>sụp đổ của triều Hậu Lê</a:t>
            </a:r>
            <a:endParaRPr lang="en-US" sz="2800" dirty="0">
              <a:solidFill>
                <a:schemeClr val="tx1">
                  <a:lumMod val="95000"/>
                  <a:lumOff val="5000"/>
                </a:schemeClr>
              </a:solidFill>
              <a:latin typeface="Times New Roman" pitchFamily="18" charset="0"/>
              <a:cs typeface="Times New Roman" pitchFamily="18" charset="0"/>
            </a:endParaRPr>
          </a:p>
        </p:txBody>
      </p:sp>
      <p:sp>
        <p:nvSpPr>
          <p:cNvPr id="10" name="Rectangle 9"/>
          <p:cNvSpPr>
            <a:spLocks noChangeArrowheads="1"/>
          </p:cNvSpPr>
          <p:nvPr/>
        </p:nvSpPr>
        <p:spPr bwMode="auto">
          <a:xfrm>
            <a:off x="350850" y="1853514"/>
            <a:ext cx="85645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2. </a:t>
            </a:r>
            <a:r>
              <a:rPr kumimoji="0" lang="vi-VN" sz="2800" b="1"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Nhà Mạc ra đời và sự</a:t>
            </a:r>
            <a:r>
              <a:rPr kumimoji="0" lang="en-US" sz="2800" b="1" u="none" strike="noStrike" cap="none" normalizeH="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 </a:t>
            </a:r>
            <a:r>
              <a:rPr kumimoji="0" lang="vi-VN" sz="2800" b="1"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phân chia Nam triều - Bắc triều</a:t>
            </a:r>
            <a:endParaRPr kumimoji="0" lang="vi-VN" sz="2800" b="0" u="none" strike="noStrike" cap="none" normalizeH="0" baseline="0" dirty="0" smtClean="0">
              <a:ln>
                <a:noFill/>
              </a:ln>
              <a:solidFill>
                <a:schemeClr val="tx1">
                  <a:lumMod val="95000"/>
                  <a:lumOff val="5000"/>
                </a:schemeClr>
              </a:solidFill>
              <a:effectLst/>
              <a:latin typeface="Times New Roman" pitchFamily="18" charset="0"/>
              <a:cs typeface="Times New Roman" pitchFamily="18" charset="0"/>
            </a:endParaRPr>
          </a:p>
        </p:txBody>
      </p:sp>
      <p:sp>
        <p:nvSpPr>
          <p:cNvPr id="12" name="Rectangle 11"/>
          <p:cNvSpPr/>
          <p:nvPr/>
        </p:nvSpPr>
        <p:spPr>
          <a:xfrm>
            <a:off x="289725" y="3124200"/>
            <a:ext cx="8686799" cy="584775"/>
          </a:xfrm>
          <a:prstGeom prst="rect">
            <a:avLst/>
          </a:prstGeom>
        </p:spPr>
        <p:txBody>
          <a:bodyPr wrap="square">
            <a:spAutoFit/>
          </a:bodyPr>
          <a:lstStyle/>
          <a:p>
            <a:r>
              <a:rPr lang="de-DE" sz="3200" b="1" dirty="0" smtClean="0">
                <a:solidFill>
                  <a:srgbClr val="0000CC"/>
                </a:solidFill>
                <a:latin typeface="Times New Roman" pitchFamily="18" charset="0"/>
                <a:cs typeface="Times New Roman" pitchFamily="18" charset="0"/>
              </a:rPr>
              <a:t>     </a:t>
            </a:r>
            <a:r>
              <a:rPr lang="de-DE" sz="3200" b="1" dirty="0">
                <a:latin typeface="Times New Roman" pitchFamily="18" charset="0"/>
                <a:cs typeface="Times New Roman" pitchFamily="18" charset="0"/>
              </a:rPr>
              <a:t>Tranh giành quyền lực.</a:t>
            </a:r>
            <a:endParaRPr lang="en-US" sz="3200" b="1" dirty="0">
              <a:latin typeface="Times New Roman" pitchFamily="18" charset="0"/>
              <a:cs typeface="Times New Roman" pitchFamily="18" charset="0"/>
            </a:endParaRPr>
          </a:p>
        </p:txBody>
      </p:sp>
      <p:sp>
        <p:nvSpPr>
          <p:cNvPr id="13" name="Text Box 12"/>
          <p:cNvSpPr txBox="1">
            <a:spLocks noChangeArrowheads="1"/>
          </p:cNvSpPr>
          <p:nvPr/>
        </p:nvSpPr>
        <p:spPr bwMode="auto">
          <a:xfrm>
            <a:off x="494271" y="3124200"/>
            <a:ext cx="834492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DE" sz="3200" b="1" dirty="0" smtClean="0">
                <a:solidFill>
                  <a:srgbClr val="0000CC"/>
                </a:solidFill>
                <a:cs typeface="Times New Roman" pitchFamily="18" charset="0"/>
              </a:rPr>
              <a:t>     Nguyên </a:t>
            </a:r>
            <a:r>
              <a:rPr lang="de-DE" sz="3200" b="1" dirty="0">
                <a:solidFill>
                  <a:srgbClr val="0000CC"/>
                </a:solidFill>
                <a:cs typeface="Times New Roman" pitchFamily="18" charset="0"/>
              </a:rPr>
              <a:t>nhân nào dẫn đến chiến tranh Trịnh - </a:t>
            </a:r>
            <a:r>
              <a:rPr lang="de-DE" sz="3200" b="1" dirty="0" smtClean="0">
                <a:solidFill>
                  <a:srgbClr val="0000CC"/>
                </a:solidFill>
                <a:cs typeface="Times New Roman" pitchFamily="18" charset="0"/>
              </a:rPr>
              <a:t>Nguyễn ? </a:t>
            </a:r>
            <a:endParaRPr lang="en-US" sz="3200" b="1" dirty="0">
              <a:solidFill>
                <a:srgbClr val="0000CC"/>
              </a:solidFill>
              <a:cs typeface="Times New Roman" pitchFamily="18" charset="0"/>
            </a:endParaRPr>
          </a:p>
        </p:txBody>
      </p:sp>
      <p:sp>
        <p:nvSpPr>
          <p:cNvPr id="9" name="Rectangle 8"/>
          <p:cNvSpPr/>
          <p:nvPr/>
        </p:nvSpPr>
        <p:spPr>
          <a:xfrm>
            <a:off x="381000" y="2600980"/>
            <a:ext cx="4843505" cy="523220"/>
          </a:xfrm>
          <a:prstGeom prst="rect">
            <a:avLst/>
          </a:prstGeom>
        </p:spPr>
        <p:txBody>
          <a:bodyPr wrap="none">
            <a:spAutoFit/>
          </a:bodyPr>
          <a:lstStyle/>
          <a:p>
            <a:r>
              <a:rPr lang="de-DE" sz="2800" b="1" dirty="0" smtClean="0">
                <a:solidFill>
                  <a:schemeClr val="tx1">
                    <a:lumMod val="95000"/>
                    <a:lumOff val="5000"/>
                  </a:schemeClr>
                </a:solidFill>
                <a:latin typeface="Times New Roman" pitchFamily="18" charset="0"/>
                <a:cs typeface="Times New Roman" pitchFamily="18" charset="0"/>
              </a:rPr>
              <a:t>3. Chiến </a:t>
            </a:r>
            <a:r>
              <a:rPr lang="de-DE" sz="2800" b="1" dirty="0">
                <a:solidFill>
                  <a:schemeClr val="tx1">
                    <a:lumMod val="95000"/>
                    <a:lumOff val="5000"/>
                  </a:schemeClr>
                </a:solidFill>
                <a:latin typeface="Times New Roman" pitchFamily="18" charset="0"/>
                <a:cs typeface="Times New Roman" pitchFamily="18" charset="0"/>
              </a:rPr>
              <a:t>tranh Trịnh - Nguyễn</a:t>
            </a:r>
            <a:endParaRPr lang="en-US" sz="2800" dirty="0">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96242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gtEl>
                                        <p:attrNameLst>
                                          <p:attrName>fillcolor</p:attrName>
                                        </p:attrNameLst>
                                      </p:cBhvr>
                                      <p:tavLst>
                                        <p:tav tm="0">
                                          <p:val>
                                            <p:clrVal>
                                              <a:schemeClr val="accent2"/>
                                            </p:clrVal>
                                          </p:val>
                                        </p:tav>
                                        <p:tav tm="50000">
                                          <p:val>
                                            <p:clrVal>
                                              <a:schemeClr val="hlink"/>
                                            </p:clrVal>
                                          </p:val>
                                        </p:tav>
                                      </p:tavLst>
                                    </p:anim>
                                    <p:set>
                                      <p:cBhvr>
                                        <p:cTn id="9" dur="80"/>
                                        <p:tgtEl>
                                          <p:spTgt spid="1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iterate type="lt">
                                    <p:tmPct val="0"/>
                                  </p:iterate>
                                  <p:childTnLst>
                                    <p:anim calcmode="lin" valueType="num">
                                      <p:cBhvr additive="base">
                                        <p:cTn id="13" dur="500"/>
                                        <p:tgtEl>
                                          <p:spTgt spid="13"/>
                                        </p:tgtEl>
                                        <p:attrNameLst>
                                          <p:attrName>ppt_x</p:attrName>
                                        </p:attrNameLst>
                                      </p:cBhvr>
                                      <p:tavLst>
                                        <p:tav tm="0">
                                          <p:val>
                                            <p:strVal val="ppt_x"/>
                                          </p:val>
                                        </p:tav>
                                        <p:tav tm="100000">
                                          <p:val>
                                            <p:strVal val="ppt_x"/>
                                          </p:val>
                                        </p:tav>
                                      </p:tavLst>
                                    </p:anim>
                                    <p:anim calcmode="lin" valueType="num">
                                      <p:cBhvr additive="base">
                                        <p:cTn id="14" dur="500"/>
                                        <p:tgtEl>
                                          <p:spTgt spid="13"/>
                                        </p:tgtEl>
                                        <p:attrNameLst>
                                          <p:attrName>ppt_y</p:attrName>
                                        </p:attrNameLst>
                                      </p:cBhvr>
                                      <p:tavLst>
                                        <p:tav tm="0">
                                          <p:val>
                                            <p:strVal val="ppt_y"/>
                                          </p:val>
                                        </p:tav>
                                        <p:tav tm="100000">
                                          <p:val>
                                            <p:strVal val="1+ppt_h/2"/>
                                          </p:val>
                                        </p:tav>
                                      </p:tavLst>
                                    </p:anim>
                                    <p:set>
                                      <p:cBhvr>
                                        <p:cTn id="15" dur="1" fill="hold">
                                          <p:stCondLst>
                                            <p:cond delay="499"/>
                                          </p:stCondLst>
                                        </p:cTn>
                                        <p:tgtEl>
                                          <p:spTgt spid="13"/>
                                        </p:tgtEl>
                                        <p:attrNameLst>
                                          <p:attrName>style.visibility</p:attrName>
                                        </p:attrNameLst>
                                      </p:cBhvr>
                                      <p:to>
                                        <p:strVal val="hidden"/>
                                      </p:to>
                                    </p:se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671" y="889797"/>
            <a:ext cx="8586247" cy="584775"/>
          </a:xfrm>
          <a:prstGeom prst="rect">
            <a:avLst/>
          </a:prstGeom>
        </p:spPr>
        <p:txBody>
          <a:bodyPr wrap="square">
            <a:spAutoFit/>
          </a:bodyPr>
          <a:lstStyle/>
          <a:p>
            <a:pPr algn="ctr"/>
            <a:r>
              <a:rPr lang="en-US" sz="3200" b="1" dirty="0" err="1" smtClean="0">
                <a:solidFill>
                  <a:srgbClr val="FF0000"/>
                </a:solidFill>
                <a:latin typeface="Times New Roman" pitchFamily="18" charset="0"/>
                <a:cs typeface="Times New Roman" pitchFamily="18" charset="0"/>
              </a:rPr>
              <a:t>Trịnh</a:t>
            </a:r>
            <a:r>
              <a:rPr lang="en-US" sz="3200" b="1" dirty="0" smtClean="0">
                <a:solidFill>
                  <a:srgbClr val="FF000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Nguyễn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phân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tranh</a:t>
            </a:r>
            <a:endParaRPr lang="en-US" sz="3200" b="1" dirty="0">
              <a:solidFill>
                <a:srgbClr val="FF0000"/>
              </a:solidFill>
              <a:latin typeface="Times New Roman" pitchFamily="18" charset="0"/>
              <a:cs typeface="Times New Roman" pitchFamily="18" charset="0"/>
            </a:endParaRPr>
          </a:p>
        </p:txBody>
      </p:sp>
      <p:sp>
        <p:nvSpPr>
          <p:cNvPr id="4" name="Hộp_Văn_Bản 3"/>
          <p:cNvSpPr txBox="1"/>
          <p:nvPr/>
        </p:nvSpPr>
        <p:spPr>
          <a:xfrm>
            <a:off x="1752600" y="76200"/>
            <a:ext cx="5638800" cy="954107"/>
          </a:xfrm>
          <a:prstGeom prst="rect">
            <a:avLst/>
          </a:prstGeom>
          <a:noFill/>
        </p:spPr>
        <p:txBody>
          <a:bodyPr wrap="square" rtlCol="0">
            <a:spAutoFit/>
          </a:bodyPr>
          <a:lstStyle/>
          <a:p>
            <a:pPr algn="ctr"/>
            <a:r>
              <a:rPr lang="en-US" sz="2800" b="1" dirty="0" err="1" smtClean="0">
                <a:solidFill>
                  <a:schemeClr val="tx1">
                    <a:lumMod val="95000"/>
                    <a:lumOff val="5000"/>
                  </a:schemeClr>
                </a:solidFill>
                <a:latin typeface="Times New Roman" pitchFamily="18" charset="0"/>
                <a:cs typeface="Times New Roman" pitchFamily="18" charset="0"/>
              </a:rPr>
              <a:t>Thứ</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ba</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ngày</a:t>
            </a:r>
            <a:r>
              <a:rPr lang="en-US" sz="2800" b="1" dirty="0" smtClean="0">
                <a:solidFill>
                  <a:schemeClr val="tx1">
                    <a:lumMod val="95000"/>
                    <a:lumOff val="5000"/>
                  </a:schemeClr>
                </a:solidFill>
                <a:latin typeface="Times New Roman" pitchFamily="18" charset="0"/>
                <a:cs typeface="Times New Roman" pitchFamily="18" charset="0"/>
              </a:rPr>
              <a:t> 7 </a:t>
            </a:r>
            <a:r>
              <a:rPr lang="en-US" sz="2800" b="1" dirty="0" err="1" smtClean="0">
                <a:solidFill>
                  <a:schemeClr val="tx1">
                    <a:lumMod val="95000"/>
                    <a:lumOff val="5000"/>
                  </a:schemeClr>
                </a:solidFill>
                <a:latin typeface="Times New Roman" pitchFamily="18" charset="0"/>
                <a:cs typeface="Times New Roman" pitchFamily="18" charset="0"/>
              </a:rPr>
              <a:t>tháng</a:t>
            </a:r>
            <a:r>
              <a:rPr lang="en-US" sz="2800" b="1" dirty="0" smtClean="0">
                <a:solidFill>
                  <a:schemeClr val="tx1">
                    <a:lumMod val="95000"/>
                    <a:lumOff val="5000"/>
                  </a:schemeClr>
                </a:solidFill>
                <a:latin typeface="Times New Roman" pitchFamily="18" charset="0"/>
                <a:cs typeface="Times New Roman" pitchFamily="18" charset="0"/>
              </a:rPr>
              <a:t> 3 </a:t>
            </a:r>
            <a:r>
              <a:rPr lang="en-US" sz="2800" b="1" dirty="0" err="1" smtClean="0">
                <a:solidFill>
                  <a:schemeClr val="tx1">
                    <a:lumMod val="95000"/>
                    <a:lumOff val="5000"/>
                  </a:schemeClr>
                </a:solidFill>
                <a:latin typeface="Times New Roman" pitchFamily="18" charset="0"/>
                <a:cs typeface="Times New Roman" pitchFamily="18" charset="0"/>
              </a:rPr>
              <a:t>năm</a:t>
            </a:r>
            <a:r>
              <a:rPr lang="en-US" sz="2800" b="1" dirty="0" smtClean="0">
                <a:solidFill>
                  <a:schemeClr val="tx1">
                    <a:lumMod val="95000"/>
                    <a:lumOff val="5000"/>
                  </a:schemeClr>
                </a:solidFill>
                <a:latin typeface="Times New Roman" pitchFamily="18" charset="0"/>
                <a:cs typeface="Times New Roman" pitchFamily="18" charset="0"/>
              </a:rPr>
              <a:t> 2019</a:t>
            </a:r>
          </a:p>
          <a:p>
            <a:pPr algn="ctr"/>
            <a:r>
              <a:rPr lang="en-US" sz="2800" b="1" dirty="0" err="1" smtClean="0">
                <a:solidFill>
                  <a:schemeClr val="tx1">
                    <a:lumMod val="95000"/>
                    <a:lumOff val="5000"/>
                  </a:schemeClr>
                </a:solidFill>
                <a:latin typeface="Times New Roman" pitchFamily="18" charset="0"/>
                <a:cs typeface="Times New Roman" pitchFamily="18" charset="0"/>
              </a:rPr>
              <a:t>Lịch</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sử</a:t>
            </a:r>
            <a:r>
              <a:rPr lang="en-US" sz="2800" b="1" dirty="0" smtClean="0">
                <a:solidFill>
                  <a:schemeClr val="tx1">
                    <a:lumMod val="95000"/>
                    <a:lumOff val="5000"/>
                  </a:schemeClr>
                </a:solidFill>
                <a:latin typeface="Times New Roman" pitchFamily="18" charset="0"/>
                <a:cs typeface="Times New Roman" pitchFamily="18" charset="0"/>
              </a:rPr>
              <a:t>:</a:t>
            </a:r>
            <a:endParaRPr lang="en-US" sz="2800" b="1" dirty="0">
              <a:solidFill>
                <a:schemeClr val="tx1">
                  <a:lumMod val="95000"/>
                  <a:lumOff val="5000"/>
                </a:schemeClr>
              </a:solidFill>
              <a:latin typeface="Times New Roman" pitchFamily="18" charset="0"/>
              <a:cs typeface="Times New Roman" pitchFamily="18" charset="0"/>
            </a:endParaRPr>
          </a:p>
        </p:txBody>
      </p:sp>
      <p:cxnSp>
        <p:nvCxnSpPr>
          <p:cNvPr id="6" name="Straight Connector 5"/>
          <p:cNvCxnSpPr/>
          <p:nvPr/>
        </p:nvCxnSpPr>
        <p:spPr>
          <a:xfrm>
            <a:off x="3974757" y="916458"/>
            <a:ext cx="1066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81000" y="1440359"/>
            <a:ext cx="4750018" cy="523220"/>
          </a:xfrm>
          <a:prstGeom prst="rect">
            <a:avLst/>
          </a:prstGeom>
        </p:spPr>
        <p:txBody>
          <a:bodyPr wrap="none">
            <a:spAutoFit/>
          </a:bodyPr>
          <a:lstStyle/>
          <a:p>
            <a:r>
              <a:rPr lang="en-US" sz="2800" b="1" dirty="0" smtClean="0">
                <a:solidFill>
                  <a:schemeClr val="tx1">
                    <a:lumMod val="95000"/>
                    <a:lumOff val="5000"/>
                  </a:schemeClr>
                </a:solidFill>
                <a:latin typeface="Times New Roman" pitchFamily="18" charset="0"/>
                <a:cs typeface="Times New Roman" pitchFamily="18" charset="0"/>
              </a:rPr>
              <a:t>1. </a:t>
            </a:r>
            <a:r>
              <a:rPr lang="vi-VN" sz="2800" b="1" dirty="0" smtClean="0">
                <a:solidFill>
                  <a:schemeClr val="tx1">
                    <a:lumMod val="95000"/>
                    <a:lumOff val="5000"/>
                  </a:schemeClr>
                </a:solidFill>
                <a:latin typeface="Times New Roman" pitchFamily="18" charset="0"/>
                <a:cs typeface="Times New Roman" pitchFamily="18" charset="0"/>
              </a:rPr>
              <a:t>Sự </a:t>
            </a:r>
            <a:r>
              <a:rPr lang="vi-VN" sz="2800" b="1" dirty="0">
                <a:solidFill>
                  <a:schemeClr val="tx1">
                    <a:lumMod val="95000"/>
                    <a:lumOff val="5000"/>
                  </a:schemeClr>
                </a:solidFill>
                <a:latin typeface="Times New Roman" pitchFamily="18" charset="0"/>
                <a:cs typeface="Times New Roman" pitchFamily="18" charset="0"/>
              </a:rPr>
              <a:t>sụp đổ của triều Hậu Lê</a:t>
            </a:r>
            <a:endParaRPr lang="en-US" sz="2800" dirty="0">
              <a:solidFill>
                <a:schemeClr val="tx1">
                  <a:lumMod val="95000"/>
                  <a:lumOff val="5000"/>
                </a:schemeClr>
              </a:solidFill>
              <a:latin typeface="Times New Roman" pitchFamily="18" charset="0"/>
              <a:cs typeface="Times New Roman" pitchFamily="18" charset="0"/>
            </a:endParaRPr>
          </a:p>
        </p:txBody>
      </p:sp>
      <p:sp>
        <p:nvSpPr>
          <p:cNvPr id="10" name="Rectangle 9"/>
          <p:cNvSpPr>
            <a:spLocks noChangeArrowheads="1"/>
          </p:cNvSpPr>
          <p:nvPr/>
        </p:nvSpPr>
        <p:spPr bwMode="auto">
          <a:xfrm>
            <a:off x="350850" y="1853514"/>
            <a:ext cx="85645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2. </a:t>
            </a:r>
            <a:r>
              <a:rPr kumimoji="0" lang="vi-VN" sz="2800" b="1"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Nhà Mạc ra đời và sự</a:t>
            </a:r>
            <a:r>
              <a:rPr kumimoji="0" lang="en-US" sz="2800" b="1" u="none" strike="noStrike" cap="none" normalizeH="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 </a:t>
            </a:r>
            <a:r>
              <a:rPr kumimoji="0" lang="vi-VN" sz="2800" b="1"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phân chia Nam triều - Bắc triều</a:t>
            </a:r>
            <a:endParaRPr kumimoji="0" lang="vi-VN" sz="2800" b="0" u="none" strike="noStrike" cap="none" normalizeH="0" baseline="0" dirty="0" smtClean="0">
              <a:ln>
                <a:noFill/>
              </a:ln>
              <a:solidFill>
                <a:schemeClr val="tx1">
                  <a:lumMod val="95000"/>
                  <a:lumOff val="5000"/>
                </a:schemeClr>
              </a:solidFill>
              <a:effectLst/>
              <a:latin typeface="Times New Roman" pitchFamily="18" charset="0"/>
              <a:cs typeface="Times New Roman" pitchFamily="18" charset="0"/>
            </a:endParaRPr>
          </a:p>
        </p:txBody>
      </p:sp>
      <p:sp>
        <p:nvSpPr>
          <p:cNvPr id="12" name="Rectangle 11"/>
          <p:cNvSpPr/>
          <p:nvPr/>
        </p:nvSpPr>
        <p:spPr>
          <a:xfrm>
            <a:off x="289725" y="3124200"/>
            <a:ext cx="8686799" cy="1569660"/>
          </a:xfrm>
          <a:prstGeom prst="rect">
            <a:avLst/>
          </a:prstGeom>
        </p:spPr>
        <p:txBody>
          <a:bodyPr wrap="square">
            <a:spAutoFit/>
          </a:bodyPr>
          <a:lstStyle/>
          <a:p>
            <a:pPr algn="just"/>
            <a:r>
              <a:rPr lang="de-DE" sz="3200" b="1" dirty="0" smtClean="0">
                <a:solidFill>
                  <a:srgbClr val="0000CC"/>
                </a:solidFill>
                <a:latin typeface="Times New Roman" pitchFamily="18" charset="0"/>
                <a:cs typeface="Times New Roman" pitchFamily="18" charset="0"/>
              </a:rPr>
              <a:t>     </a:t>
            </a:r>
            <a:r>
              <a:rPr lang="de-DE" sz="3200" b="1" dirty="0">
                <a:latin typeface="Times New Roman" pitchFamily="18" charset="0"/>
                <a:cs typeface="Times New Roman" pitchFamily="18" charset="0"/>
              </a:rPr>
              <a:t>Trong khoảng 50 năm, hai họ Trịnh – Nguyễn đánh nhau 7 lần, vùng đất miền Trung trở thành chiến trường ác liệt.</a:t>
            </a:r>
            <a:endParaRPr lang="en-US" sz="3200" b="1" dirty="0">
              <a:latin typeface="Times New Roman" pitchFamily="18" charset="0"/>
              <a:cs typeface="Times New Roman" pitchFamily="18" charset="0"/>
            </a:endParaRPr>
          </a:p>
        </p:txBody>
      </p:sp>
      <p:sp>
        <p:nvSpPr>
          <p:cNvPr id="13" name="Text Box 12"/>
          <p:cNvSpPr txBox="1">
            <a:spLocks noChangeArrowheads="1"/>
          </p:cNvSpPr>
          <p:nvPr/>
        </p:nvSpPr>
        <p:spPr bwMode="auto">
          <a:xfrm>
            <a:off x="386329" y="3048000"/>
            <a:ext cx="834492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DE" sz="3200" b="1" dirty="0" smtClean="0">
                <a:solidFill>
                  <a:srgbClr val="0000CC"/>
                </a:solidFill>
                <a:cs typeface="Times New Roman" pitchFamily="18" charset="0"/>
              </a:rPr>
              <a:t> </a:t>
            </a:r>
            <a:r>
              <a:rPr lang="de-DE" sz="3200" b="1" dirty="0">
                <a:solidFill>
                  <a:srgbClr val="0000CC"/>
                </a:solidFill>
                <a:cs typeface="Times New Roman" pitchFamily="18" charset="0"/>
              </a:rPr>
              <a:t>Trình bày diễn biến chính của chiến tranh Trịnh - Nguyễn?</a:t>
            </a:r>
            <a:endParaRPr lang="en-US" sz="3200" b="1" dirty="0">
              <a:solidFill>
                <a:srgbClr val="0000CC"/>
              </a:solidFill>
              <a:cs typeface="Times New Roman" pitchFamily="18" charset="0"/>
            </a:endParaRPr>
          </a:p>
        </p:txBody>
      </p:sp>
      <p:sp>
        <p:nvSpPr>
          <p:cNvPr id="9" name="Rectangle 8"/>
          <p:cNvSpPr/>
          <p:nvPr/>
        </p:nvSpPr>
        <p:spPr>
          <a:xfrm>
            <a:off x="381000" y="2600980"/>
            <a:ext cx="4843505" cy="523220"/>
          </a:xfrm>
          <a:prstGeom prst="rect">
            <a:avLst/>
          </a:prstGeom>
        </p:spPr>
        <p:txBody>
          <a:bodyPr wrap="none">
            <a:spAutoFit/>
          </a:bodyPr>
          <a:lstStyle/>
          <a:p>
            <a:r>
              <a:rPr lang="de-DE" sz="2800" b="1" dirty="0" smtClean="0">
                <a:solidFill>
                  <a:schemeClr val="tx1">
                    <a:lumMod val="95000"/>
                    <a:lumOff val="5000"/>
                  </a:schemeClr>
                </a:solidFill>
                <a:latin typeface="Times New Roman" pitchFamily="18" charset="0"/>
                <a:cs typeface="Times New Roman" pitchFamily="18" charset="0"/>
              </a:rPr>
              <a:t>3. Chiến </a:t>
            </a:r>
            <a:r>
              <a:rPr lang="de-DE" sz="2800" b="1" dirty="0">
                <a:solidFill>
                  <a:schemeClr val="tx1">
                    <a:lumMod val="95000"/>
                    <a:lumOff val="5000"/>
                  </a:schemeClr>
                </a:solidFill>
                <a:latin typeface="Times New Roman" pitchFamily="18" charset="0"/>
                <a:cs typeface="Times New Roman" pitchFamily="18" charset="0"/>
              </a:rPr>
              <a:t>tranh Trịnh - Nguyễn</a:t>
            </a:r>
            <a:endParaRPr lang="en-US" sz="2800" dirty="0">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54008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gtEl>
                                        <p:attrNameLst>
                                          <p:attrName>fillcolor</p:attrName>
                                        </p:attrNameLst>
                                      </p:cBhvr>
                                      <p:tavLst>
                                        <p:tav tm="0">
                                          <p:val>
                                            <p:clrVal>
                                              <a:schemeClr val="accent2"/>
                                            </p:clrVal>
                                          </p:val>
                                        </p:tav>
                                        <p:tav tm="50000">
                                          <p:val>
                                            <p:clrVal>
                                              <a:schemeClr val="hlink"/>
                                            </p:clrVal>
                                          </p:val>
                                        </p:tav>
                                      </p:tavLst>
                                    </p:anim>
                                    <p:set>
                                      <p:cBhvr>
                                        <p:cTn id="9" dur="80"/>
                                        <p:tgtEl>
                                          <p:spTgt spid="1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iterate type="lt">
                                    <p:tmPct val="0"/>
                                  </p:iterate>
                                  <p:childTnLst>
                                    <p:anim calcmode="lin" valueType="num">
                                      <p:cBhvr additive="base">
                                        <p:cTn id="13" dur="500"/>
                                        <p:tgtEl>
                                          <p:spTgt spid="13"/>
                                        </p:tgtEl>
                                        <p:attrNameLst>
                                          <p:attrName>ppt_x</p:attrName>
                                        </p:attrNameLst>
                                      </p:cBhvr>
                                      <p:tavLst>
                                        <p:tav tm="0">
                                          <p:val>
                                            <p:strVal val="ppt_x"/>
                                          </p:val>
                                        </p:tav>
                                        <p:tav tm="100000">
                                          <p:val>
                                            <p:strVal val="ppt_x"/>
                                          </p:val>
                                        </p:tav>
                                      </p:tavLst>
                                    </p:anim>
                                    <p:anim calcmode="lin" valueType="num">
                                      <p:cBhvr additive="base">
                                        <p:cTn id="14" dur="500"/>
                                        <p:tgtEl>
                                          <p:spTgt spid="13"/>
                                        </p:tgtEl>
                                        <p:attrNameLst>
                                          <p:attrName>ppt_y</p:attrName>
                                        </p:attrNameLst>
                                      </p:cBhvr>
                                      <p:tavLst>
                                        <p:tav tm="0">
                                          <p:val>
                                            <p:strVal val="ppt_y"/>
                                          </p:val>
                                        </p:tav>
                                        <p:tav tm="100000">
                                          <p:val>
                                            <p:strVal val="1+ppt_h/2"/>
                                          </p:val>
                                        </p:tav>
                                      </p:tavLst>
                                    </p:anim>
                                    <p:set>
                                      <p:cBhvr>
                                        <p:cTn id="15" dur="1" fill="hold">
                                          <p:stCondLst>
                                            <p:cond delay="499"/>
                                          </p:stCondLst>
                                        </p:cTn>
                                        <p:tgtEl>
                                          <p:spTgt spid="13"/>
                                        </p:tgtEl>
                                        <p:attrNameLst>
                                          <p:attrName>style.visibility</p:attrName>
                                        </p:attrNameLst>
                                      </p:cBhvr>
                                      <p:to>
                                        <p:strVal val="hidden"/>
                                      </p:to>
                                    </p:se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671" y="889797"/>
            <a:ext cx="8586247" cy="584775"/>
          </a:xfrm>
          <a:prstGeom prst="rect">
            <a:avLst/>
          </a:prstGeom>
        </p:spPr>
        <p:txBody>
          <a:bodyPr wrap="square">
            <a:spAutoFit/>
          </a:bodyPr>
          <a:lstStyle/>
          <a:p>
            <a:pPr algn="ctr"/>
            <a:r>
              <a:rPr lang="en-US" sz="3200" b="1" dirty="0" err="1" smtClean="0">
                <a:solidFill>
                  <a:srgbClr val="FF0000"/>
                </a:solidFill>
                <a:latin typeface="Times New Roman" pitchFamily="18" charset="0"/>
                <a:cs typeface="Times New Roman" pitchFamily="18" charset="0"/>
              </a:rPr>
              <a:t>Trịnh</a:t>
            </a:r>
            <a:r>
              <a:rPr lang="en-US" sz="3200" b="1" dirty="0" smtClean="0">
                <a:solidFill>
                  <a:srgbClr val="FF000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Nguyễn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phân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tranh</a:t>
            </a:r>
            <a:endParaRPr lang="en-US" sz="3200" b="1" dirty="0">
              <a:solidFill>
                <a:srgbClr val="FF0000"/>
              </a:solidFill>
              <a:latin typeface="Times New Roman" pitchFamily="18" charset="0"/>
              <a:cs typeface="Times New Roman" pitchFamily="18" charset="0"/>
            </a:endParaRPr>
          </a:p>
        </p:txBody>
      </p:sp>
      <p:sp>
        <p:nvSpPr>
          <p:cNvPr id="4" name="Hộp_Văn_Bản 3"/>
          <p:cNvSpPr txBox="1"/>
          <p:nvPr/>
        </p:nvSpPr>
        <p:spPr>
          <a:xfrm>
            <a:off x="1752600" y="76200"/>
            <a:ext cx="5638800" cy="954107"/>
          </a:xfrm>
          <a:prstGeom prst="rect">
            <a:avLst/>
          </a:prstGeom>
          <a:noFill/>
        </p:spPr>
        <p:txBody>
          <a:bodyPr wrap="square" rtlCol="0">
            <a:spAutoFit/>
          </a:bodyPr>
          <a:lstStyle/>
          <a:p>
            <a:pPr algn="ctr"/>
            <a:r>
              <a:rPr lang="en-US" sz="2800" b="1" dirty="0" err="1" smtClean="0">
                <a:solidFill>
                  <a:schemeClr val="tx1">
                    <a:lumMod val="95000"/>
                    <a:lumOff val="5000"/>
                  </a:schemeClr>
                </a:solidFill>
                <a:latin typeface="Times New Roman" pitchFamily="18" charset="0"/>
                <a:cs typeface="Times New Roman" pitchFamily="18" charset="0"/>
              </a:rPr>
              <a:t>Thứ</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ba</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ngày</a:t>
            </a:r>
            <a:r>
              <a:rPr lang="en-US" sz="2800" b="1" dirty="0" smtClean="0">
                <a:solidFill>
                  <a:schemeClr val="tx1">
                    <a:lumMod val="95000"/>
                    <a:lumOff val="5000"/>
                  </a:schemeClr>
                </a:solidFill>
                <a:latin typeface="Times New Roman" pitchFamily="18" charset="0"/>
                <a:cs typeface="Times New Roman" pitchFamily="18" charset="0"/>
              </a:rPr>
              <a:t> 7 </a:t>
            </a:r>
            <a:r>
              <a:rPr lang="en-US" sz="2800" b="1" dirty="0" err="1" smtClean="0">
                <a:solidFill>
                  <a:schemeClr val="tx1">
                    <a:lumMod val="95000"/>
                    <a:lumOff val="5000"/>
                  </a:schemeClr>
                </a:solidFill>
                <a:latin typeface="Times New Roman" pitchFamily="18" charset="0"/>
                <a:cs typeface="Times New Roman" pitchFamily="18" charset="0"/>
              </a:rPr>
              <a:t>tháng</a:t>
            </a:r>
            <a:r>
              <a:rPr lang="en-US" sz="2800" b="1" dirty="0" smtClean="0">
                <a:solidFill>
                  <a:schemeClr val="tx1">
                    <a:lumMod val="95000"/>
                    <a:lumOff val="5000"/>
                  </a:schemeClr>
                </a:solidFill>
                <a:latin typeface="Times New Roman" pitchFamily="18" charset="0"/>
                <a:cs typeface="Times New Roman" pitchFamily="18" charset="0"/>
              </a:rPr>
              <a:t> 3 </a:t>
            </a:r>
            <a:r>
              <a:rPr lang="en-US" sz="2800" b="1" dirty="0" err="1" smtClean="0">
                <a:solidFill>
                  <a:schemeClr val="tx1">
                    <a:lumMod val="95000"/>
                    <a:lumOff val="5000"/>
                  </a:schemeClr>
                </a:solidFill>
                <a:latin typeface="Times New Roman" pitchFamily="18" charset="0"/>
                <a:cs typeface="Times New Roman" pitchFamily="18" charset="0"/>
              </a:rPr>
              <a:t>năm</a:t>
            </a:r>
            <a:r>
              <a:rPr lang="en-US" sz="2800" b="1" dirty="0" smtClean="0">
                <a:solidFill>
                  <a:schemeClr val="tx1">
                    <a:lumMod val="95000"/>
                    <a:lumOff val="5000"/>
                  </a:schemeClr>
                </a:solidFill>
                <a:latin typeface="Times New Roman" pitchFamily="18" charset="0"/>
                <a:cs typeface="Times New Roman" pitchFamily="18" charset="0"/>
              </a:rPr>
              <a:t> 2019</a:t>
            </a:r>
          </a:p>
          <a:p>
            <a:pPr algn="ctr"/>
            <a:r>
              <a:rPr lang="en-US" sz="2800" b="1" dirty="0" err="1" smtClean="0">
                <a:solidFill>
                  <a:schemeClr val="tx1">
                    <a:lumMod val="95000"/>
                    <a:lumOff val="5000"/>
                  </a:schemeClr>
                </a:solidFill>
                <a:latin typeface="Times New Roman" pitchFamily="18" charset="0"/>
                <a:cs typeface="Times New Roman" pitchFamily="18" charset="0"/>
              </a:rPr>
              <a:t>Lịch</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sử</a:t>
            </a:r>
            <a:r>
              <a:rPr lang="en-US" sz="2800" b="1" dirty="0" smtClean="0">
                <a:solidFill>
                  <a:schemeClr val="tx1">
                    <a:lumMod val="95000"/>
                    <a:lumOff val="5000"/>
                  </a:schemeClr>
                </a:solidFill>
                <a:latin typeface="Times New Roman" pitchFamily="18" charset="0"/>
                <a:cs typeface="Times New Roman" pitchFamily="18" charset="0"/>
              </a:rPr>
              <a:t>:</a:t>
            </a:r>
            <a:endParaRPr lang="en-US" sz="2800" b="1" dirty="0">
              <a:solidFill>
                <a:schemeClr val="tx1">
                  <a:lumMod val="95000"/>
                  <a:lumOff val="5000"/>
                </a:schemeClr>
              </a:solidFill>
              <a:latin typeface="Times New Roman" pitchFamily="18" charset="0"/>
              <a:cs typeface="Times New Roman" pitchFamily="18" charset="0"/>
            </a:endParaRPr>
          </a:p>
        </p:txBody>
      </p:sp>
      <p:cxnSp>
        <p:nvCxnSpPr>
          <p:cNvPr id="6" name="Straight Connector 5"/>
          <p:cNvCxnSpPr/>
          <p:nvPr/>
        </p:nvCxnSpPr>
        <p:spPr>
          <a:xfrm>
            <a:off x="3974757" y="916458"/>
            <a:ext cx="1066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81000" y="1440359"/>
            <a:ext cx="4750018" cy="523220"/>
          </a:xfrm>
          <a:prstGeom prst="rect">
            <a:avLst/>
          </a:prstGeom>
        </p:spPr>
        <p:txBody>
          <a:bodyPr wrap="none">
            <a:spAutoFit/>
          </a:bodyPr>
          <a:lstStyle/>
          <a:p>
            <a:r>
              <a:rPr lang="en-US" sz="2800" b="1" dirty="0" smtClean="0">
                <a:solidFill>
                  <a:schemeClr val="tx1">
                    <a:lumMod val="95000"/>
                    <a:lumOff val="5000"/>
                  </a:schemeClr>
                </a:solidFill>
                <a:latin typeface="Times New Roman" pitchFamily="18" charset="0"/>
                <a:cs typeface="Times New Roman" pitchFamily="18" charset="0"/>
              </a:rPr>
              <a:t>1. </a:t>
            </a:r>
            <a:r>
              <a:rPr lang="vi-VN" sz="2800" b="1" dirty="0" smtClean="0">
                <a:solidFill>
                  <a:schemeClr val="tx1">
                    <a:lumMod val="95000"/>
                    <a:lumOff val="5000"/>
                  </a:schemeClr>
                </a:solidFill>
                <a:latin typeface="Times New Roman" pitchFamily="18" charset="0"/>
                <a:cs typeface="Times New Roman" pitchFamily="18" charset="0"/>
              </a:rPr>
              <a:t>Sự </a:t>
            </a:r>
            <a:r>
              <a:rPr lang="vi-VN" sz="2800" b="1" dirty="0">
                <a:solidFill>
                  <a:schemeClr val="tx1">
                    <a:lumMod val="95000"/>
                    <a:lumOff val="5000"/>
                  </a:schemeClr>
                </a:solidFill>
                <a:latin typeface="Times New Roman" pitchFamily="18" charset="0"/>
                <a:cs typeface="Times New Roman" pitchFamily="18" charset="0"/>
              </a:rPr>
              <a:t>sụp đổ của triều Hậu Lê</a:t>
            </a:r>
            <a:endParaRPr lang="en-US" sz="2800" dirty="0">
              <a:solidFill>
                <a:schemeClr val="tx1">
                  <a:lumMod val="95000"/>
                  <a:lumOff val="5000"/>
                </a:schemeClr>
              </a:solidFill>
              <a:latin typeface="Times New Roman" pitchFamily="18" charset="0"/>
              <a:cs typeface="Times New Roman" pitchFamily="18" charset="0"/>
            </a:endParaRPr>
          </a:p>
        </p:txBody>
      </p:sp>
      <p:sp>
        <p:nvSpPr>
          <p:cNvPr id="10" name="Rectangle 9"/>
          <p:cNvSpPr>
            <a:spLocks noChangeArrowheads="1"/>
          </p:cNvSpPr>
          <p:nvPr/>
        </p:nvSpPr>
        <p:spPr bwMode="auto">
          <a:xfrm>
            <a:off x="350850" y="1853514"/>
            <a:ext cx="85645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2. </a:t>
            </a:r>
            <a:r>
              <a:rPr kumimoji="0" lang="vi-VN" sz="2800" b="1"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Nhà Mạc ra đời và sự</a:t>
            </a:r>
            <a:r>
              <a:rPr kumimoji="0" lang="en-US" sz="2800" b="1" u="none" strike="noStrike" cap="none" normalizeH="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 </a:t>
            </a:r>
            <a:r>
              <a:rPr kumimoji="0" lang="vi-VN" sz="2800" b="1"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phân chia Nam triều - Bắc triều</a:t>
            </a:r>
            <a:endParaRPr kumimoji="0" lang="vi-VN" sz="2800" b="0" u="none" strike="noStrike" cap="none" normalizeH="0" baseline="0" dirty="0" smtClean="0">
              <a:ln>
                <a:noFill/>
              </a:ln>
              <a:solidFill>
                <a:schemeClr val="tx1">
                  <a:lumMod val="95000"/>
                  <a:lumOff val="5000"/>
                </a:schemeClr>
              </a:solidFill>
              <a:effectLst/>
              <a:latin typeface="Times New Roman" pitchFamily="18" charset="0"/>
              <a:cs typeface="Times New Roman" pitchFamily="18" charset="0"/>
            </a:endParaRPr>
          </a:p>
        </p:txBody>
      </p:sp>
      <p:sp>
        <p:nvSpPr>
          <p:cNvPr id="12" name="Rectangle 11"/>
          <p:cNvSpPr/>
          <p:nvPr/>
        </p:nvSpPr>
        <p:spPr>
          <a:xfrm>
            <a:off x="289725" y="3124200"/>
            <a:ext cx="8686799" cy="2062103"/>
          </a:xfrm>
          <a:prstGeom prst="rect">
            <a:avLst/>
          </a:prstGeom>
        </p:spPr>
        <p:txBody>
          <a:bodyPr wrap="square">
            <a:spAutoFit/>
          </a:bodyPr>
          <a:lstStyle/>
          <a:p>
            <a:pPr algn="just"/>
            <a:r>
              <a:rPr lang="de-DE" sz="3200" b="1" dirty="0" smtClean="0">
                <a:solidFill>
                  <a:srgbClr val="0000CC"/>
                </a:solidFill>
                <a:latin typeface="Times New Roman" pitchFamily="18" charset="0"/>
                <a:cs typeface="Times New Roman" pitchFamily="18" charset="0"/>
              </a:rPr>
              <a:t>     </a:t>
            </a:r>
            <a:r>
              <a:rPr lang="de-DE" sz="3200" b="1" dirty="0">
                <a:solidFill>
                  <a:srgbClr val="0000CC"/>
                </a:solidFill>
                <a:latin typeface="Times New Roman" pitchFamily="18" charset="0"/>
                <a:cs typeface="Times New Roman" pitchFamily="18" charset="0"/>
              </a:rPr>
              <a:t>Hai họ lấy sông Gianh (Quảng Bình) làm ranh giới chia cắt đất nước. Đàng Ngoài từ sông Gianh trở ra, Đàng Trong từ sông Gianh trở vào làm cho đất nước bị chia cắt hơn 200 năm.</a:t>
            </a:r>
            <a:endParaRPr lang="en-US" sz="3200" b="1" dirty="0">
              <a:solidFill>
                <a:srgbClr val="0000CC"/>
              </a:solidFill>
              <a:latin typeface="Times New Roman" pitchFamily="18" charset="0"/>
              <a:cs typeface="Times New Roman" pitchFamily="18" charset="0"/>
            </a:endParaRPr>
          </a:p>
        </p:txBody>
      </p:sp>
      <p:sp>
        <p:nvSpPr>
          <p:cNvPr id="13" name="Text Box 12"/>
          <p:cNvSpPr txBox="1">
            <a:spLocks noChangeArrowheads="1"/>
          </p:cNvSpPr>
          <p:nvPr/>
        </p:nvSpPr>
        <p:spPr bwMode="auto">
          <a:xfrm>
            <a:off x="76200" y="3048000"/>
            <a:ext cx="906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DE" sz="3200" b="1" dirty="0" smtClean="0">
                <a:solidFill>
                  <a:srgbClr val="0000CC"/>
                </a:solidFill>
                <a:cs typeface="Times New Roman" pitchFamily="18" charset="0"/>
              </a:rPr>
              <a:t>   </a:t>
            </a:r>
            <a:r>
              <a:rPr lang="de-DE" sz="3200" b="1" dirty="0">
                <a:solidFill>
                  <a:srgbClr val="0000CC"/>
                </a:solidFill>
                <a:cs typeface="Times New Roman" pitchFamily="18" charset="0"/>
              </a:rPr>
              <a:t>Kết quả của chiến tranh Trịnh - Nguyễn ra </a:t>
            </a:r>
            <a:r>
              <a:rPr lang="de-DE" sz="3200" b="1" dirty="0" smtClean="0">
                <a:solidFill>
                  <a:srgbClr val="0000CC"/>
                </a:solidFill>
                <a:cs typeface="Times New Roman" pitchFamily="18" charset="0"/>
              </a:rPr>
              <a:t>sao ?</a:t>
            </a:r>
            <a:endParaRPr lang="en-US" sz="3200" dirty="0">
              <a:solidFill>
                <a:srgbClr val="0000CC"/>
              </a:solidFill>
              <a:cs typeface="Times New Roman" pitchFamily="18" charset="0"/>
            </a:endParaRPr>
          </a:p>
        </p:txBody>
      </p:sp>
      <p:sp>
        <p:nvSpPr>
          <p:cNvPr id="9" name="Rectangle 8"/>
          <p:cNvSpPr/>
          <p:nvPr/>
        </p:nvSpPr>
        <p:spPr>
          <a:xfrm>
            <a:off x="381000" y="2600980"/>
            <a:ext cx="4843505" cy="523220"/>
          </a:xfrm>
          <a:prstGeom prst="rect">
            <a:avLst/>
          </a:prstGeom>
        </p:spPr>
        <p:txBody>
          <a:bodyPr wrap="none">
            <a:spAutoFit/>
          </a:bodyPr>
          <a:lstStyle/>
          <a:p>
            <a:r>
              <a:rPr lang="de-DE" sz="2800" b="1" dirty="0" smtClean="0">
                <a:solidFill>
                  <a:schemeClr val="tx1">
                    <a:lumMod val="95000"/>
                    <a:lumOff val="5000"/>
                  </a:schemeClr>
                </a:solidFill>
                <a:latin typeface="Times New Roman" pitchFamily="18" charset="0"/>
                <a:cs typeface="Times New Roman" pitchFamily="18" charset="0"/>
              </a:rPr>
              <a:t>3. Chiến </a:t>
            </a:r>
            <a:r>
              <a:rPr lang="de-DE" sz="2800" b="1" dirty="0">
                <a:solidFill>
                  <a:schemeClr val="tx1">
                    <a:lumMod val="95000"/>
                    <a:lumOff val="5000"/>
                  </a:schemeClr>
                </a:solidFill>
                <a:latin typeface="Times New Roman" pitchFamily="18" charset="0"/>
                <a:cs typeface="Times New Roman" pitchFamily="18" charset="0"/>
              </a:rPr>
              <a:t>tranh Trịnh - Nguyễn</a:t>
            </a:r>
            <a:endParaRPr lang="en-US" sz="2800" dirty="0">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54008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gtEl>
                                        <p:attrNameLst>
                                          <p:attrName>fillcolor</p:attrName>
                                        </p:attrNameLst>
                                      </p:cBhvr>
                                      <p:tavLst>
                                        <p:tav tm="0">
                                          <p:val>
                                            <p:clrVal>
                                              <a:schemeClr val="accent2"/>
                                            </p:clrVal>
                                          </p:val>
                                        </p:tav>
                                        <p:tav tm="50000">
                                          <p:val>
                                            <p:clrVal>
                                              <a:schemeClr val="hlink"/>
                                            </p:clrVal>
                                          </p:val>
                                        </p:tav>
                                      </p:tavLst>
                                    </p:anim>
                                    <p:set>
                                      <p:cBhvr>
                                        <p:cTn id="9" dur="80"/>
                                        <p:tgtEl>
                                          <p:spTgt spid="1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iterate type="lt">
                                    <p:tmPct val="0"/>
                                  </p:iterate>
                                  <p:childTnLst>
                                    <p:anim calcmode="lin" valueType="num">
                                      <p:cBhvr additive="base">
                                        <p:cTn id="13" dur="500"/>
                                        <p:tgtEl>
                                          <p:spTgt spid="13"/>
                                        </p:tgtEl>
                                        <p:attrNameLst>
                                          <p:attrName>ppt_x</p:attrName>
                                        </p:attrNameLst>
                                      </p:cBhvr>
                                      <p:tavLst>
                                        <p:tav tm="0">
                                          <p:val>
                                            <p:strVal val="ppt_x"/>
                                          </p:val>
                                        </p:tav>
                                        <p:tav tm="100000">
                                          <p:val>
                                            <p:strVal val="ppt_x"/>
                                          </p:val>
                                        </p:tav>
                                      </p:tavLst>
                                    </p:anim>
                                    <p:anim calcmode="lin" valueType="num">
                                      <p:cBhvr additive="base">
                                        <p:cTn id="14" dur="500"/>
                                        <p:tgtEl>
                                          <p:spTgt spid="13"/>
                                        </p:tgtEl>
                                        <p:attrNameLst>
                                          <p:attrName>ppt_y</p:attrName>
                                        </p:attrNameLst>
                                      </p:cBhvr>
                                      <p:tavLst>
                                        <p:tav tm="0">
                                          <p:val>
                                            <p:strVal val="ppt_y"/>
                                          </p:val>
                                        </p:tav>
                                        <p:tav tm="100000">
                                          <p:val>
                                            <p:strVal val="1+ppt_h/2"/>
                                          </p:val>
                                        </p:tav>
                                      </p:tavLst>
                                    </p:anim>
                                    <p:set>
                                      <p:cBhvr>
                                        <p:cTn id="15" dur="1" fill="hold">
                                          <p:stCondLst>
                                            <p:cond delay="499"/>
                                          </p:stCondLst>
                                        </p:cTn>
                                        <p:tgtEl>
                                          <p:spTgt spid="13"/>
                                        </p:tgtEl>
                                        <p:attrNameLst>
                                          <p:attrName>style.visibility</p:attrName>
                                        </p:attrNameLst>
                                      </p:cBhvr>
                                      <p:to>
                                        <p:strVal val="hidden"/>
                                      </p:to>
                                    </p:se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Tuyen.aptech01\Desktop\2012-02-27_083353.png"/>
          <p:cNvPicPr>
            <a:picLocks noChangeAspect="1" noChangeArrowheads="1"/>
          </p:cNvPicPr>
          <p:nvPr/>
        </p:nvPicPr>
        <p:blipFill rotWithShape="1">
          <a:blip r:embed="rId3">
            <a:extLst>
              <a:ext uri="{28A0092B-C50C-407E-A947-70E740481C1C}">
                <a14:useLocalDpi xmlns:a14="http://schemas.microsoft.com/office/drawing/2010/main" val="0"/>
              </a:ext>
            </a:extLst>
          </a:blip>
          <a:srcRect b="6195"/>
          <a:stretch/>
        </p:blipFill>
        <p:spPr bwMode="auto">
          <a:xfrm>
            <a:off x="2260022" y="0"/>
            <a:ext cx="5715001" cy="68580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 name="Freeform 2"/>
          <p:cNvSpPr/>
          <p:nvPr/>
        </p:nvSpPr>
        <p:spPr>
          <a:xfrm>
            <a:off x="5055177" y="2345350"/>
            <a:ext cx="678873" cy="249382"/>
          </a:xfrm>
          <a:custGeom>
            <a:avLst/>
            <a:gdLst>
              <a:gd name="connsiteX0" fmla="*/ 0 w 678873"/>
              <a:gd name="connsiteY0" fmla="*/ 83127 h 249382"/>
              <a:gd name="connsiteX1" fmla="*/ 124691 w 678873"/>
              <a:gd name="connsiteY1" fmla="*/ 27709 h 249382"/>
              <a:gd name="connsiteX2" fmla="*/ 207819 w 678873"/>
              <a:gd name="connsiteY2" fmla="*/ 0 h 249382"/>
              <a:gd name="connsiteX3" fmla="*/ 332509 w 678873"/>
              <a:gd name="connsiteY3" fmla="*/ 27709 h 249382"/>
              <a:gd name="connsiteX4" fmla="*/ 429491 w 678873"/>
              <a:gd name="connsiteY4" fmla="*/ 55418 h 249382"/>
              <a:gd name="connsiteX5" fmla="*/ 512619 w 678873"/>
              <a:gd name="connsiteY5" fmla="*/ 110836 h 249382"/>
              <a:gd name="connsiteX6" fmla="*/ 554182 w 678873"/>
              <a:gd name="connsiteY6" fmla="*/ 138545 h 249382"/>
              <a:gd name="connsiteX7" fmla="*/ 595746 w 678873"/>
              <a:gd name="connsiteY7" fmla="*/ 180109 h 249382"/>
              <a:gd name="connsiteX8" fmla="*/ 637309 w 678873"/>
              <a:gd name="connsiteY8" fmla="*/ 207818 h 249382"/>
              <a:gd name="connsiteX9" fmla="*/ 678873 w 678873"/>
              <a:gd name="connsiteY9" fmla="*/ 249382 h 24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8873" h="249382">
                <a:moveTo>
                  <a:pt x="0" y="83127"/>
                </a:moveTo>
                <a:cubicBezTo>
                  <a:pt x="104821" y="20234"/>
                  <a:pt x="29558" y="56248"/>
                  <a:pt x="124691" y="27709"/>
                </a:cubicBezTo>
                <a:cubicBezTo>
                  <a:pt x="152667" y="19316"/>
                  <a:pt x="207819" y="0"/>
                  <a:pt x="207819" y="0"/>
                </a:cubicBezTo>
                <a:cubicBezTo>
                  <a:pt x="357853" y="25005"/>
                  <a:pt x="237002" y="422"/>
                  <a:pt x="332509" y="27709"/>
                </a:cubicBezTo>
                <a:cubicBezTo>
                  <a:pt x="347288" y="31931"/>
                  <a:pt x="411899" y="45645"/>
                  <a:pt x="429491" y="55418"/>
                </a:cubicBezTo>
                <a:cubicBezTo>
                  <a:pt x="458602" y="71591"/>
                  <a:pt x="484910" y="92363"/>
                  <a:pt x="512619" y="110836"/>
                </a:cubicBezTo>
                <a:cubicBezTo>
                  <a:pt x="526473" y="120072"/>
                  <a:pt x="542408" y="126771"/>
                  <a:pt x="554182" y="138545"/>
                </a:cubicBezTo>
                <a:cubicBezTo>
                  <a:pt x="568037" y="152400"/>
                  <a:pt x="580694" y="167566"/>
                  <a:pt x="595746" y="180109"/>
                </a:cubicBezTo>
                <a:cubicBezTo>
                  <a:pt x="608538" y="190769"/>
                  <a:pt x="624307" y="197416"/>
                  <a:pt x="637309" y="207818"/>
                </a:cubicBezTo>
                <a:cubicBezTo>
                  <a:pt x="637326" y="207832"/>
                  <a:pt x="671938" y="242446"/>
                  <a:pt x="678873" y="249382"/>
                </a:cubicBezTo>
              </a:path>
            </a:pathLst>
          </a:custGeom>
          <a:ln w="762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Khung Chú Thích Bầu Dục 7"/>
          <p:cNvSpPr/>
          <p:nvPr/>
        </p:nvSpPr>
        <p:spPr bwMode="auto">
          <a:xfrm>
            <a:off x="5867400" y="1140707"/>
            <a:ext cx="1929246" cy="1140424"/>
          </a:xfrm>
          <a:prstGeom prst="wedgeEllipseCallout">
            <a:avLst>
              <a:gd name="adj1" fmla="val -71694"/>
              <a:gd name="adj2" fmla="val 59077"/>
            </a:avLst>
          </a:prstGeom>
          <a:solidFill>
            <a:schemeClr val="accent3"/>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1600" b="1" i="0" u="none" strike="noStrike" cap="none" normalizeH="0" dirty="0" smtClean="0">
                <a:ln>
                  <a:noFill/>
                </a:ln>
                <a:effectLst/>
                <a:latin typeface="+mj-lt"/>
              </a:rPr>
              <a:t>SÔNG GIANH</a:t>
            </a:r>
          </a:p>
          <a:p>
            <a:pPr marL="0" marR="0" indent="0" algn="ctr" defTabSz="914400" rtl="0" eaLnBrk="0" fontAlgn="base" latinLnBrk="0" hangingPunct="0">
              <a:lnSpc>
                <a:spcPct val="100000"/>
              </a:lnSpc>
              <a:spcBef>
                <a:spcPct val="0"/>
              </a:spcBef>
              <a:spcAft>
                <a:spcPct val="0"/>
              </a:spcAft>
              <a:buClrTx/>
              <a:buSzTx/>
              <a:buFontTx/>
              <a:buNone/>
              <a:tabLst/>
            </a:pPr>
            <a:r>
              <a:rPr kumimoji="0" lang="vi-VN" sz="1600" b="0" i="0" u="none" strike="noStrike" cap="none" normalizeH="0" dirty="0" smtClean="0">
                <a:ln>
                  <a:noFill/>
                </a:ln>
                <a:effectLst/>
                <a:latin typeface="+mj-lt"/>
              </a:rPr>
              <a:t>( Quảng Bình)</a:t>
            </a:r>
            <a:endParaRPr kumimoji="0" lang="en-US" sz="1600" b="0" i="0" u="none" strike="noStrike" cap="none" normalizeH="0" baseline="0" dirty="0" smtClean="0">
              <a:ln>
                <a:noFill/>
              </a:ln>
              <a:effectLst/>
              <a:latin typeface="+mj-lt"/>
            </a:endParaRPr>
          </a:p>
        </p:txBody>
      </p:sp>
      <p:sp>
        <p:nvSpPr>
          <p:cNvPr id="2" name="Freeform 1"/>
          <p:cNvSpPr/>
          <p:nvPr/>
        </p:nvSpPr>
        <p:spPr>
          <a:xfrm>
            <a:off x="5754832" y="4572000"/>
            <a:ext cx="1179368" cy="1219200"/>
          </a:xfrm>
          <a:custGeom>
            <a:avLst/>
            <a:gdLst>
              <a:gd name="connsiteX0" fmla="*/ 1108364 w 1288473"/>
              <a:gd name="connsiteY0" fmla="*/ 0 h 1870364"/>
              <a:gd name="connsiteX1" fmla="*/ 1080655 w 1288473"/>
              <a:gd name="connsiteY1" fmla="*/ 69273 h 1870364"/>
              <a:gd name="connsiteX2" fmla="*/ 1066800 w 1288473"/>
              <a:gd name="connsiteY2" fmla="*/ 110836 h 1870364"/>
              <a:gd name="connsiteX3" fmla="*/ 1025236 w 1288473"/>
              <a:gd name="connsiteY3" fmla="*/ 124691 h 1870364"/>
              <a:gd name="connsiteX4" fmla="*/ 734291 w 1288473"/>
              <a:gd name="connsiteY4" fmla="*/ 138545 h 1870364"/>
              <a:gd name="connsiteX5" fmla="*/ 623455 w 1288473"/>
              <a:gd name="connsiteY5" fmla="*/ 207818 h 1870364"/>
              <a:gd name="connsiteX6" fmla="*/ 595745 w 1288473"/>
              <a:gd name="connsiteY6" fmla="*/ 235527 h 1870364"/>
              <a:gd name="connsiteX7" fmla="*/ 581891 w 1288473"/>
              <a:gd name="connsiteY7" fmla="*/ 360218 h 1870364"/>
              <a:gd name="connsiteX8" fmla="*/ 498764 w 1288473"/>
              <a:gd name="connsiteY8" fmla="*/ 471055 h 1870364"/>
              <a:gd name="connsiteX9" fmla="*/ 484909 w 1288473"/>
              <a:gd name="connsiteY9" fmla="*/ 512618 h 1870364"/>
              <a:gd name="connsiteX10" fmla="*/ 346364 w 1288473"/>
              <a:gd name="connsiteY10" fmla="*/ 554182 h 1870364"/>
              <a:gd name="connsiteX11" fmla="*/ 304800 w 1288473"/>
              <a:gd name="connsiteY11" fmla="*/ 581891 h 1870364"/>
              <a:gd name="connsiteX12" fmla="*/ 263236 w 1288473"/>
              <a:gd name="connsiteY12" fmla="*/ 595745 h 1870364"/>
              <a:gd name="connsiteX13" fmla="*/ 249382 w 1288473"/>
              <a:gd name="connsiteY13" fmla="*/ 665018 h 1870364"/>
              <a:gd name="connsiteX14" fmla="*/ 221673 w 1288473"/>
              <a:gd name="connsiteY14" fmla="*/ 706582 h 1870364"/>
              <a:gd name="connsiteX15" fmla="*/ 207818 w 1288473"/>
              <a:gd name="connsiteY15" fmla="*/ 748145 h 1870364"/>
              <a:gd name="connsiteX16" fmla="*/ 221673 w 1288473"/>
              <a:gd name="connsiteY16" fmla="*/ 858982 h 1870364"/>
              <a:gd name="connsiteX17" fmla="*/ 235527 w 1288473"/>
              <a:gd name="connsiteY17" fmla="*/ 1025236 h 1870364"/>
              <a:gd name="connsiteX18" fmla="*/ 83127 w 1288473"/>
              <a:gd name="connsiteY18" fmla="*/ 1066800 h 1870364"/>
              <a:gd name="connsiteX19" fmla="*/ 55418 w 1288473"/>
              <a:gd name="connsiteY19" fmla="*/ 1108364 h 1870364"/>
              <a:gd name="connsiteX20" fmla="*/ 0 w 1288473"/>
              <a:gd name="connsiteY20" fmla="*/ 1163782 h 1870364"/>
              <a:gd name="connsiteX21" fmla="*/ 13855 w 1288473"/>
              <a:gd name="connsiteY21" fmla="*/ 1205345 h 1870364"/>
              <a:gd name="connsiteX22" fmla="*/ 41564 w 1288473"/>
              <a:gd name="connsiteY22" fmla="*/ 1233055 h 1870364"/>
              <a:gd name="connsiteX23" fmla="*/ 69273 w 1288473"/>
              <a:gd name="connsiteY23" fmla="*/ 1316182 h 1870364"/>
              <a:gd name="connsiteX24" fmla="*/ 83127 w 1288473"/>
              <a:gd name="connsiteY24" fmla="*/ 1496291 h 1870364"/>
              <a:gd name="connsiteX25" fmla="*/ 110836 w 1288473"/>
              <a:gd name="connsiteY25" fmla="*/ 1579418 h 1870364"/>
              <a:gd name="connsiteX26" fmla="*/ 124691 w 1288473"/>
              <a:gd name="connsiteY26" fmla="*/ 1620982 h 1870364"/>
              <a:gd name="connsiteX27" fmla="*/ 152400 w 1288473"/>
              <a:gd name="connsiteY27" fmla="*/ 1662545 h 1870364"/>
              <a:gd name="connsiteX28" fmla="*/ 180109 w 1288473"/>
              <a:gd name="connsiteY28" fmla="*/ 1745673 h 1870364"/>
              <a:gd name="connsiteX29" fmla="*/ 193964 w 1288473"/>
              <a:gd name="connsiteY29" fmla="*/ 1787236 h 1870364"/>
              <a:gd name="connsiteX30" fmla="*/ 249382 w 1288473"/>
              <a:gd name="connsiteY30" fmla="*/ 1870364 h 1870364"/>
              <a:gd name="connsiteX31" fmla="*/ 429491 w 1288473"/>
              <a:gd name="connsiteY31" fmla="*/ 1856509 h 1870364"/>
              <a:gd name="connsiteX32" fmla="*/ 484909 w 1288473"/>
              <a:gd name="connsiteY32" fmla="*/ 1773382 h 1870364"/>
              <a:gd name="connsiteX33" fmla="*/ 623455 w 1288473"/>
              <a:gd name="connsiteY33" fmla="*/ 1745673 h 1870364"/>
              <a:gd name="connsiteX34" fmla="*/ 665018 w 1288473"/>
              <a:gd name="connsiteY34" fmla="*/ 1717964 h 1870364"/>
              <a:gd name="connsiteX35" fmla="*/ 775855 w 1288473"/>
              <a:gd name="connsiteY35" fmla="*/ 1690255 h 1870364"/>
              <a:gd name="connsiteX36" fmla="*/ 886691 w 1288473"/>
              <a:gd name="connsiteY36" fmla="*/ 1607127 h 1870364"/>
              <a:gd name="connsiteX37" fmla="*/ 969818 w 1288473"/>
              <a:gd name="connsiteY37" fmla="*/ 1579418 h 1870364"/>
              <a:gd name="connsiteX38" fmla="*/ 1011382 w 1288473"/>
              <a:gd name="connsiteY38" fmla="*/ 1565564 h 1870364"/>
              <a:gd name="connsiteX39" fmla="*/ 1039091 w 1288473"/>
              <a:gd name="connsiteY39" fmla="*/ 1524000 h 1870364"/>
              <a:gd name="connsiteX40" fmla="*/ 1080655 w 1288473"/>
              <a:gd name="connsiteY40" fmla="*/ 1496291 h 1870364"/>
              <a:gd name="connsiteX41" fmla="*/ 1094509 w 1288473"/>
              <a:gd name="connsiteY41" fmla="*/ 1454727 h 1870364"/>
              <a:gd name="connsiteX42" fmla="*/ 1136073 w 1288473"/>
              <a:gd name="connsiteY42" fmla="*/ 1413164 h 1870364"/>
              <a:gd name="connsiteX43" fmla="*/ 1149927 w 1288473"/>
              <a:gd name="connsiteY43" fmla="*/ 1371600 h 1870364"/>
              <a:gd name="connsiteX44" fmla="*/ 1191491 w 1288473"/>
              <a:gd name="connsiteY44" fmla="*/ 1330036 h 1870364"/>
              <a:gd name="connsiteX45" fmla="*/ 1233055 w 1288473"/>
              <a:gd name="connsiteY45" fmla="*/ 1025236 h 1870364"/>
              <a:gd name="connsiteX46" fmla="*/ 1246909 w 1288473"/>
              <a:gd name="connsiteY46" fmla="*/ 1094509 h 1870364"/>
              <a:gd name="connsiteX47" fmla="*/ 1260764 w 1288473"/>
              <a:gd name="connsiteY47" fmla="*/ 1136073 h 1870364"/>
              <a:gd name="connsiteX48" fmla="*/ 1288473 w 1288473"/>
              <a:gd name="connsiteY48" fmla="*/ 1094509 h 1870364"/>
              <a:gd name="connsiteX49" fmla="*/ 1274618 w 1288473"/>
              <a:gd name="connsiteY49" fmla="*/ 858982 h 1870364"/>
              <a:gd name="connsiteX50" fmla="*/ 1246909 w 1288473"/>
              <a:gd name="connsiteY50" fmla="*/ 775855 h 1870364"/>
              <a:gd name="connsiteX51" fmla="*/ 1233055 w 1288473"/>
              <a:gd name="connsiteY51" fmla="*/ 401782 h 1870364"/>
              <a:gd name="connsiteX52" fmla="*/ 1219200 w 1288473"/>
              <a:gd name="connsiteY52" fmla="*/ 360218 h 1870364"/>
              <a:gd name="connsiteX53" fmla="*/ 1191491 w 1288473"/>
              <a:gd name="connsiteY53" fmla="*/ 249382 h 1870364"/>
              <a:gd name="connsiteX54" fmla="*/ 1136073 w 1288473"/>
              <a:gd name="connsiteY54" fmla="*/ 166255 h 1870364"/>
              <a:gd name="connsiteX55" fmla="*/ 1094509 w 1288473"/>
              <a:gd name="connsiteY55" fmla="*/ 69273 h 18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88473" h="1870364">
                <a:moveTo>
                  <a:pt x="1108364" y="0"/>
                </a:moveTo>
                <a:cubicBezTo>
                  <a:pt x="1099128" y="23091"/>
                  <a:pt x="1089387" y="45987"/>
                  <a:pt x="1080655" y="69273"/>
                </a:cubicBezTo>
                <a:cubicBezTo>
                  <a:pt x="1075527" y="82947"/>
                  <a:pt x="1077127" y="100510"/>
                  <a:pt x="1066800" y="110836"/>
                </a:cubicBezTo>
                <a:cubicBezTo>
                  <a:pt x="1056473" y="121163"/>
                  <a:pt x="1039790" y="123478"/>
                  <a:pt x="1025236" y="124691"/>
                </a:cubicBezTo>
                <a:cubicBezTo>
                  <a:pt x="928480" y="132754"/>
                  <a:pt x="831273" y="133927"/>
                  <a:pt x="734291" y="138545"/>
                </a:cubicBezTo>
                <a:cubicBezTo>
                  <a:pt x="614359" y="178524"/>
                  <a:pt x="679343" y="137960"/>
                  <a:pt x="623455" y="207818"/>
                </a:cubicBezTo>
                <a:cubicBezTo>
                  <a:pt x="615295" y="218018"/>
                  <a:pt x="604982" y="226291"/>
                  <a:pt x="595745" y="235527"/>
                </a:cubicBezTo>
                <a:cubicBezTo>
                  <a:pt x="591127" y="277091"/>
                  <a:pt x="595115" y="320545"/>
                  <a:pt x="581891" y="360218"/>
                </a:cubicBezTo>
                <a:cubicBezTo>
                  <a:pt x="566226" y="407213"/>
                  <a:pt x="531586" y="438232"/>
                  <a:pt x="498764" y="471055"/>
                </a:cubicBezTo>
                <a:cubicBezTo>
                  <a:pt x="494146" y="484909"/>
                  <a:pt x="494032" y="501214"/>
                  <a:pt x="484909" y="512618"/>
                </a:cubicBezTo>
                <a:cubicBezTo>
                  <a:pt x="452389" y="553267"/>
                  <a:pt x="388806" y="548119"/>
                  <a:pt x="346364" y="554182"/>
                </a:cubicBezTo>
                <a:cubicBezTo>
                  <a:pt x="332509" y="563418"/>
                  <a:pt x="319693" y="574445"/>
                  <a:pt x="304800" y="581891"/>
                </a:cubicBezTo>
                <a:cubicBezTo>
                  <a:pt x="291738" y="588422"/>
                  <a:pt x="271337" y="583594"/>
                  <a:pt x="263236" y="595745"/>
                </a:cubicBezTo>
                <a:cubicBezTo>
                  <a:pt x="250174" y="615338"/>
                  <a:pt x="257650" y="642969"/>
                  <a:pt x="249382" y="665018"/>
                </a:cubicBezTo>
                <a:cubicBezTo>
                  <a:pt x="243535" y="680609"/>
                  <a:pt x="229120" y="691689"/>
                  <a:pt x="221673" y="706582"/>
                </a:cubicBezTo>
                <a:cubicBezTo>
                  <a:pt x="215142" y="719644"/>
                  <a:pt x="212436" y="734291"/>
                  <a:pt x="207818" y="748145"/>
                </a:cubicBezTo>
                <a:cubicBezTo>
                  <a:pt x="212436" y="785091"/>
                  <a:pt x="211876" y="823061"/>
                  <a:pt x="221673" y="858982"/>
                </a:cubicBezTo>
                <a:cubicBezTo>
                  <a:pt x="242661" y="935938"/>
                  <a:pt x="326362" y="882496"/>
                  <a:pt x="235527" y="1025236"/>
                </a:cubicBezTo>
                <a:cubicBezTo>
                  <a:pt x="225274" y="1041348"/>
                  <a:pt x="104276" y="1062570"/>
                  <a:pt x="83127" y="1066800"/>
                </a:cubicBezTo>
                <a:cubicBezTo>
                  <a:pt x="73891" y="1080655"/>
                  <a:pt x="68420" y="1097962"/>
                  <a:pt x="55418" y="1108364"/>
                </a:cubicBezTo>
                <a:cubicBezTo>
                  <a:pt x="-11756" y="1162103"/>
                  <a:pt x="30230" y="1073095"/>
                  <a:pt x="0" y="1163782"/>
                </a:cubicBezTo>
                <a:cubicBezTo>
                  <a:pt x="4618" y="1177636"/>
                  <a:pt x="6341" y="1192822"/>
                  <a:pt x="13855" y="1205345"/>
                </a:cubicBezTo>
                <a:cubicBezTo>
                  <a:pt x="20576" y="1216546"/>
                  <a:pt x="35722" y="1221372"/>
                  <a:pt x="41564" y="1233055"/>
                </a:cubicBezTo>
                <a:cubicBezTo>
                  <a:pt x="54626" y="1259179"/>
                  <a:pt x="69273" y="1316182"/>
                  <a:pt x="69273" y="1316182"/>
                </a:cubicBezTo>
                <a:cubicBezTo>
                  <a:pt x="73891" y="1376218"/>
                  <a:pt x="73736" y="1436814"/>
                  <a:pt x="83127" y="1496291"/>
                </a:cubicBezTo>
                <a:cubicBezTo>
                  <a:pt x="87682" y="1525141"/>
                  <a:pt x="101600" y="1551709"/>
                  <a:pt x="110836" y="1579418"/>
                </a:cubicBezTo>
                <a:cubicBezTo>
                  <a:pt x="115454" y="1593273"/>
                  <a:pt x="116590" y="1608831"/>
                  <a:pt x="124691" y="1620982"/>
                </a:cubicBezTo>
                <a:cubicBezTo>
                  <a:pt x="133927" y="1634836"/>
                  <a:pt x="145637" y="1647329"/>
                  <a:pt x="152400" y="1662545"/>
                </a:cubicBezTo>
                <a:cubicBezTo>
                  <a:pt x="164263" y="1689236"/>
                  <a:pt x="170872" y="1717964"/>
                  <a:pt x="180109" y="1745673"/>
                </a:cubicBezTo>
                <a:cubicBezTo>
                  <a:pt x="184727" y="1759527"/>
                  <a:pt x="185863" y="1775085"/>
                  <a:pt x="193964" y="1787236"/>
                </a:cubicBezTo>
                <a:lnTo>
                  <a:pt x="249382" y="1870364"/>
                </a:lnTo>
                <a:lnTo>
                  <a:pt x="429491" y="1856509"/>
                </a:lnTo>
                <a:cubicBezTo>
                  <a:pt x="460285" y="1843829"/>
                  <a:pt x="453316" y="1783913"/>
                  <a:pt x="484909" y="1773382"/>
                </a:cubicBezTo>
                <a:cubicBezTo>
                  <a:pt x="557453" y="1749200"/>
                  <a:pt x="512016" y="1761592"/>
                  <a:pt x="623455" y="1745673"/>
                </a:cubicBezTo>
                <a:cubicBezTo>
                  <a:pt x="637309" y="1736437"/>
                  <a:pt x="649370" y="1723654"/>
                  <a:pt x="665018" y="1717964"/>
                </a:cubicBezTo>
                <a:cubicBezTo>
                  <a:pt x="700808" y="1704950"/>
                  <a:pt x="775855" y="1690255"/>
                  <a:pt x="775855" y="1690255"/>
                </a:cubicBezTo>
                <a:cubicBezTo>
                  <a:pt x="808678" y="1657430"/>
                  <a:pt x="839691" y="1622794"/>
                  <a:pt x="886691" y="1607127"/>
                </a:cubicBezTo>
                <a:lnTo>
                  <a:pt x="969818" y="1579418"/>
                </a:lnTo>
                <a:lnTo>
                  <a:pt x="1011382" y="1565564"/>
                </a:lnTo>
                <a:cubicBezTo>
                  <a:pt x="1020618" y="1551709"/>
                  <a:pt x="1027317" y="1535774"/>
                  <a:pt x="1039091" y="1524000"/>
                </a:cubicBezTo>
                <a:cubicBezTo>
                  <a:pt x="1050865" y="1512226"/>
                  <a:pt x="1070253" y="1509293"/>
                  <a:pt x="1080655" y="1496291"/>
                </a:cubicBezTo>
                <a:cubicBezTo>
                  <a:pt x="1089778" y="1484887"/>
                  <a:pt x="1086408" y="1466878"/>
                  <a:pt x="1094509" y="1454727"/>
                </a:cubicBezTo>
                <a:cubicBezTo>
                  <a:pt x="1105377" y="1438424"/>
                  <a:pt x="1122218" y="1427018"/>
                  <a:pt x="1136073" y="1413164"/>
                </a:cubicBezTo>
                <a:cubicBezTo>
                  <a:pt x="1140691" y="1399309"/>
                  <a:pt x="1141826" y="1383751"/>
                  <a:pt x="1149927" y="1371600"/>
                </a:cubicBezTo>
                <a:cubicBezTo>
                  <a:pt x="1160795" y="1355297"/>
                  <a:pt x="1188134" y="1349340"/>
                  <a:pt x="1191491" y="1330036"/>
                </a:cubicBezTo>
                <a:cubicBezTo>
                  <a:pt x="1249518" y="996380"/>
                  <a:pt x="1133804" y="1124483"/>
                  <a:pt x="1233055" y="1025236"/>
                </a:cubicBezTo>
                <a:cubicBezTo>
                  <a:pt x="1237673" y="1048327"/>
                  <a:pt x="1241198" y="1071664"/>
                  <a:pt x="1246909" y="1094509"/>
                </a:cubicBezTo>
                <a:cubicBezTo>
                  <a:pt x="1250451" y="1108677"/>
                  <a:pt x="1246160" y="1136073"/>
                  <a:pt x="1260764" y="1136073"/>
                </a:cubicBezTo>
                <a:cubicBezTo>
                  <a:pt x="1277415" y="1136073"/>
                  <a:pt x="1279237" y="1108364"/>
                  <a:pt x="1288473" y="1094509"/>
                </a:cubicBezTo>
                <a:cubicBezTo>
                  <a:pt x="1283855" y="1016000"/>
                  <a:pt x="1284790" y="936966"/>
                  <a:pt x="1274618" y="858982"/>
                </a:cubicBezTo>
                <a:cubicBezTo>
                  <a:pt x="1270840" y="830019"/>
                  <a:pt x="1246909" y="775855"/>
                  <a:pt x="1246909" y="775855"/>
                </a:cubicBezTo>
                <a:cubicBezTo>
                  <a:pt x="1242291" y="651164"/>
                  <a:pt x="1241355" y="526282"/>
                  <a:pt x="1233055" y="401782"/>
                </a:cubicBezTo>
                <a:cubicBezTo>
                  <a:pt x="1232084" y="387210"/>
                  <a:pt x="1223043" y="374308"/>
                  <a:pt x="1219200" y="360218"/>
                </a:cubicBezTo>
                <a:cubicBezTo>
                  <a:pt x="1209180" y="323478"/>
                  <a:pt x="1212615" y="281068"/>
                  <a:pt x="1191491" y="249382"/>
                </a:cubicBezTo>
                <a:cubicBezTo>
                  <a:pt x="1173018" y="221673"/>
                  <a:pt x="1146604" y="197848"/>
                  <a:pt x="1136073" y="166255"/>
                </a:cubicBezTo>
                <a:cubicBezTo>
                  <a:pt x="1106299" y="76931"/>
                  <a:pt x="1129018" y="103780"/>
                  <a:pt x="1094509" y="69273"/>
                </a:cubicBezTo>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2895601" y="1492800"/>
            <a:ext cx="1371600" cy="1077218"/>
          </a:xfrm>
          <a:prstGeom prst="rect">
            <a:avLst/>
          </a:prstGeom>
          <a:noFill/>
        </p:spPr>
        <p:txBody>
          <a:bodyPr wrap="square" rtlCol="0">
            <a:spAutoFit/>
          </a:bodyPr>
          <a:lstStyle/>
          <a:p>
            <a:r>
              <a:rPr lang="en-US" sz="3200" b="1" dirty="0" err="1" smtClean="0">
                <a:solidFill>
                  <a:srgbClr val="FF0000"/>
                </a:solidFill>
                <a:latin typeface="Arial" pitchFamily="34" charset="0"/>
                <a:cs typeface="Arial" pitchFamily="34" charset="0"/>
              </a:rPr>
              <a:t>Đàng</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ngoài</a:t>
            </a:r>
            <a:endParaRPr lang="en-US" sz="3200" b="1" dirty="0">
              <a:solidFill>
                <a:srgbClr val="FF0000"/>
              </a:solidFill>
              <a:latin typeface="Arial" pitchFamily="34" charset="0"/>
              <a:cs typeface="Arial" pitchFamily="34" charset="0"/>
            </a:endParaRPr>
          </a:p>
        </p:txBody>
      </p:sp>
      <p:sp>
        <p:nvSpPr>
          <p:cNvPr id="7" name="TextBox 6"/>
          <p:cNvSpPr txBox="1"/>
          <p:nvPr/>
        </p:nvSpPr>
        <p:spPr>
          <a:xfrm>
            <a:off x="3954443" y="3733800"/>
            <a:ext cx="1752600" cy="1077218"/>
          </a:xfrm>
          <a:prstGeom prst="rect">
            <a:avLst/>
          </a:prstGeom>
          <a:noFill/>
        </p:spPr>
        <p:txBody>
          <a:bodyPr wrap="square" rtlCol="0">
            <a:spAutoFit/>
          </a:bodyPr>
          <a:lstStyle/>
          <a:p>
            <a:r>
              <a:rPr lang="en-US" sz="3200" b="1" dirty="0" err="1" smtClean="0">
                <a:solidFill>
                  <a:srgbClr val="FF0000"/>
                </a:solidFill>
                <a:latin typeface="Arial" pitchFamily="34" charset="0"/>
                <a:cs typeface="Arial" pitchFamily="34" charset="0"/>
              </a:rPr>
              <a:t>Đàng</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trong</a:t>
            </a:r>
            <a:endParaRPr lang="en-US" sz="3200" b="1" dirty="0">
              <a:solidFill>
                <a:srgbClr val="FF0000"/>
              </a:solidFill>
              <a:latin typeface="Arial" pitchFamily="34" charset="0"/>
              <a:cs typeface="Arial" pitchFamily="34" charset="0"/>
            </a:endParaRPr>
          </a:p>
        </p:txBody>
      </p:sp>
      <p:cxnSp>
        <p:nvCxnSpPr>
          <p:cNvPr id="8" name="Straight Arrow Connector 7"/>
          <p:cNvCxnSpPr/>
          <p:nvPr/>
        </p:nvCxnSpPr>
        <p:spPr>
          <a:xfrm flipV="1">
            <a:off x="4114800" y="1219200"/>
            <a:ext cx="1031554" cy="81221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117522" y="3429000"/>
            <a:ext cx="1102041" cy="843409"/>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2591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par>
                          <p:cTn id="13" fill="hold">
                            <p:stCondLst>
                              <p:cond delay="500"/>
                            </p:stCondLst>
                            <p:childTnLst>
                              <p:par>
                                <p:cTn id="14" presetID="23" presetClass="emph" presetSubtype="0" fill="hold" grpId="1" nodeType="afterEffect">
                                  <p:stCondLst>
                                    <p:cond delay="0"/>
                                  </p:stCondLst>
                                  <p:childTnLst>
                                    <p:animClr clrSpc="hsl" dir="cw">
                                      <p:cBhvr override="childStyle">
                                        <p:cTn id="15" dur="500" fill="hold"/>
                                        <p:tgtEl>
                                          <p:spTgt spid="3"/>
                                        </p:tgtEl>
                                        <p:attrNameLst>
                                          <p:attrName>style.color</p:attrName>
                                        </p:attrNameLst>
                                      </p:cBhvr>
                                      <p:by>
                                        <p:hsl h="10842353" s="0" l="0"/>
                                      </p:by>
                                    </p:animClr>
                                    <p:animClr clrSpc="hsl" dir="cw">
                                      <p:cBhvr>
                                        <p:cTn id="16" dur="500" fill="hold"/>
                                        <p:tgtEl>
                                          <p:spTgt spid="3"/>
                                        </p:tgtEl>
                                        <p:attrNameLst>
                                          <p:attrName>fillcolor</p:attrName>
                                        </p:attrNameLst>
                                      </p:cBhvr>
                                      <p:by>
                                        <p:hsl h="10842353" s="0" l="0"/>
                                      </p:by>
                                    </p:animClr>
                                    <p:animClr clrSpc="hsl" dir="cw">
                                      <p:cBhvr>
                                        <p:cTn id="17" dur="500" fill="hold"/>
                                        <p:tgtEl>
                                          <p:spTgt spid="3"/>
                                        </p:tgtEl>
                                        <p:attrNameLst>
                                          <p:attrName>stroke.color</p:attrName>
                                        </p:attrNameLst>
                                      </p:cBhvr>
                                      <p:by>
                                        <p:hsl h="10842353" s="0" l="0"/>
                                      </p:by>
                                    </p:animClr>
                                    <p:set>
                                      <p:cBhvr>
                                        <p:cTn id="18" dur="500" fill="hold"/>
                                        <p:tgtEl>
                                          <p:spTgt spid="3"/>
                                        </p:tgtEl>
                                        <p:attrNameLst>
                                          <p:attrName>fill.type</p:attrName>
                                        </p:attrNameLst>
                                      </p:cBhvr>
                                      <p:to>
                                        <p:strVal val="solid"/>
                                      </p:to>
                                    </p:set>
                                  </p:childTnLst>
                                </p:cTn>
                              </p:par>
                            </p:childTnLst>
                          </p:cTn>
                        </p:par>
                        <p:par>
                          <p:cTn id="19" fill="hold">
                            <p:stCondLst>
                              <p:cond delay="1000"/>
                            </p:stCondLst>
                            <p:childTnLst>
                              <p:par>
                                <p:cTn id="20" presetID="23" presetClass="emph" presetSubtype="0" fill="hold" grpId="2" nodeType="afterEffect">
                                  <p:stCondLst>
                                    <p:cond delay="0"/>
                                  </p:stCondLst>
                                  <p:childTnLst>
                                    <p:animClr clrSpc="hsl" dir="cw">
                                      <p:cBhvr override="childStyle">
                                        <p:cTn id="21" dur="500" fill="hold"/>
                                        <p:tgtEl>
                                          <p:spTgt spid="3"/>
                                        </p:tgtEl>
                                        <p:attrNameLst>
                                          <p:attrName>style.color</p:attrName>
                                        </p:attrNameLst>
                                      </p:cBhvr>
                                      <p:by>
                                        <p:hsl h="10842353" s="0" l="0"/>
                                      </p:by>
                                    </p:animClr>
                                    <p:animClr clrSpc="hsl" dir="cw">
                                      <p:cBhvr>
                                        <p:cTn id="22" dur="500" fill="hold"/>
                                        <p:tgtEl>
                                          <p:spTgt spid="3"/>
                                        </p:tgtEl>
                                        <p:attrNameLst>
                                          <p:attrName>fillcolor</p:attrName>
                                        </p:attrNameLst>
                                      </p:cBhvr>
                                      <p:by>
                                        <p:hsl h="10842353" s="0" l="0"/>
                                      </p:by>
                                    </p:animClr>
                                    <p:animClr clrSpc="hsl" dir="cw">
                                      <p:cBhvr>
                                        <p:cTn id="23" dur="500" fill="hold"/>
                                        <p:tgtEl>
                                          <p:spTgt spid="3"/>
                                        </p:tgtEl>
                                        <p:attrNameLst>
                                          <p:attrName>stroke.color</p:attrName>
                                        </p:attrNameLst>
                                      </p:cBhvr>
                                      <p:by>
                                        <p:hsl h="10842353" s="0" l="0"/>
                                      </p:by>
                                    </p:animClr>
                                    <p:set>
                                      <p:cBhvr>
                                        <p:cTn id="24" dur="500" fill="hold"/>
                                        <p:tgtEl>
                                          <p:spTgt spid="3"/>
                                        </p:tgtEl>
                                        <p:attrNameLst>
                                          <p:attrName>fill.type</p:attrName>
                                        </p:attrNameLst>
                                      </p:cBhvr>
                                      <p:to>
                                        <p:strVal val="solid"/>
                                      </p:to>
                                    </p:set>
                                  </p:childTnLst>
                                </p:cTn>
                              </p:par>
                            </p:childTnLst>
                          </p:cTn>
                        </p:par>
                        <p:par>
                          <p:cTn id="25" fill="hold">
                            <p:stCondLst>
                              <p:cond delay="1500"/>
                            </p:stCondLst>
                            <p:childTnLst>
                              <p:par>
                                <p:cTn id="26" presetID="23" presetClass="emph" presetSubtype="0" fill="hold" grpId="3" nodeType="afterEffect">
                                  <p:stCondLst>
                                    <p:cond delay="0"/>
                                  </p:stCondLst>
                                  <p:childTnLst>
                                    <p:animClr clrSpc="hsl" dir="cw">
                                      <p:cBhvr override="childStyle">
                                        <p:cTn id="27" dur="500" fill="hold"/>
                                        <p:tgtEl>
                                          <p:spTgt spid="3"/>
                                        </p:tgtEl>
                                        <p:attrNameLst>
                                          <p:attrName>style.color</p:attrName>
                                        </p:attrNameLst>
                                      </p:cBhvr>
                                      <p:by>
                                        <p:hsl h="10842353" s="0" l="0"/>
                                      </p:by>
                                    </p:animClr>
                                    <p:animClr clrSpc="hsl" dir="cw">
                                      <p:cBhvr>
                                        <p:cTn id="28" dur="500" fill="hold"/>
                                        <p:tgtEl>
                                          <p:spTgt spid="3"/>
                                        </p:tgtEl>
                                        <p:attrNameLst>
                                          <p:attrName>fillcolor</p:attrName>
                                        </p:attrNameLst>
                                      </p:cBhvr>
                                      <p:by>
                                        <p:hsl h="10842353" s="0" l="0"/>
                                      </p:by>
                                    </p:animClr>
                                    <p:animClr clrSpc="hsl" dir="cw">
                                      <p:cBhvr>
                                        <p:cTn id="29" dur="500" fill="hold"/>
                                        <p:tgtEl>
                                          <p:spTgt spid="3"/>
                                        </p:tgtEl>
                                        <p:attrNameLst>
                                          <p:attrName>stroke.color</p:attrName>
                                        </p:attrNameLst>
                                      </p:cBhvr>
                                      <p:by>
                                        <p:hsl h="10842353" s="0" l="0"/>
                                      </p:by>
                                    </p:animClr>
                                    <p:set>
                                      <p:cBhvr>
                                        <p:cTn id="30" dur="500" fill="hold"/>
                                        <p:tgtEl>
                                          <p:spTgt spid="3"/>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down)">
                                      <p:cBhvr>
                                        <p:cTn id="35" dur="500"/>
                                        <p:tgtEl>
                                          <p:spTgt spid="4"/>
                                        </p:tgtEl>
                                      </p:cBhvr>
                                    </p:animEffect>
                                  </p:childTnLst>
                                </p:cTn>
                              </p:par>
                              <p:par>
                                <p:cTn id="36" presetID="22" presetClass="entr" presetSubtype="4"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arn(inVertical)">
                                      <p:cBhvr>
                                        <p:cTn id="43" dur="500"/>
                                        <p:tgtEl>
                                          <p:spTgt spid="7"/>
                                        </p:tgtEl>
                                      </p:cBhvr>
                                    </p:animEffect>
                                  </p:childTnLst>
                                </p:cTn>
                              </p:par>
                              <p:par>
                                <p:cTn id="44" presetID="16" presetClass="entr" presetSubtype="21"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9" grpId="0" animBg="1"/>
      <p:bldP spid="4"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CauPhaoSongGianhtrongkhangchien"/>
          <p:cNvPicPr>
            <a:picLocks noChangeAspect="1" noChangeArrowheads="1"/>
          </p:cNvPicPr>
          <p:nvPr/>
        </p:nvPicPr>
        <p:blipFill>
          <a:blip r:embed="rId2"/>
          <a:srcRect/>
          <a:stretch>
            <a:fillRect/>
          </a:stretch>
        </p:blipFill>
        <p:spPr bwMode="auto">
          <a:xfrm>
            <a:off x="0" y="0"/>
            <a:ext cx="4724400" cy="5943600"/>
          </a:xfrm>
          <a:prstGeom prst="rect">
            <a:avLst/>
          </a:prstGeom>
          <a:noFill/>
          <a:ln w="9525">
            <a:noFill/>
            <a:miter lim="800000"/>
            <a:headEnd/>
            <a:tailEnd/>
          </a:ln>
        </p:spPr>
      </p:pic>
      <p:pic>
        <p:nvPicPr>
          <p:cNvPr id="12" name="Picture 4" descr="songGianh"/>
          <p:cNvPicPr>
            <a:picLocks noChangeAspect="1" noChangeArrowheads="1"/>
          </p:cNvPicPr>
          <p:nvPr/>
        </p:nvPicPr>
        <p:blipFill>
          <a:blip r:embed="rId3"/>
          <a:srcRect/>
          <a:stretch>
            <a:fillRect/>
          </a:stretch>
        </p:blipFill>
        <p:spPr bwMode="auto">
          <a:xfrm>
            <a:off x="4724400" y="0"/>
            <a:ext cx="4419600" cy="5943600"/>
          </a:xfrm>
          <a:prstGeom prst="rect">
            <a:avLst/>
          </a:prstGeom>
          <a:noFill/>
          <a:ln w="9525">
            <a:noFill/>
            <a:miter lim="800000"/>
            <a:headEnd/>
            <a:tailEnd/>
          </a:ln>
        </p:spPr>
      </p:pic>
      <p:sp>
        <p:nvSpPr>
          <p:cNvPr id="14" name="TextBox 13"/>
          <p:cNvSpPr txBox="1"/>
          <p:nvPr/>
        </p:nvSpPr>
        <p:spPr>
          <a:xfrm>
            <a:off x="-228600" y="6197024"/>
            <a:ext cx="5029200" cy="523220"/>
          </a:xfrm>
          <a:prstGeom prst="rect">
            <a:avLst/>
          </a:prstGeom>
          <a:noFill/>
        </p:spPr>
        <p:txBody>
          <a:bodyPr wrap="square" rtlCol="0">
            <a:spAutoFit/>
          </a:bodyPr>
          <a:lstStyle/>
          <a:p>
            <a:pPr algn="ctr"/>
            <a:r>
              <a:rPr lang="en-US" sz="2800" b="1" smtClean="0">
                <a:latin typeface="Times New Roman" pitchFamily="18" charset="0"/>
                <a:cs typeface="Times New Roman" pitchFamily="18" charset="0"/>
              </a:rPr>
              <a:t>Sông Gianh trong chiến tranh</a:t>
            </a:r>
            <a:endParaRPr lang="en-US" sz="2800" b="1" dirty="0">
              <a:latin typeface="Times New Roman" pitchFamily="18" charset="0"/>
              <a:cs typeface="Times New Roman" pitchFamily="18" charset="0"/>
            </a:endParaRPr>
          </a:p>
        </p:txBody>
      </p:sp>
      <p:sp>
        <p:nvSpPr>
          <p:cNvPr id="18" name="TextBox 17"/>
          <p:cNvSpPr txBox="1"/>
          <p:nvPr/>
        </p:nvSpPr>
        <p:spPr>
          <a:xfrm>
            <a:off x="4572000" y="6182380"/>
            <a:ext cx="5029200" cy="523220"/>
          </a:xfrm>
          <a:prstGeom prst="rect">
            <a:avLst/>
          </a:prstGeom>
          <a:noFill/>
        </p:spPr>
        <p:txBody>
          <a:bodyPr wrap="square" rtlCol="0">
            <a:spAutoFit/>
          </a:bodyPr>
          <a:lstStyle/>
          <a:p>
            <a:pPr algn="ctr"/>
            <a:r>
              <a:rPr lang="en-US" sz="2800" b="1" dirty="0" err="1" smtClean="0">
                <a:latin typeface="Times New Roman" pitchFamily="18" charset="0"/>
                <a:cs typeface="Times New Roman" pitchFamily="18" charset="0"/>
              </a:rPr>
              <a:t>Sông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Gianh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ngày</a:t>
            </a:r>
            <a:r>
              <a:rPr lang="en-US" sz="2800" b="1" dirty="0" smtClean="0">
                <a:latin typeface="Times New Roman" pitchFamily="18" charset="0"/>
                <a:cs typeface="Times New Roman" pitchFamily="18" charset="0"/>
              </a:rPr>
              <a:t> nay</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764573467"/>
      </p:ext>
    </p:extLst>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ox(i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checkerboard(across)">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671" y="889797"/>
            <a:ext cx="8586247" cy="584775"/>
          </a:xfrm>
          <a:prstGeom prst="rect">
            <a:avLst/>
          </a:prstGeom>
        </p:spPr>
        <p:txBody>
          <a:bodyPr wrap="square">
            <a:spAutoFit/>
          </a:bodyPr>
          <a:lstStyle/>
          <a:p>
            <a:pPr algn="ctr"/>
            <a:r>
              <a:rPr lang="en-US" sz="3200" b="1" dirty="0" err="1" smtClean="0">
                <a:solidFill>
                  <a:srgbClr val="FF0000"/>
                </a:solidFill>
                <a:latin typeface="Times New Roman" pitchFamily="18" charset="0"/>
                <a:cs typeface="Times New Roman" pitchFamily="18" charset="0"/>
              </a:rPr>
              <a:t>Trịnh</a:t>
            </a:r>
            <a:r>
              <a:rPr lang="en-US" sz="3200" b="1" dirty="0" smtClean="0">
                <a:solidFill>
                  <a:srgbClr val="FF000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Nguyễn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phân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tranh</a:t>
            </a:r>
            <a:endParaRPr lang="en-US" sz="3200" b="1" dirty="0">
              <a:solidFill>
                <a:srgbClr val="FF0000"/>
              </a:solidFill>
              <a:latin typeface="Times New Roman" pitchFamily="18" charset="0"/>
              <a:cs typeface="Times New Roman" pitchFamily="18" charset="0"/>
            </a:endParaRPr>
          </a:p>
        </p:txBody>
      </p:sp>
      <p:sp>
        <p:nvSpPr>
          <p:cNvPr id="4" name="Hộp_Văn_Bản 3"/>
          <p:cNvSpPr txBox="1"/>
          <p:nvPr/>
        </p:nvSpPr>
        <p:spPr>
          <a:xfrm>
            <a:off x="1752600" y="76200"/>
            <a:ext cx="5638800" cy="954107"/>
          </a:xfrm>
          <a:prstGeom prst="rect">
            <a:avLst/>
          </a:prstGeom>
          <a:noFill/>
        </p:spPr>
        <p:txBody>
          <a:bodyPr wrap="square" rtlCol="0">
            <a:spAutoFit/>
          </a:bodyPr>
          <a:lstStyle/>
          <a:p>
            <a:pPr algn="ctr"/>
            <a:r>
              <a:rPr lang="en-US" sz="2800" b="1" dirty="0" err="1" smtClean="0">
                <a:solidFill>
                  <a:schemeClr val="tx1">
                    <a:lumMod val="95000"/>
                    <a:lumOff val="5000"/>
                  </a:schemeClr>
                </a:solidFill>
                <a:latin typeface="Times New Roman" pitchFamily="18" charset="0"/>
                <a:cs typeface="Times New Roman" pitchFamily="18" charset="0"/>
              </a:rPr>
              <a:t>Thứ</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ba</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ngày</a:t>
            </a:r>
            <a:r>
              <a:rPr lang="en-US" sz="2800" b="1" dirty="0" smtClean="0">
                <a:solidFill>
                  <a:schemeClr val="tx1">
                    <a:lumMod val="95000"/>
                    <a:lumOff val="5000"/>
                  </a:schemeClr>
                </a:solidFill>
                <a:latin typeface="Times New Roman" pitchFamily="18" charset="0"/>
                <a:cs typeface="Times New Roman" pitchFamily="18" charset="0"/>
              </a:rPr>
              <a:t> 7 </a:t>
            </a:r>
            <a:r>
              <a:rPr lang="en-US" sz="2800" b="1" dirty="0" err="1" smtClean="0">
                <a:solidFill>
                  <a:schemeClr val="tx1">
                    <a:lumMod val="95000"/>
                    <a:lumOff val="5000"/>
                  </a:schemeClr>
                </a:solidFill>
                <a:latin typeface="Times New Roman" pitchFamily="18" charset="0"/>
                <a:cs typeface="Times New Roman" pitchFamily="18" charset="0"/>
              </a:rPr>
              <a:t>tháng</a:t>
            </a:r>
            <a:r>
              <a:rPr lang="en-US" sz="2800" b="1" dirty="0" smtClean="0">
                <a:solidFill>
                  <a:schemeClr val="tx1">
                    <a:lumMod val="95000"/>
                    <a:lumOff val="5000"/>
                  </a:schemeClr>
                </a:solidFill>
                <a:latin typeface="Times New Roman" pitchFamily="18" charset="0"/>
                <a:cs typeface="Times New Roman" pitchFamily="18" charset="0"/>
              </a:rPr>
              <a:t> 3 </a:t>
            </a:r>
            <a:r>
              <a:rPr lang="en-US" sz="2800" b="1" dirty="0" err="1" smtClean="0">
                <a:solidFill>
                  <a:schemeClr val="tx1">
                    <a:lumMod val="95000"/>
                    <a:lumOff val="5000"/>
                  </a:schemeClr>
                </a:solidFill>
                <a:latin typeface="Times New Roman" pitchFamily="18" charset="0"/>
                <a:cs typeface="Times New Roman" pitchFamily="18" charset="0"/>
              </a:rPr>
              <a:t>năm</a:t>
            </a:r>
            <a:r>
              <a:rPr lang="en-US" sz="2800" b="1" dirty="0" smtClean="0">
                <a:solidFill>
                  <a:schemeClr val="tx1">
                    <a:lumMod val="95000"/>
                    <a:lumOff val="5000"/>
                  </a:schemeClr>
                </a:solidFill>
                <a:latin typeface="Times New Roman" pitchFamily="18" charset="0"/>
                <a:cs typeface="Times New Roman" pitchFamily="18" charset="0"/>
              </a:rPr>
              <a:t> 2019</a:t>
            </a:r>
          </a:p>
          <a:p>
            <a:pPr algn="ctr"/>
            <a:r>
              <a:rPr lang="en-US" sz="2800" b="1" dirty="0" err="1" smtClean="0">
                <a:solidFill>
                  <a:schemeClr val="tx1">
                    <a:lumMod val="95000"/>
                    <a:lumOff val="5000"/>
                  </a:schemeClr>
                </a:solidFill>
                <a:latin typeface="Times New Roman" pitchFamily="18" charset="0"/>
                <a:cs typeface="Times New Roman" pitchFamily="18" charset="0"/>
              </a:rPr>
              <a:t>Lịch</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sử</a:t>
            </a:r>
            <a:r>
              <a:rPr lang="en-US" sz="2800" b="1" dirty="0" smtClean="0">
                <a:solidFill>
                  <a:schemeClr val="tx1">
                    <a:lumMod val="95000"/>
                    <a:lumOff val="5000"/>
                  </a:schemeClr>
                </a:solidFill>
                <a:latin typeface="Times New Roman" pitchFamily="18" charset="0"/>
                <a:cs typeface="Times New Roman" pitchFamily="18" charset="0"/>
              </a:rPr>
              <a:t>:</a:t>
            </a:r>
            <a:endParaRPr lang="en-US" sz="2800" b="1" dirty="0">
              <a:solidFill>
                <a:schemeClr val="tx1">
                  <a:lumMod val="95000"/>
                  <a:lumOff val="5000"/>
                </a:schemeClr>
              </a:solidFill>
              <a:latin typeface="Times New Roman" pitchFamily="18" charset="0"/>
              <a:cs typeface="Times New Roman" pitchFamily="18" charset="0"/>
            </a:endParaRPr>
          </a:p>
        </p:txBody>
      </p:sp>
      <p:cxnSp>
        <p:nvCxnSpPr>
          <p:cNvPr id="6" name="Straight Connector 5"/>
          <p:cNvCxnSpPr/>
          <p:nvPr/>
        </p:nvCxnSpPr>
        <p:spPr>
          <a:xfrm>
            <a:off x="3974757" y="916458"/>
            <a:ext cx="1066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81000" y="1440359"/>
            <a:ext cx="4750018" cy="523220"/>
          </a:xfrm>
          <a:prstGeom prst="rect">
            <a:avLst/>
          </a:prstGeom>
        </p:spPr>
        <p:txBody>
          <a:bodyPr wrap="none">
            <a:spAutoFit/>
          </a:bodyPr>
          <a:lstStyle/>
          <a:p>
            <a:r>
              <a:rPr lang="en-US" sz="2800" b="1" dirty="0" smtClean="0">
                <a:solidFill>
                  <a:schemeClr val="tx1">
                    <a:lumMod val="95000"/>
                    <a:lumOff val="5000"/>
                  </a:schemeClr>
                </a:solidFill>
                <a:latin typeface="Times New Roman" pitchFamily="18" charset="0"/>
                <a:cs typeface="Times New Roman" pitchFamily="18" charset="0"/>
              </a:rPr>
              <a:t>1. </a:t>
            </a:r>
            <a:r>
              <a:rPr lang="vi-VN" sz="2800" b="1" dirty="0" smtClean="0">
                <a:solidFill>
                  <a:schemeClr val="tx1">
                    <a:lumMod val="95000"/>
                    <a:lumOff val="5000"/>
                  </a:schemeClr>
                </a:solidFill>
                <a:latin typeface="Times New Roman" pitchFamily="18" charset="0"/>
                <a:cs typeface="Times New Roman" pitchFamily="18" charset="0"/>
              </a:rPr>
              <a:t>Sự </a:t>
            </a:r>
            <a:r>
              <a:rPr lang="vi-VN" sz="2800" b="1" dirty="0">
                <a:solidFill>
                  <a:schemeClr val="tx1">
                    <a:lumMod val="95000"/>
                    <a:lumOff val="5000"/>
                  </a:schemeClr>
                </a:solidFill>
                <a:latin typeface="Times New Roman" pitchFamily="18" charset="0"/>
                <a:cs typeface="Times New Roman" pitchFamily="18" charset="0"/>
              </a:rPr>
              <a:t>sụp đổ của triều Hậu Lê</a:t>
            </a:r>
            <a:endParaRPr lang="en-US" sz="2800" dirty="0">
              <a:solidFill>
                <a:schemeClr val="tx1">
                  <a:lumMod val="95000"/>
                  <a:lumOff val="5000"/>
                </a:schemeClr>
              </a:solidFill>
              <a:latin typeface="Times New Roman" pitchFamily="18" charset="0"/>
              <a:cs typeface="Times New Roman" pitchFamily="18" charset="0"/>
            </a:endParaRPr>
          </a:p>
        </p:txBody>
      </p:sp>
      <p:sp>
        <p:nvSpPr>
          <p:cNvPr id="10" name="Rectangle 9"/>
          <p:cNvSpPr>
            <a:spLocks noChangeArrowheads="1"/>
          </p:cNvSpPr>
          <p:nvPr/>
        </p:nvSpPr>
        <p:spPr bwMode="auto">
          <a:xfrm>
            <a:off x="350850" y="1853514"/>
            <a:ext cx="85645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2. </a:t>
            </a:r>
            <a:r>
              <a:rPr kumimoji="0" lang="vi-VN" sz="2800" b="1"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Nhà Mạc ra đời và sự</a:t>
            </a:r>
            <a:r>
              <a:rPr kumimoji="0" lang="en-US" sz="2800" b="1" u="none" strike="noStrike" cap="none" normalizeH="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 </a:t>
            </a:r>
            <a:r>
              <a:rPr kumimoji="0" lang="vi-VN" sz="2800" b="1"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phân chia Nam triều - Bắc triều</a:t>
            </a:r>
            <a:endParaRPr kumimoji="0" lang="vi-VN" sz="2800" b="0" u="none" strike="noStrike" cap="none" normalizeH="0" baseline="0" dirty="0" smtClean="0">
              <a:ln>
                <a:noFill/>
              </a:ln>
              <a:solidFill>
                <a:schemeClr val="tx1">
                  <a:lumMod val="95000"/>
                  <a:lumOff val="5000"/>
                </a:schemeClr>
              </a:solidFill>
              <a:effectLst/>
              <a:latin typeface="Times New Roman" pitchFamily="18" charset="0"/>
              <a:cs typeface="Times New Roman" pitchFamily="18" charset="0"/>
            </a:endParaRPr>
          </a:p>
        </p:txBody>
      </p:sp>
      <p:sp>
        <p:nvSpPr>
          <p:cNvPr id="9" name="Rectangle 8"/>
          <p:cNvSpPr/>
          <p:nvPr/>
        </p:nvSpPr>
        <p:spPr>
          <a:xfrm>
            <a:off x="381000" y="2600980"/>
            <a:ext cx="4843505" cy="523220"/>
          </a:xfrm>
          <a:prstGeom prst="rect">
            <a:avLst/>
          </a:prstGeom>
        </p:spPr>
        <p:txBody>
          <a:bodyPr wrap="none">
            <a:spAutoFit/>
          </a:bodyPr>
          <a:lstStyle/>
          <a:p>
            <a:r>
              <a:rPr lang="de-DE" sz="2800" b="1" dirty="0" smtClean="0">
                <a:solidFill>
                  <a:schemeClr val="tx1">
                    <a:lumMod val="95000"/>
                    <a:lumOff val="5000"/>
                  </a:schemeClr>
                </a:solidFill>
                <a:latin typeface="Times New Roman" pitchFamily="18" charset="0"/>
                <a:cs typeface="Times New Roman" pitchFamily="18" charset="0"/>
              </a:rPr>
              <a:t>3. Chiến </a:t>
            </a:r>
            <a:r>
              <a:rPr lang="de-DE" sz="2800" b="1" dirty="0">
                <a:solidFill>
                  <a:schemeClr val="tx1">
                    <a:lumMod val="95000"/>
                    <a:lumOff val="5000"/>
                  </a:schemeClr>
                </a:solidFill>
                <a:latin typeface="Times New Roman" pitchFamily="18" charset="0"/>
                <a:cs typeface="Times New Roman" pitchFamily="18" charset="0"/>
              </a:rPr>
              <a:t>tranh Trịnh - Nguyễn</a:t>
            </a:r>
            <a:endParaRPr lang="en-US" sz="2800" dirty="0">
              <a:solidFill>
                <a:schemeClr val="tx1">
                  <a:lumMod val="95000"/>
                  <a:lumOff val="5000"/>
                </a:schemeClr>
              </a:solidFill>
              <a:latin typeface="Times New Roman" pitchFamily="18" charset="0"/>
              <a:cs typeface="Times New Roman" pitchFamily="18" charset="0"/>
            </a:endParaRPr>
          </a:p>
        </p:txBody>
      </p:sp>
      <p:sp>
        <p:nvSpPr>
          <p:cNvPr id="11" name="Rectangle 10"/>
          <p:cNvSpPr/>
          <p:nvPr/>
        </p:nvSpPr>
        <p:spPr>
          <a:xfrm>
            <a:off x="354228" y="2969623"/>
            <a:ext cx="8763000" cy="523220"/>
          </a:xfrm>
          <a:prstGeom prst="rect">
            <a:avLst/>
          </a:prstGeom>
        </p:spPr>
        <p:txBody>
          <a:bodyPr wrap="square">
            <a:spAutoFit/>
          </a:bodyPr>
          <a:lstStyle/>
          <a:p>
            <a:r>
              <a:rPr lang="de-DE" sz="2800" b="1" dirty="0" smtClean="0">
                <a:solidFill>
                  <a:schemeClr val="tx1">
                    <a:lumMod val="95000"/>
                    <a:lumOff val="5000"/>
                  </a:schemeClr>
                </a:solidFill>
                <a:latin typeface="Times New Roman" pitchFamily="18" charset="0"/>
                <a:cs typeface="Times New Roman" pitchFamily="18" charset="0"/>
              </a:rPr>
              <a:t>4. Đời </a:t>
            </a:r>
            <a:r>
              <a:rPr lang="de-DE" sz="2800" b="1" dirty="0">
                <a:solidFill>
                  <a:schemeClr val="tx1">
                    <a:lumMod val="95000"/>
                    <a:lumOff val="5000"/>
                  </a:schemeClr>
                </a:solidFill>
                <a:latin typeface="Times New Roman" pitchFamily="18" charset="0"/>
                <a:cs typeface="Times New Roman" pitchFamily="18" charset="0"/>
              </a:rPr>
              <a:t>sống nhân dân ở thế kỉ XVI</a:t>
            </a:r>
            <a:endParaRPr lang="en-US" sz="2800" dirty="0">
              <a:solidFill>
                <a:schemeClr val="tx1">
                  <a:lumMod val="95000"/>
                  <a:lumOff val="5000"/>
                </a:schemeClr>
              </a:solidFill>
              <a:latin typeface="Times New Roman" pitchFamily="18" charset="0"/>
              <a:cs typeface="Times New Roman" pitchFamily="18" charset="0"/>
            </a:endParaRPr>
          </a:p>
        </p:txBody>
      </p:sp>
      <p:sp>
        <p:nvSpPr>
          <p:cNvPr id="14" name="Rectangle 13"/>
          <p:cNvSpPr/>
          <p:nvPr/>
        </p:nvSpPr>
        <p:spPr>
          <a:xfrm>
            <a:off x="325396" y="3352800"/>
            <a:ext cx="8686799" cy="1077218"/>
          </a:xfrm>
          <a:prstGeom prst="rect">
            <a:avLst/>
          </a:prstGeom>
        </p:spPr>
        <p:txBody>
          <a:bodyPr wrap="square">
            <a:spAutoFit/>
          </a:bodyPr>
          <a:lstStyle/>
          <a:p>
            <a:r>
              <a:rPr lang="de-DE" sz="3200" b="1" dirty="0" smtClean="0">
                <a:solidFill>
                  <a:srgbClr val="0000CC"/>
                </a:solidFill>
                <a:latin typeface="Times New Roman" pitchFamily="18" charset="0"/>
                <a:cs typeface="Times New Roman" pitchFamily="18" charset="0"/>
              </a:rPr>
              <a:t>     </a:t>
            </a:r>
            <a:r>
              <a:rPr lang="de-DE" sz="3200" b="1" dirty="0">
                <a:solidFill>
                  <a:srgbClr val="0000CC"/>
                </a:solidFill>
                <a:latin typeface="Times New Roman" pitchFamily="18" charset="0"/>
                <a:cs typeface="Times New Roman" pitchFamily="18" charset="0"/>
              </a:rPr>
              <a:t>Nhằm mục đích tranh giành ngai vàng của các thế lực phong kiến.</a:t>
            </a:r>
            <a:endParaRPr lang="en-US" sz="3200" b="1" dirty="0">
              <a:solidFill>
                <a:srgbClr val="0000CC"/>
              </a:solidFill>
              <a:latin typeface="Times New Roman" pitchFamily="18" charset="0"/>
              <a:cs typeface="Times New Roman" pitchFamily="18" charset="0"/>
            </a:endParaRPr>
          </a:p>
        </p:txBody>
      </p:sp>
      <p:sp>
        <p:nvSpPr>
          <p:cNvPr id="15" name="Text Box 12"/>
          <p:cNvSpPr txBox="1">
            <a:spLocks noChangeArrowheads="1"/>
          </p:cNvSpPr>
          <p:nvPr/>
        </p:nvSpPr>
        <p:spPr bwMode="auto">
          <a:xfrm>
            <a:off x="386329" y="3352800"/>
            <a:ext cx="834492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DE" sz="3200" b="1" dirty="0" smtClean="0">
                <a:solidFill>
                  <a:srgbClr val="0000CC"/>
                </a:solidFill>
                <a:cs typeface="Times New Roman" pitchFamily="18" charset="0"/>
              </a:rPr>
              <a:t> </a:t>
            </a:r>
            <a:r>
              <a:rPr lang="de-DE" sz="3200" b="1" dirty="0">
                <a:solidFill>
                  <a:srgbClr val="0000CC"/>
                </a:solidFill>
                <a:cs typeface="Times New Roman" pitchFamily="18" charset="0"/>
              </a:rPr>
              <a:t> Chiến tranh Nam triều và Bắc triều, cũng như chiến tranh Trịnh - Nguyễn diễn ra mục đích gì ?</a:t>
            </a:r>
            <a:endParaRPr lang="en-US" sz="3200" b="1" dirty="0">
              <a:solidFill>
                <a:srgbClr val="0000CC"/>
              </a:solidFill>
              <a:cs typeface="Times New Roman" pitchFamily="18" charset="0"/>
            </a:endParaRPr>
          </a:p>
        </p:txBody>
      </p:sp>
    </p:spTree>
    <p:extLst>
      <p:ext uri="{BB962C8B-B14F-4D97-AF65-F5344CB8AC3E}">
        <p14:creationId xmlns:p14="http://schemas.microsoft.com/office/powerpoint/2010/main" val="58119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iterate type="lt">
                                    <p:tmPct val="0"/>
                                  </p:iterate>
                                  <p:childTnLst>
                                    <p:anim calcmode="lin" valueType="num">
                                      <p:cBhvr additive="base">
                                        <p:cTn id="13" dur="500"/>
                                        <p:tgtEl>
                                          <p:spTgt spid="15"/>
                                        </p:tgtEl>
                                        <p:attrNameLst>
                                          <p:attrName>ppt_x</p:attrName>
                                        </p:attrNameLst>
                                      </p:cBhvr>
                                      <p:tavLst>
                                        <p:tav tm="0">
                                          <p:val>
                                            <p:strVal val="ppt_x"/>
                                          </p:val>
                                        </p:tav>
                                        <p:tav tm="100000">
                                          <p:val>
                                            <p:strVal val="ppt_x"/>
                                          </p:val>
                                        </p:tav>
                                      </p:tavLst>
                                    </p:anim>
                                    <p:anim calcmode="lin" valueType="num">
                                      <p:cBhvr additive="base">
                                        <p:cTn id="14" dur="500"/>
                                        <p:tgtEl>
                                          <p:spTgt spid="15"/>
                                        </p:tgtEl>
                                        <p:attrNameLst>
                                          <p:attrName>ppt_y</p:attrName>
                                        </p:attrNameLst>
                                      </p:cBhvr>
                                      <p:tavLst>
                                        <p:tav tm="0">
                                          <p:val>
                                            <p:strVal val="ppt_y"/>
                                          </p:val>
                                        </p:tav>
                                        <p:tav tm="100000">
                                          <p:val>
                                            <p:strVal val="1+ppt_h/2"/>
                                          </p:val>
                                        </p:tav>
                                      </p:tavLst>
                                    </p:anim>
                                    <p:set>
                                      <p:cBhvr>
                                        <p:cTn id="15" dur="1" fill="hold">
                                          <p:stCondLst>
                                            <p:cond delay="499"/>
                                          </p:stCondLst>
                                        </p:cTn>
                                        <p:tgtEl>
                                          <p:spTgt spid="15"/>
                                        </p:tgtEl>
                                        <p:attrNameLst>
                                          <p:attrName>style.visibility</p:attrName>
                                        </p:attrNameLst>
                                      </p:cBhvr>
                                      <p:to>
                                        <p:strVal val="hidden"/>
                                      </p:to>
                                    </p:se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5"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671" y="889797"/>
            <a:ext cx="8586247" cy="584775"/>
          </a:xfrm>
          <a:prstGeom prst="rect">
            <a:avLst/>
          </a:prstGeom>
        </p:spPr>
        <p:txBody>
          <a:bodyPr wrap="square">
            <a:spAutoFit/>
          </a:bodyPr>
          <a:lstStyle/>
          <a:p>
            <a:pPr algn="ctr"/>
            <a:r>
              <a:rPr lang="en-US" sz="3200" b="1" dirty="0" err="1" smtClean="0">
                <a:solidFill>
                  <a:srgbClr val="FF0000"/>
                </a:solidFill>
                <a:latin typeface="Times New Roman" pitchFamily="18" charset="0"/>
                <a:cs typeface="Times New Roman" pitchFamily="18" charset="0"/>
              </a:rPr>
              <a:t>Trịnh</a:t>
            </a:r>
            <a:r>
              <a:rPr lang="en-US" sz="3200" b="1" dirty="0" smtClean="0">
                <a:solidFill>
                  <a:srgbClr val="FF000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Nguyễn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phân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tranh</a:t>
            </a:r>
            <a:endParaRPr lang="en-US" sz="3200" b="1" dirty="0">
              <a:solidFill>
                <a:srgbClr val="FF0000"/>
              </a:solidFill>
              <a:latin typeface="Times New Roman" pitchFamily="18" charset="0"/>
              <a:cs typeface="Times New Roman" pitchFamily="18" charset="0"/>
            </a:endParaRPr>
          </a:p>
        </p:txBody>
      </p:sp>
      <p:sp>
        <p:nvSpPr>
          <p:cNvPr id="4" name="Hộp_Văn_Bản 3"/>
          <p:cNvSpPr txBox="1"/>
          <p:nvPr/>
        </p:nvSpPr>
        <p:spPr>
          <a:xfrm>
            <a:off x="1752600" y="76200"/>
            <a:ext cx="5638800" cy="954107"/>
          </a:xfrm>
          <a:prstGeom prst="rect">
            <a:avLst/>
          </a:prstGeom>
          <a:noFill/>
        </p:spPr>
        <p:txBody>
          <a:bodyPr wrap="square" rtlCol="0">
            <a:spAutoFit/>
          </a:bodyPr>
          <a:lstStyle/>
          <a:p>
            <a:pPr algn="ctr"/>
            <a:r>
              <a:rPr lang="en-US" sz="2800" b="1" dirty="0" err="1" smtClean="0">
                <a:solidFill>
                  <a:schemeClr val="tx1">
                    <a:lumMod val="95000"/>
                    <a:lumOff val="5000"/>
                  </a:schemeClr>
                </a:solidFill>
                <a:latin typeface="Times New Roman" pitchFamily="18" charset="0"/>
                <a:cs typeface="Times New Roman" pitchFamily="18" charset="0"/>
              </a:rPr>
              <a:t>Thứ</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ba</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ngày</a:t>
            </a:r>
            <a:r>
              <a:rPr lang="en-US" sz="2800" b="1" dirty="0" smtClean="0">
                <a:solidFill>
                  <a:schemeClr val="tx1">
                    <a:lumMod val="95000"/>
                    <a:lumOff val="5000"/>
                  </a:schemeClr>
                </a:solidFill>
                <a:latin typeface="Times New Roman" pitchFamily="18" charset="0"/>
                <a:cs typeface="Times New Roman" pitchFamily="18" charset="0"/>
              </a:rPr>
              <a:t> 7 </a:t>
            </a:r>
            <a:r>
              <a:rPr lang="en-US" sz="2800" b="1" dirty="0" err="1" smtClean="0">
                <a:solidFill>
                  <a:schemeClr val="tx1">
                    <a:lumMod val="95000"/>
                    <a:lumOff val="5000"/>
                  </a:schemeClr>
                </a:solidFill>
                <a:latin typeface="Times New Roman" pitchFamily="18" charset="0"/>
                <a:cs typeface="Times New Roman" pitchFamily="18" charset="0"/>
              </a:rPr>
              <a:t>tháng</a:t>
            </a:r>
            <a:r>
              <a:rPr lang="en-US" sz="2800" b="1" dirty="0" smtClean="0">
                <a:solidFill>
                  <a:schemeClr val="tx1">
                    <a:lumMod val="95000"/>
                    <a:lumOff val="5000"/>
                  </a:schemeClr>
                </a:solidFill>
                <a:latin typeface="Times New Roman" pitchFamily="18" charset="0"/>
                <a:cs typeface="Times New Roman" pitchFamily="18" charset="0"/>
              </a:rPr>
              <a:t> 3 </a:t>
            </a:r>
            <a:r>
              <a:rPr lang="en-US" sz="2800" b="1" dirty="0" err="1" smtClean="0">
                <a:solidFill>
                  <a:schemeClr val="tx1">
                    <a:lumMod val="95000"/>
                    <a:lumOff val="5000"/>
                  </a:schemeClr>
                </a:solidFill>
                <a:latin typeface="Times New Roman" pitchFamily="18" charset="0"/>
                <a:cs typeface="Times New Roman" pitchFamily="18" charset="0"/>
              </a:rPr>
              <a:t>năm</a:t>
            </a:r>
            <a:r>
              <a:rPr lang="en-US" sz="2800" b="1" dirty="0" smtClean="0">
                <a:solidFill>
                  <a:schemeClr val="tx1">
                    <a:lumMod val="95000"/>
                    <a:lumOff val="5000"/>
                  </a:schemeClr>
                </a:solidFill>
                <a:latin typeface="Times New Roman" pitchFamily="18" charset="0"/>
                <a:cs typeface="Times New Roman" pitchFamily="18" charset="0"/>
              </a:rPr>
              <a:t> 2019</a:t>
            </a:r>
          </a:p>
          <a:p>
            <a:pPr algn="ctr"/>
            <a:r>
              <a:rPr lang="en-US" sz="2800" b="1" dirty="0" err="1" smtClean="0">
                <a:solidFill>
                  <a:schemeClr val="tx1">
                    <a:lumMod val="95000"/>
                    <a:lumOff val="5000"/>
                  </a:schemeClr>
                </a:solidFill>
                <a:latin typeface="Times New Roman" pitchFamily="18" charset="0"/>
                <a:cs typeface="Times New Roman" pitchFamily="18" charset="0"/>
              </a:rPr>
              <a:t>Lịch</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sử</a:t>
            </a:r>
            <a:r>
              <a:rPr lang="en-US" sz="2800" b="1" dirty="0" smtClean="0">
                <a:solidFill>
                  <a:schemeClr val="tx1">
                    <a:lumMod val="95000"/>
                    <a:lumOff val="5000"/>
                  </a:schemeClr>
                </a:solidFill>
                <a:latin typeface="Times New Roman" pitchFamily="18" charset="0"/>
                <a:cs typeface="Times New Roman" pitchFamily="18" charset="0"/>
              </a:rPr>
              <a:t>:</a:t>
            </a:r>
            <a:endParaRPr lang="en-US" sz="2800" b="1" dirty="0">
              <a:solidFill>
                <a:schemeClr val="tx1">
                  <a:lumMod val="95000"/>
                  <a:lumOff val="5000"/>
                </a:schemeClr>
              </a:solidFill>
              <a:latin typeface="Times New Roman" pitchFamily="18" charset="0"/>
              <a:cs typeface="Times New Roman" pitchFamily="18" charset="0"/>
            </a:endParaRPr>
          </a:p>
        </p:txBody>
      </p:sp>
      <p:cxnSp>
        <p:nvCxnSpPr>
          <p:cNvPr id="6" name="Straight Connector 5"/>
          <p:cNvCxnSpPr/>
          <p:nvPr/>
        </p:nvCxnSpPr>
        <p:spPr>
          <a:xfrm>
            <a:off x="3974757" y="916458"/>
            <a:ext cx="1066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81000" y="1440359"/>
            <a:ext cx="4750018" cy="523220"/>
          </a:xfrm>
          <a:prstGeom prst="rect">
            <a:avLst/>
          </a:prstGeom>
        </p:spPr>
        <p:txBody>
          <a:bodyPr wrap="none">
            <a:spAutoFit/>
          </a:bodyPr>
          <a:lstStyle/>
          <a:p>
            <a:r>
              <a:rPr lang="en-US" sz="2800" b="1" dirty="0" smtClean="0">
                <a:solidFill>
                  <a:schemeClr val="tx1">
                    <a:lumMod val="95000"/>
                    <a:lumOff val="5000"/>
                  </a:schemeClr>
                </a:solidFill>
                <a:latin typeface="Times New Roman" pitchFamily="18" charset="0"/>
                <a:cs typeface="Times New Roman" pitchFamily="18" charset="0"/>
              </a:rPr>
              <a:t>1. </a:t>
            </a:r>
            <a:r>
              <a:rPr lang="vi-VN" sz="2800" b="1" dirty="0" smtClean="0">
                <a:solidFill>
                  <a:schemeClr val="tx1">
                    <a:lumMod val="95000"/>
                    <a:lumOff val="5000"/>
                  </a:schemeClr>
                </a:solidFill>
                <a:latin typeface="Times New Roman" pitchFamily="18" charset="0"/>
                <a:cs typeface="Times New Roman" pitchFamily="18" charset="0"/>
              </a:rPr>
              <a:t>Sự </a:t>
            </a:r>
            <a:r>
              <a:rPr lang="vi-VN" sz="2800" b="1" dirty="0">
                <a:solidFill>
                  <a:schemeClr val="tx1">
                    <a:lumMod val="95000"/>
                    <a:lumOff val="5000"/>
                  </a:schemeClr>
                </a:solidFill>
                <a:latin typeface="Times New Roman" pitchFamily="18" charset="0"/>
                <a:cs typeface="Times New Roman" pitchFamily="18" charset="0"/>
              </a:rPr>
              <a:t>sụp đổ của triều Hậu Lê</a:t>
            </a:r>
            <a:endParaRPr lang="en-US" sz="2800" dirty="0">
              <a:solidFill>
                <a:schemeClr val="tx1">
                  <a:lumMod val="95000"/>
                  <a:lumOff val="5000"/>
                </a:schemeClr>
              </a:solidFill>
              <a:latin typeface="Times New Roman" pitchFamily="18" charset="0"/>
              <a:cs typeface="Times New Roman" pitchFamily="18" charset="0"/>
            </a:endParaRPr>
          </a:p>
        </p:txBody>
      </p:sp>
      <p:sp>
        <p:nvSpPr>
          <p:cNvPr id="10" name="Rectangle 9"/>
          <p:cNvSpPr>
            <a:spLocks noChangeArrowheads="1"/>
          </p:cNvSpPr>
          <p:nvPr/>
        </p:nvSpPr>
        <p:spPr bwMode="auto">
          <a:xfrm>
            <a:off x="350850" y="1853514"/>
            <a:ext cx="85645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2. </a:t>
            </a:r>
            <a:r>
              <a:rPr kumimoji="0" lang="vi-VN" sz="2800" b="1"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Nhà Mạc ra đời và sự</a:t>
            </a:r>
            <a:r>
              <a:rPr kumimoji="0" lang="en-US" sz="2800" b="1" u="none" strike="noStrike" cap="none" normalizeH="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 </a:t>
            </a:r>
            <a:r>
              <a:rPr kumimoji="0" lang="vi-VN" sz="2800" b="1"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phân chia Nam triều - Bắc triều</a:t>
            </a:r>
            <a:endParaRPr kumimoji="0" lang="vi-VN" sz="2800" b="0" u="none" strike="noStrike" cap="none" normalizeH="0" baseline="0" dirty="0" smtClean="0">
              <a:ln>
                <a:noFill/>
              </a:ln>
              <a:solidFill>
                <a:schemeClr val="tx1">
                  <a:lumMod val="95000"/>
                  <a:lumOff val="5000"/>
                </a:schemeClr>
              </a:solidFill>
              <a:effectLst/>
              <a:latin typeface="Times New Roman" pitchFamily="18" charset="0"/>
              <a:cs typeface="Times New Roman" pitchFamily="18" charset="0"/>
            </a:endParaRPr>
          </a:p>
        </p:txBody>
      </p:sp>
      <p:sp>
        <p:nvSpPr>
          <p:cNvPr id="9" name="Rectangle 8"/>
          <p:cNvSpPr/>
          <p:nvPr/>
        </p:nvSpPr>
        <p:spPr>
          <a:xfrm>
            <a:off x="381000" y="2600980"/>
            <a:ext cx="4843505" cy="523220"/>
          </a:xfrm>
          <a:prstGeom prst="rect">
            <a:avLst/>
          </a:prstGeom>
        </p:spPr>
        <p:txBody>
          <a:bodyPr wrap="none">
            <a:spAutoFit/>
          </a:bodyPr>
          <a:lstStyle/>
          <a:p>
            <a:r>
              <a:rPr lang="de-DE" sz="2800" b="1" dirty="0" smtClean="0">
                <a:solidFill>
                  <a:schemeClr val="tx1">
                    <a:lumMod val="95000"/>
                    <a:lumOff val="5000"/>
                  </a:schemeClr>
                </a:solidFill>
                <a:latin typeface="Times New Roman" pitchFamily="18" charset="0"/>
                <a:cs typeface="Times New Roman" pitchFamily="18" charset="0"/>
              </a:rPr>
              <a:t>3. Chiến </a:t>
            </a:r>
            <a:r>
              <a:rPr lang="de-DE" sz="2800" b="1" dirty="0">
                <a:solidFill>
                  <a:schemeClr val="tx1">
                    <a:lumMod val="95000"/>
                    <a:lumOff val="5000"/>
                  </a:schemeClr>
                </a:solidFill>
                <a:latin typeface="Times New Roman" pitchFamily="18" charset="0"/>
                <a:cs typeface="Times New Roman" pitchFamily="18" charset="0"/>
              </a:rPr>
              <a:t>tranh Trịnh - Nguyễn</a:t>
            </a:r>
            <a:endParaRPr lang="en-US" sz="2800" dirty="0">
              <a:solidFill>
                <a:schemeClr val="tx1">
                  <a:lumMod val="95000"/>
                  <a:lumOff val="5000"/>
                </a:schemeClr>
              </a:solidFill>
              <a:latin typeface="Times New Roman" pitchFamily="18" charset="0"/>
              <a:cs typeface="Times New Roman" pitchFamily="18" charset="0"/>
            </a:endParaRPr>
          </a:p>
        </p:txBody>
      </p:sp>
      <p:sp>
        <p:nvSpPr>
          <p:cNvPr id="11" name="Rectangle 10"/>
          <p:cNvSpPr/>
          <p:nvPr/>
        </p:nvSpPr>
        <p:spPr>
          <a:xfrm>
            <a:off x="354228" y="2969623"/>
            <a:ext cx="8763000" cy="523220"/>
          </a:xfrm>
          <a:prstGeom prst="rect">
            <a:avLst/>
          </a:prstGeom>
        </p:spPr>
        <p:txBody>
          <a:bodyPr wrap="square">
            <a:spAutoFit/>
          </a:bodyPr>
          <a:lstStyle/>
          <a:p>
            <a:r>
              <a:rPr lang="de-DE" sz="2800" b="1" dirty="0" smtClean="0">
                <a:solidFill>
                  <a:schemeClr val="tx1">
                    <a:lumMod val="95000"/>
                    <a:lumOff val="5000"/>
                  </a:schemeClr>
                </a:solidFill>
                <a:latin typeface="Times New Roman" pitchFamily="18" charset="0"/>
                <a:cs typeface="Times New Roman" pitchFamily="18" charset="0"/>
              </a:rPr>
              <a:t>4. Đời </a:t>
            </a:r>
            <a:r>
              <a:rPr lang="de-DE" sz="2800" b="1" dirty="0">
                <a:solidFill>
                  <a:schemeClr val="tx1">
                    <a:lumMod val="95000"/>
                    <a:lumOff val="5000"/>
                  </a:schemeClr>
                </a:solidFill>
                <a:latin typeface="Times New Roman" pitchFamily="18" charset="0"/>
                <a:cs typeface="Times New Roman" pitchFamily="18" charset="0"/>
              </a:rPr>
              <a:t>sống nhân dân ở thế kỉ XVI</a:t>
            </a:r>
            <a:endParaRPr lang="en-US" sz="2800" dirty="0">
              <a:solidFill>
                <a:schemeClr val="tx1">
                  <a:lumMod val="95000"/>
                  <a:lumOff val="5000"/>
                </a:schemeClr>
              </a:solidFill>
              <a:latin typeface="Times New Roman" pitchFamily="18" charset="0"/>
              <a:cs typeface="Times New Roman" pitchFamily="18" charset="0"/>
            </a:endParaRPr>
          </a:p>
        </p:txBody>
      </p:sp>
      <p:sp>
        <p:nvSpPr>
          <p:cNvPr id="14" name="Rectangle 13"/>
          <p:cNvSpPr/>
          <p:nvPr/>
        </p:nvSpPr>
        <p:spPr>
          <a:xfrm>
            <a:off x="325396" y="3352800"/>
            <a:ext cx="8686799" cy="584775"/>
          </a:xfrm>
          <a:prstGeom prst="rect">
            <a:avLst/>
          </a:prstGeom>
        </p:spPr>
        <p:txBody>
          <a:bodyPr wrap="square">
            <a:spAutoFit/>
          </a:bodyPr>
          <a:lstStyle/>
          <a:p>
            <a:r>
              <a:rPr lang="de-DE" sz="3200" b="1" dirty="0" smtClean="0">
                <a:solidFill>
                  <a:srgbClr val="0000CC"/>
                </a:solidFill>
                <a:latin typeface="Times New Roman" pitchFamily="18" charset="0"/>
                <a:cs typeface="Times New Roman" pitchFamily="18" charset="0"/>
              </a:rPr>
              <a:t>     </a:t>
            </a:r>
            <a:r>
              <a:rPr lang="de-DE" sz="3200" b="1" dirty="0">
                <a:solidFill>
                  <a:srgbClr val="0000CC"/>
                </a:solidFill>
                <a:latin typeface="Times New Roman" pitchFamily="18" charset="0"/>
                <a:cs typeface="Times New Roman" pitchFamily="18" charset="0"/>
              </a:rPr>
              <a:t>Cuộc chiến tranh này đã gây ra hậu quả </a:t>
            </a:r>
            <a:r>
              <a:rPr lang="de-DE" sz="3200" b="1" dirty="0" smtClean="0">
                <a:solidFill>
                  <a:srgbClr val="0000CC"/>
                </a:solidFill>
                <a:latin typeface="Times New Roman" pitchFamily="18" charset="0"/>
                <a:cs typeface="Times New Roman" pitchFamily="18" charset="0"/>
              </a:rPr>
              <a:t>gì ?</a:t>
            </a:r>
            <a:endParaRPr lang="en-US" sz="32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44561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763000" cy="584775"/>
          </a:xfrm>
          <a:prstGeom prst="rect">
            <a:avLst/>
          </a:prstGeom>
        </p:spPr>
        <p:txBody>
          <a:bodyPr wrap="square">
            <a:spAutoFit/>
          </a:bodyPr>
          <a:lstStyle/>
          <a:p>
            <a:r>
              <a:rPr lang="de-DE" sz="3200" b="1" dirty="0">
                <a:solidFill>
                  <a:srgbClr val="006600"/>
                </a:solidFill>
                <a:latin typeface="Times New Roman" pitchFamily="18" charset="0"/>
                <a:cs typeface="Times New Roman" pitchFamily="18" charset="0"/>
              </a:rPr>
              <a:t>Cuộc chiến tranh này đã gây ra hậu </a:t>
            </a:r>
            <a:r>
              <a:rPr lang="de-DE" sz="3200" b="1" dirty="0" smtClean="0">
                <a:solidFill>
                  <a:srgbClr val="006600"/>
                </a:solidFill>
                <a:latin typeface="Times New Roman" pitchFamily="18" charset="0"/>
                <a:cs typeface="Times New Roman" pitchFamily="18" charset="0"/>
              </a:rPr>
              <a:t>quả:</a:t>
            </a:r>
            <a:endParaRPr lang="en-US" sz="3200" b="1" dirty="0">
              <a:solidFill>
                <a:srgbClr val="006600"/>
              </a:solidFill>
              <a:latin typeface="Times New Roman" pitchFamily="18" charset="0"/>
              <a:cs typeface="Times New Roman" pitchFamily="18" charset="0"/>
            </a:endParaRPr>
          </a:p>
        </p:txBody>
      </p:sp>
      <p:sp>
        <p:nvSpPr>
          <p:cNvPr id="5" name="Rectangle 4"/>
          <p:cNvSpPr/>
          <p:nvPr/>
        </p:nvSpPr>
        <p:spPr>
          <a:xfrm>
            <a:off x="199768" y="838200"/>
            <a:ext cx="8750643" cy="4832092"/>
          </a:xfrm>
          <a:prstGeom prst="rect">
            <a:avLst/>
          </a:prstGeom>
        </p:spPr>
        <p:txBody>
          <a:bodyPr wrap="square">
            <a:spAutoFit/>
          </a:bodyPr>
          <a:lstStyle/>
          <a:p>
            <a:r>
              <a:rPr lang="de-DE" sz="4400" b="1" dirty="0" smtClean="0">
                <a:solidFill>
                  <a:srgbClr val="0000CC"/>
                </a:solidFill>
                <a:latin typeface="Times New Roman" pitchFamily="18" charset="0"/>
                <a:cs typeface="Times New Roman" pitchFamily="18" charset="0"/>
              </a:rPr>
              <a:t>- Đời </a:t>
            </a:r>
            <a:r>
              <a:rPr lang="de-DE" sz="4400" b="1" dirty="0">
                <a:solidFill>
                  <a:srgbClr val="0000CC"/>
                </a:solidFill>
                <a:latin typeface="Times New Roman" pitchFamily="18" charset="0"/>
                <a:cs typeface="Times New Roman" pitchFamily="18" charset="0"/>
              </a:rPr>
              <a:t>sống nhân dân vô cùng khổ </a:t>
            </a:r>
            <a:r>
              <a:rPr lang="de-DE" sz="4400" b="1" dirty="0" smtClean="0">
                <a:solidFill>
                  <a:srgbClr val="0000CC"/>
                </a:solidFill>
                <a:latin typeface="Times New Roman" pitchFamily="18" charset="0"/>
                <a:cs typeface="Times New Roman" pitchFamily="18" charset="0"/>
              </a:rPr>
              <a:t>cực</a:t>
            </a:r>
            <a:r>
              <a:rPr lang="de-DE" sz="4400" b="1" dirty="0">
                <a:solidFill>
                  <a:srgbClr val="0000CC"/>
                </a:solidFill>
                <a:latin typeface="Times New Roman" pitchFamily="18" charset="0"/>
                <a:cs typeface="Times New Roman" pitchFamily="18" charset="0"/>
              </a:rPr>
              <a:t>.</a:t>
            </a:r>
            <a:endParaRPr lang="de-DE" sz="4400" b="1" dirty="0" smtClean="0">
              <a:solidFill>
                <a:srgbClr val="0000CC"/>
              </a:solidFill>
              <a:latin typeface="Times New Roman" pitchFamily="18" charset="0"/>
              <a:cs typeface="Times New Roman" pitchFamily="18" charset="0"/>
            </a:endParaRPr>
          </a:p>
          <a:p>
            <a:r>
              <a:rPr lang="de-DE" sz="4400" b="1" dirty="0" smtClean="0">
                <a:solidFill>
                  <a:srgbClr val="FF0000"/>
                </a:solidFill>
                <a:latin typeface="Times New Roman" pitchFamily="18" charset="0"/>
                <a:cs typeface="Times New Roman" pitchFamily="18" charset="0"/>
              </a:rPr>
              <a:t>- Đàn </a:t>
            </a:r>
            <a:r>
              <a:rPr lang="de-DE" sz="4400" b="1" dirty="0">
                <a:solidFill>
                  <a:srgbClr val="FF0000"/>
                </a:solidFill>
                <a:latin typeface="Times New Roman" pitchFamily="18" charset="0"/>
                <a:cs typeface="Times New Roman" pitchFamily="18" charset="0"/>
              </a:rPr>
              <a:t>ông thì phải ra trận chém, giết lẫn </a:t>
            </a:r>
            <a:r>
              <a:rPr lang="de-DE" sz="4400" b="1" dirty="0" smtClean="0">
                <a:solidFill>
                  <a:srgbClr val="FF0000"/>
                </a:solidFill>
                <a:latin typeface="Times New Roman" pitchFamily="18" charset="0"/>
                <a:cs typeface="Times New Roman" pitchFamily="18" charset="0"/>
              </a:rPr>
              <a:t>nhau</a:t>
            </a:r>
            <a:r>
              <a:rPr lang="de-DE" sz="4400" b="1" dirty="0">
                <a:solidFill>
                  <a:srgbClr val="FF0000"/>
                </a:solidFill>
                <a:latin typeface="Times New Roman" pitchFamily="18" charset="0"/>
                <a:cs typeface="Times New Roman" pitchFamily="18" charset="0"/>
              </a:rPr>
              <a:t>.</a:t>
            </a:r>
            <a:r>
              <a:rPr lang="de-DE" sz="4400" b="1" dirty="0" smtClean="0">
                <a:solidFill>
                  <a:srgbClr val="FF0000"/>
                </a:solidFill>
                <a:latin typeface="Times New Roman" pitchFamily="18" charset="0"/>
                <a:cs typeface="Times New Roman" pitchFamily="18" charset="0"/>
              </a:rPr>
              <a:t> </a:t>
            </a:r>
            <a:endParaRPr lang="de-DE" sz="4400" b="1" dirty="0">
              <a:solidFill>
                <a:srgbClr val="FF0000"/>
              </a:solidFill>
              <a:latin typeface="Times New Roman" pitchFamily="18" charset="0"/>
              <a:cs typeface="Times New Roman" pitchFamily="18" charset="0"/>
            </a:endParaRPr>
          </a:p>
          <a:p>
            <a:r>
              <a:rPr lang="de-DE" sz="4400" b="1" dirty="0" smtClean="0">
                <a:solidFill>
                  <a:srgbClr val="0000CC"/>
                </a:solidFill>
                <a:latin typeface="Times New Roman" pitchFamily="18" charset="0"/>
                <a:cs typeface="Times New Roman" pitchFamily="18" charset="0"/>
              </a:rPr>
              <a:t>- Đàn </a:t>
            </a:r>
            <a:r>
              <a:rPr lang="de-DE" sz="4400" b="1" dirty="0">
                <a:solidFill>
                  <a:srgbClr val="0000CC"/>
                </a:solidFill>
                <a:latin typeface="Times New Roman" pitchFamily="18" charset="0"/>
                <a:cs typeface="Times New Roman" pitchFamily="18" charset="0"/>
              </a:rPr>
              <a:t>bà, con trẻ thì ở nhà trong cuộc sống đói rách</a:t>
            </a:r>
            <a:r>
              <a:rPr lang="de-DE" sz="4400" b="1" dirty="0" smtClean="0">
                <a:solidFill>
                  <a:srgbClr val="0000CC"/>
                </a:solidFill>
                <a:latin typeface="Times New Roman" pitchFamily="18" charset="0"/>
                <a:cs typeface="Times New Roman" pitchFamily="18" charset="0"/>
              </a:rPr>
              <a:t>.</a:t>
            </a:r>
          </a:p>
          <a:p>
            <a:r>
              <a:rPr lang="de-DE" sz="4400" b="1" dirty="0" smtClean="0">
                <a:solidFill>
                  <a:srgbClr val="FF0000"/>
                </a:solidFill>
                <a:latin typeface="Times New Roman" pitchFamily="18" charset="0"/>
                <a:cs typeface="Times New Roman" pitchFamily="18" charset="0"/>
              </a:rPr>
              <a:t>- Kinh </a:t>
            </a:r>
            <a:r>
              <a:rPr lang="de-DE" sz="4400" b="1" dirty="0">
                <a:solidFill>
                  <a:srgbClr val="FF0000"/>
                </a:solidFill>
                <a:latin typeface="Times New Roman" pitchFamily="18" charset="0"/>
                <a:cs typeface="Times New Roman" pitchFamily="18" charset="0"/>
              </a:rPr>
              <a:t>tế đất nước suy yếu.</a:t>
            </a:r>
            <a:endParaRPr lang="en-US" sz="4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0596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Oval 2"/>
          <p:cNvSpPr>
            <a:spLocks noChangeArrowheads="1"/>
          </p:cNvSpPr>
          <p:nvPr/>
        </p:nvSpPr>
        <p:spPr bwMode="auto">
          <a:xfrm>
            <a:off x="2667000" y="0"/>
            <a:ext cx="3657600" cy="914400"/>
          </a:xfrm>
          <a:prstGeom prst="ellipse">
            <a:avLst/>
          </a:prstGeom>
          <a:solidFill>
            <a:srgbClr val="FFFF00"/>
          </a:solidFill>
          <a:ln w="9525">
            <a:solidFill>
              <a:schemeClr val="tx1"/>
            </a:solidFill>
            <a:round/>
            <a:headEnd/>
            <a:tailEnd/>
          </a:ln>
          <a:effectLst>
            <a:outerShdw dist="107763" dir="8100000" algn="ctr" rotWithShape="0">
              <a:schemeClr val="bg2">
                <a:alpha val="50000"/>
              </a:schemeClr>
            </a:outerShdw>
          </a:effectLst>
        </p:spPr>
        <p:txBody>
          <a:bodyPr wrap="none" anchor="ctr"/>
          <a:lstStyle/>
          <a:p>
            <a:pPr algn="ctr" eaLnBrk="1" hangingPunct="1"/>
            <a:endParaRPr lang="en-US" sz="3000"/>
          </a:p>
        </p:txBody>
      </p:sp>
      <p:sp>
        <p:nvSpPr>
          <p:cNvPr id="27651" name="Text Box 3"/>
          <p:cNvSpPr txBox="1">
            <a:spLocks noChangeArrowheads="1"/>
          </p:cNvSpPr>
          <p:nvPr/>
        </p:nvSpPr>
        <p:spPr bwMode="auto">
          <a:xfrm>
            <a:off x="2971800" y="304800"/>
            <a:ext cx="3178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a:solidFill>
                  <a:srgbClr val="0033CC"/>
                </a:solidFill>
                <a:latin typeface="Arial" pitchFamily="34" charset="0"/>
              </a:rPr>
              <a:t>   Nhà Lê suy yếu</a:t>
            </a:r>
          </a:p>
        </p:txBody>
      </p:sp>
      <p:sp>
        <p:nvSpPr>
          <p:cNvPr id="27652" name="Text Box 4"/>
          <p:cNvSpPr txBox="1">
            <a:spLocks noChangeArrowheads="1"/>
          </p:cNvSpPr>
          <p:nvPr/>
        </p:nvSpPr>
        <p:spPr bwMode="auto">
          <a:xfrm>
            <a:off x="381000" y="2286000"/>
            <a:ext cx="2743200" cy="457200"/>
          </a:xfrm>
          <a:prstGeom prst="rect">
            <a:avLst/>
          </a:prstGeom>
          <a:solidFill>
            <a:srgbClr val="FFFF00"/>
          </a:solidFill>
          <a:ln>
            <a:noFill/>
          </a:ln>
          <a:effectLst>
            <a:outerShdw dist="107763" dir="18900000" algn="ctr" rotWithShape="0">
              <a:schemeClr val="bg2">
                <a:alpha val="50000"/>
              </a:schemeClr>
            </a:outerShdw>
          </a:effec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spcBef>
                <a:spcPct val="50000"/>
              </a:spcBef>
            </a:pPr>
            <a:r>
              <a:rPr lang="en-US" dirty="0" err="1">
                <a:solidFill>
                  <a:srgbClr val="0033CC"/>
                </a:solidFill>
                <a:latin typeface="Arial" pitchFamily="34" charset="0"/>
              </a:rPr>
              <a:t>Bắc</a:t>
            </a:r>
            <a:r>
              <a:rPr lang="en-US" dirty="0">
                <a:solidFill>
                  <a:srgbClr val="0033CC"/>
                </a:solidFill>
                <a:latin typeface="Arial" pitchFamily="34" charset="0"/>
              </a:rPr>
              <a:t> </a:t>
            </a:r>
            <a:r>
              <a:rPr lang="en-US" dirty="0" err="1">
                <a:solidFill>
                  <a:srgbClr val="0033CC"/>
                </a:solidFill>
                <a:latin typeface="Arial" pitchFamily="34" charset="0"/>
              </a:rPr>
              <a:t>triều</a:t>
            </a:r>
            <a:endParaRPr lang="en-US" dirty="0">
              <a:solidFill>
                <a:srgbClr val="0033CC"/>
              </a:solidFill>
              <a:latin typeface="Arial" pitchFamily="34" charset="0"/>
            </a:endParaRPr>
          </a:p>
        </p:txBody>
      </p:sp>
      <p:sp>
        <p:nvSpPr>
          <p:cNvPr id="27653" name="Text Box 5"/>
          <p:cNvSpPr txBox="1">
            <a:spLocks noChangeArrowheads="1"/>
          </p:cNvSpPr>
          <p:nvPr/>
        </p:nvSpPr>
        <p:spPr bwMode="auto">
          <a:xfrm>
            <a:off x="5943600" y="2209800"/>
            <a:ext cx="2590800" cy="457200"/>
          </a:xfrm>
          <a:prstGeom prst="rect">
            <a:avLst/>
          </a:prstGeom>
          <a:solidFill>
            <a:srgbClr val="FFFF00"/>
          </a:solidFill>
          <a:ln>
            <a:noFill/>
          </a:ln>
          <a:effectLst>
            <a:outerShdw dist="107763" dir="18900000" algn="ctr" rotWithShape="0">
              <a:schemeClr val="bg2">
                <a:alpha val="50000"/>
              </a:schemeClr>
            </a:outerShdw>
          </a:effec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spcBef>
                <a:spcPct val="50000"/>
              </a:spcBef>
            </a:pPr>
            <a:r>
              <a:rPr lang="en-US">
                <a:solidFill>
                  <a:srgbClr val="0033CC"/>
                </a:solidFill>
                <a:latin typeface="Arial" pitchFamily="34" charset="0"/>
              </a:rPr>
              <a:t>Nam triều</a:t>
            </a:r>
          </a:p>
        </p:txBody>
      </p:sp>
      <p:sp>
        <p:nvSpPr>
          <p:cNvPr id="27654" name="Line 6"/>
          <p:cNvSpPr>
            <a:spLocks noChangeShapeType="1"/>
          </p:cNvSpPr>
          <p:nvPr/>
        </p:nvSpPr>
        <p:spPr bwMode="auto">
          <a:xfrm flipH="1">
            <a:off x="2057400" y="838200"/>
            <a:ext cx="1524000" cy="1447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55" name="Line 7"/>
          <p:cNvSpPr>
            <a:spLocks noChangeShapeType="1"/>
          </p:cNvSpPr>
          <p:nvPr/>
        </p:nvSpPr>
        <p:spPr bwMode="auto">
          <a:xfrm>
            <a:off x="5181600" y="914400"/>
            <a:ext cx="1600200" cy="1143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56" name="Text Box 8"/>
          <p:cNvSpPr txBox="1">
            <a:spLocks noChangeArrowheads="1"/>
          </p:cNvSpPr>
          <p:nvPr/>
        </p:nvSpPr>
        <p:spPr bwMode="auto">
          <a:xfrm>
            <a:off x="990600" y="1524000"/>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endParaRPr lang="en-US" sz="1800">
              <a:latin typeface="Arial" pitchFamily="34" charset="0"/>
            </a:endParaRPr>
          </a:p>
        </p:txBody>
      </p:sp>
      <p:sp>
        <p:nvSpPr>
          <p:cNvPr id="27657" name="Text Box 9"/>
          <p:cNvSpPr txBox="1">
            <a:spLocks noChangeArrowheads="1"/>
          </p:cNvSpPr>
          <p:nvPr/>
        </p:nvSpPr>
        <p:spPr bwMode="auto">
          <a:xfrm rot="-2678833">
            <a:off x="1447800" y="1143000"/>
            <a:ext cx="2578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sz="2000">
                <a:solidFill>
                  <a:srgbClr val="FF3300"/>
                </a:solidFill>
                <a:latin typeface="Arial" pitchFamily="34" charset="0"/>
              </a:rPr>
              <a:t>Mạc Đăng Dung</a:t>
            </a:r>
          </a:p>
        </p:txBody>
      </p:sp>
      <p:sp>
        <p:nvSpPr>
          <p:cNvPr id="27658" name="Text Box 10"/>
          <p:cNvSpPr txBox="1">
            <a:spLocks noChangeArrowheads="1"/>
          </p:cNvSpPr>
          <p:nvPr/>
        </p:nvSpPr>
        <p:spPr bwMode="auto">
          <a:xfrm rot="2181929">
            <a:off x="5257800" y="1447800"/>
            <a:ext cx="266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sz="2000">
                <a:solidFill>
                  <a:srgbClr val="FF3300"/>
                </a:solidFill>
                <a:latin typeface="Arial" pitchFamily="34" charset="0"/>
              </a:rPr>
              <a:t>Nguyễn Kim</a:t>
            </a:r>
          </a:p>
        </p:txBody>
      </p:sp>
      <p:sp>
        <p:nvSpPr>
          <p:cNvPr id="27659" name="Line 11"/>
          <p:cNvSpPr>
            <a:spLocks noChangeShapeType="1"/>
          </p:cNvSpPr>
          <p:nvPr/>
        </p:nvSpPr>
        <p:spPr bwMode="auto">
          <a:xfrm>
            <a:off x="2971800" y="2590800"/>
            <a:ext cx="34290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60" name="Text Box 12"/>
          <p:cNvSpPr txBox="1">
            <a:spLocks noChangeArrowheads="1"/>
          </p:cNvSpPr>
          <p:nvPr/>
        </p:nvSpPr>
        <p:spPr bwMode="auto">
          <a:xfrm>
            <a:off x="3200400" y="22098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sz="1800">
                <a:solidFill>
                  <a:srgbClr val="FF3300"/>
                </a:solidFill>
                <a:latin typeface="Arial" pitchFamily="34" charset="0"/>
              </a:rPr>
              <a:t>      </a:t>
            </a:r>
            <a:r>
              <a:rPr lang="en-US">
                <a:solidFill>
                  <a:srgbClr val="FF3300"/>
                </a:solidFill>
                <a:latin typeface="Arial" pitchFamily="34" charset="0"/>
              </a:rPr>
              <a:t>Hơn 50 năm</a:t>
            </a:r>
          </a:p>
        </p:txBody>
      </p:sp>
      <p:sp>
        <p:nvSpPr>
          <p:cNvPr id="27661" name="Text Box 13"/>
          <p:cNvSpPr txBox="1">
            <a:spLocks noChangeArrowheads="1"/>
          </p:cNvSpPr>
          <p:nvPr/>
        </p:nvSpPr>
        <p:spPr bwMode="auto">
          <a:xfrm>
            <a:off x="2743200" y="2590800"/>
            <a:ext cx="457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sz="2000">
                <a:solidFill>
                  <a:srgbClr val="FF3300"/>
                </a:solidFill>
                <a:latin typeface="Arial" pitchFamily="34" charset="0"/>
              </a:rPr>
              <a:t>Năm1592 chiến tranh chấm dứt</a:t>
            </a:r>
          </a:p>
        </p:txBody>
      </p:sp>
      <p:sp>
        <p:nvSpPr>
          <p:cNvPr id="90126" name="Text Box 14"/>
          <p:cNvSpPr txBox="1">
            <a:spLocks noChangeArrowheads="1"/>
          </p:cNvSpPr>
          <p:nvPr/>
        </p:nvSpPr>
        <p:spPr bwMode="auto">
          <a:xfrm>
            <a:off x="609600" y="3657600"/>
            <a:ext cx="2057400" cy="457200"/>
          </a:xfrm>
          <a:prstGeom prst="rect">
            <a:avLst/>
          </a:prstGeom>
          <a:solidFill>
            <a:srgbClr val="FFFF00"/>
          </a:solidFill>
          <a:ln>
            <a:noFill/>
          </a:ln>
          <a:effectLst>
            <a:outerShdw dist="107763" dir="189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a:solidFill>
                  <a:srgbClr val="0033CC"/>
                </a:solidFill>
                <a:latin typeface="Arial" pitchFamily="34" charset="0"/>
              </a:rPr>
              <a:t>Họ Trịnh</a:t>
            </a:r>
          </a:p>
        </p:txBody>
      </p:sp>
      <p:sp>
        <p:nvSpPr>
          <p:cNvPr id="90127" name="Text Box 15"/>
          <p:cNvSpPr txBox="1">
            <a:spLocks noChangeArrowheads="1"/>
          </p:cNvSpPr>
          <p:nvPr/>
        </p:nvSpPr>
        <p:spPr bwMode="auto">
          <a:xfrm>
            <a:off x="6553200" y="3657600"/>
            <a:ext cx="2362200" cy="457200"/>
          </a:xfrm>
          <a:prstGeom prst="rect">
            <a:avLst/>
          </a:prstGeom>
          <a:solidFill>
            <a:srgbClr val="FFFF00"/>
          </a:solidFill>
          <a:ln>
            <a:noFill/>
          </a:ln>
          <a:effectLst>
            <a:outerShdw dist="107763" dir="189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a:solidFill>
                  <a:srgbClr val="0033CC"/>
                </a:solidFill>
                <a:latin typeface="Arial" pitchFamily="34" charset="0"/>
              </a:rPr>
              <a:t>   Họ Nguyễn</a:t>
            </a:r>
          </a:p>
        </p:txBody>
      </p:sp>
      <p:sp>
        <p:nvSpPr>
          <p:cNvPr id="90128" name="Line 16"/>
          <p:cNvSpPr>
            <a:spLocks noChangeShapeType="1"/>
          </p:cNvSpPr>
          <p:nvPr/>
        </p:nvSpPr>
        <p:spPr bwMode="auto">
          <a:xfrm flipH="1">
            <a:off x="1905000" y="2895600"/>
            <a:ext cx="289560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129" name="Line 17"/>
          <p:cNvSpPr>
            <a:spLocks noChangeShapeType="1"/>
          </p:cNvSpPr>
          <p:nvPr/>
        </p:nvSpPr>
        <p:spPr bwMode="auto">
          <a:xfrm>
            <a:off x="4800600" y="2895600"/>
            <a:ext cx="2819400" cy="609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130" name="Line 18"/>
          <p:cNvSpPr>
            <a:spLocks noChangeShapeType="1"/>
          </p:cNvSpPr>
          <p:nvPr/>
        </p:nvSpPr>
        <p:spPr bwMode="auto">
          <a:xfrm>
            <a:off x="2667000" y="4038600"/>
            <a:ext cx="38862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131" name="Text Box 19"/>
          <p:cNvSpPr txBox="1">
            <a:spLocks noChangeArrowheads="1"/>
          </p:cNvSpPr>
          <p:nvPr/>
        </p:nvSpPr>
        <p:spPr bwMode="auto">
          <a:xfrm>
            <a:off x="2971800" y="3657600"/>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sz="1800">
                <a:solidFill>
                  <a:srgbClr val="FF3300"/>
                </a:solidFill>
                <a:latin typeface="Arial" pitchFamily="34" charset="0"/>
              </a:rPr>
              <a:t>     Khoảng 50 năm</a:t>
            </a:r>
          </a:p>
        </p:txBody>
      </p:sp>
      <p:sp>
        <p:nvSpPr>
          <p:cNvPr id="90132" name="Text Box 20"/>
          <p:cNvSpPr txBox="1">
            <a:spLocks noChangeArrowheads="1"/>
          </p:cNvSpPr>
          <p:nvPr/>
        </p:nvSpPr>
        <p:spPr bwMode="auto">
          <a:xfrm>
            <a:off x="2895600" y="3962400"/>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sz="1800">
                <a:solidFill>
                  <a:srgbClr val="FF3300"/>
                </a:solidFill>
                <a:latin typeface="Arial" pitchFamily="34" charset="0"/>
              </a:rPr>
              <a:t>       Đánh nhau 7 lần</a:t>
            </a:r>
          </a:p>
        </p:txBody>
      </p:sp>
      <p:sp>
        <p:nvSpPr>
          <p:cNvPr id="90133" name="Line 21"/>
          <p:cNvSpPr>
            <a:spLocks noChangeShapeType="1"/>
          </p:cNvSpPr>
          <p:nvPr/>
        </p:nvSpPr>
        <p:spPr bwMode="auto">
          <a:xfrm>
            <a:off x="4648200" y="4191000"/>
            <a:ext cx="0" cy="6858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134" name="Oval 22"/>
          <p:cNvSpPr>
            <a:spLocks noChangeArrowheads="1"/>
          </p:cNvSpPr>
          <p:nvPr/>
        </p:nvSpPr>
        <p:spPr bwMode="auto">
          <a:xfrm>
            <a:off x="3200400" y="4876800"/>
            <a:ext cx="2971800" cy="762000"/>
          </a:xfrm>
          <a:prstGeom prst="ellipse">
            <a:avLst/>
          </a:prstGeom>
          <a:solidFill>
            <a:srgbClr val="FFFF00"/>
          </a:solidFill>
          <a:ln w="9525">
            <a:solidFill>
              <a:schemeClr val="tx1"/>
            </a:solidFill>
            <a:round/>
            <a:headEnd/>
            <a:tailEnd/>
          </a:ln>
          <a:effectLst>
            <a:outerShdw dist="107763" dir="8100000" algn="ctr" rotWithShape="0">
              <a:schemeClr val="bg2">
                <a:alpha val="50000"/>
              </a:schemeClr>
            </a:outerShdw>
          </a:effectLst>
        </p:spPr>
        <p:txBody>
          <a:bodyPr wrap="none" anchor="ctr"/>
          <a:lstStyle/>
          <a:p>
            <a:pPr algn="ctr" eaLnBrk="1" hangingPunct="1"/>
            <a:endParaRPr lang="en-US" sz="3000"/>
          </a:p>
        </p:txBody>
      </p:sp>
      <p:sp>
        <p:nvSpPr>
          <p:cNvPr id="90135" name="Text Box 23"/>
          <p:cNvSpPr txBox="1">
            <a:spLocks noChangeArrowheads="1"/>
          </p:cNvSpPr>
          <p:nvPr/>
        </p:nvSpPr>
        <p:spPr bwMode="auto">
          <a:xfrm>
            <a:off x="3439299" y="5066271"/>
            <a:ext cx="2514600" cy="366713"/>
          </a:xfrm>
          <a:prstGeom prst="rect">
            <a:avLst/>
          </a:prstGeom>
          <a:solidFill>
            <a:srgbClr val="FFFF00"/>
          </a:solidFill>
          <a:ln>
            <a:noFill/>
          </a:ln>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sz="1800" dirty="0" err="1">
                <a:solidFill>
                  <a:srgbClr val="0033CC"/>
                </a:solidFill>
                <a:latin typeface="Arial" pitchFamily="34" charset="0"/>
              </a:rPr>
              <a:t>Đất</a:t>
            </a:r>
            <a:r>
              <a:rPr lang="en-US" sz="1800" dirty="0">
                <a:solidFill>
                  <a:srgbClr val="0033CC"/>
                </a:solidFill>
                <a:latin typeface="Arial" pitchFamily="34" charset="0"/>
              </a:rPr>
              <a:t> </a:t>
            </a:r>
            <a:r>
              <a:rPr lang="en-US" sz="1800" dirty="0" err="1">
                <a:solidFill>
                  <a:srgbClr val="0033CC"/>
                </a:solidFill>
                <a:latin typeface="Arial" pitchFamily="34" charset="0"/>
              </a:rPr>
              <a:t>nước</a:t>
            </a:r>
            <a:r>
              <a:rPr lang="en-US" sz="1800" dirty="0">
                <a:solidFill>
                  <a:srgbClr val="0033CC"/>
                </a:solidFill>
                <a:latin typeface="Arial" pitchFamily="34" charset="0"/>
              </a:rPr>
              <a:t> </a:t>
            </a:r>
            <a:r>
              <a:rPr lang="en-US" sz="1800" dirty="0" err="1">
                <a:solidFill>
                  <a:srgbClr val="0033CC"/>
                </a:solidFill>
                <a:latin typeface="Arial" pitchFamily="34" charset="0"/>
              </a:rPr>
              <a:t>bị</a:t>
            </a:r>
            <a:r>
              <a:rPr lang="en-US" sz="1800" dirty="0">
                <a:solidFill>
                  <a:srgbClr val="0033CC"/>
                </a:solidFill>
                <a:latin typeface="Arial" pitchFamily="34" charset="0"/>
              </a:rPr>
              <a:t> chia </a:t>
            </a:r>
            <a:r>
              <a:rPr lang="en-US" sz="1800" dirty="0" err="1">
                <a:solidFill>
                  <a:srgbClr val="0033CC"/>
                </a:solidFill>
                <a:latin typeface="Arial" pitchFamily="34" charset="0"/>
              </a:rPr>
              <a:t>cắt</a:t>
            </a:r>
            <a:endParaRPr lang="en-US" sz="1800" dirty="0">
              <a:solidFill>
                <a:srgbClr val="0033CC"/>
              </a:solidFill>
              <a:latin typeface="Arial" pitchFamily="34" charset="0"/>
            </a:endParaRPr>
          </a:p>
        </p:txBody>
      </p:sp>
      <p:sp>
        <p:nvSpPr>
          <p:cNvPr id="90136" name="AutoShape 24"/>
          <p:cNvSpPr>
            <a:spLocks noChangeArrowheads="1"/>
          </p:cNvSpPr>
          <p:nvPr/>
        </p:nvSpPr>
        <p:spPr bwMode="auto">
          <a:xfrm>
            <a:off x="304800" y="4876800"/>
            <a:ext cx="2209800" cy="609600"/>
          </a:xfrm>
          <a:prstGeom prst="flowChartOnlineStorage">
            <a:avLst/>
          </a:prstGeom>
          <a:solidFill>
            <a:srgbClr val="FFFF00"/>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algn="ctr" eaLnBrk="1" hangingPunct="1"/>
            <a:endParaRPr lang="en-US" sz="3000"/>
          </a:p>
        </p:txBody>
      </p:sp>
      <p:sp>
        <p:nvSpPr>
          <p:cNvPr id="90137" name="AutoShape 25"/>
          <p:cNvSpPr>
            <a:spLocks noChangeArrowheads="1"/>
          </p:cNvSpPr>
          <p:nvPr/>
        </p:nvSpPr>
        <p:spPr bwMode="auto">
          <a:xfrm rot="10800000">
            <a:off x="6781800" y="4876800"/>
            <a:ext cx="2057400" cy="685800"/>
          </a:xfrm>
          <a:prstGeom prst="flowChartOnlineStorage">
            <a:avLst/>
          </a:prstGeom>
          <a:solidFill>
            <a:srgbClr val="FFFF00"/>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algn="ctr" eaLnBrk="1" hangingPunct="1"/>
            <a:endParaRPr lang="en-US" sz="3000"/>
          </a:p>
        </p:txBody>
      </p:sp>
      <p:sp>
        <p:nvSpPr>
          <p:cNvPr id="90138" name="Text Box 26"/>
          <p:cNvSpPr txBox="1">
            <a:spLocks noChangeArrowheads="1"/>
          </p:cNvSpPr>
          <p:nvPr/>
        </p:nvSpPr>
        <p:spPr bwMode="auto">
          <a:xfrm>
            <a:off x="457200" y="4953000"/>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sz="1800">
                <a:solidFill>
                  <a:srgbClr val="0033CC"/>
                </a:solidFill>
                <a:latin typeface="Arial" pitchFamily="34" charset="0"/>
              </a:rPr>
              <a:t>Đàng Ngoài</a:t>
            </a:r>
          </a:p>
        </p:txBody>
      </p:sp>
      <p:sp>
        <p:nvSpPr>
          <p:cNvPr id="90139" name="Text Box 27"/>
          <p:cNvSpPr txBox="1">
            <a:spLocks noChangeArrowheads="1"/>
          </p:cNvSpPr>
          <p:nvPr/>
        </p:nvSpPr>
        <p:spPr bwMode="auto">
          <a:xfrm>
            <a:off x="7086600" y="4953000"/>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sz="1800">
                <a:solidFill>
                  <a:schemeClr val="accent2"/>
                </a:solidFill>
                <a:latin typeface="Arial" pitchFamily="34" charset="0"/>
              </a:rPr>
              <a:t>Đàng Trong</a:t>
            </a:r>
          </a:p>
        </p:txBody>
      </p:sp>
      <p:sp>
        <p:nvSpPr>
          <p:cNvPr id="90140" name="Line 28"/>
          <p:cNvSpPr>
            <a:spLocks noChangeShapeType="1"/>
          </p:cNvSpPr>
          <p:nvPr/>
        </p:nvSpPr>
        <p:spPr bwMode="auto">
          <a:xfrm flipH="1">
            <a:off x="2514600" y="5181600"/>
            <a:ext cx="6096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141" name="Line 29"/>
          <p:cNvSpPr>
            <a:spLocks noChangeShapeType="1"/>
          </p:cNvSpPr>
          <p:nvPr/>
        </p:nvSpPr>
        <p:spPr bwMode="auto">
          <a:xfrm flipV="1">
            <a:off x="6248400" y="5181600"/>
            <a:ext cx="685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32" name="Text Box 32"/>
          <p:cNvSpPr txBox="1">
            <a:spLocks noChangeArrowheads="1"/>
          </p:cNvSpPr>
          <p:nvPr/>
        </p:nvSpPr>
        <p:spPr bwMode="auto">
          <a:xfrm>
            <a:off x="3124200" y="6324600"/>
            <a:ext cx="2971800" cy="457200"/>
          </a:xfrm>
          <a:prstGeom prst="rect">
            <a:avLst/>
          </a:prstGeom>
          <a:solidFill>
            <a:srgbClr val="FFFF00"/>
          </a:solidFill>
          <a:ln>
            <a:noFill/>
          </a:ln>
          <a:effectLst>
            <a:prstShdw prst="shdw13" dist="53882" dir="13500000">
              <a:schemeClr val="bg2">
                <a:alpha val="50000"/>
              </a:schemeClr>
            </a:prstShdw>
          </a:effec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a:solidFill>
                  <a:srgbClr val="FF3300"/>
                </a:solidFill>
                <a:latin typeface="Arial" pitchFamily="34" charset="0"/>
                <a:cs typeface="Arial" pitchFamily="34" charset="0"/>
              </a:rPr>
              <a:t>Nhân dân cực khổ</a:t>
            </a:r>
          </a:p>
        </p:txBody>
      </p:sp>
      <p:sp>
        <p:nvSpPr>
          <p:cNvPr id="25633" name="Line 33"/>
          <p:cNvSpPr>
            <a:spLocks noChangeShapeType="1"/>
          </p:cNvSpPr>
          <p:nvPr/>
        </p:nvSpPr>
        <p:spPr bwMode="auto">
          <a:xfrm>
            <a:off x="4648200" y="5715000"/>
            <a:ext cx="0" cy="533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831550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0128"/>
                                        </p:tgtEl>
                                        <p:attrNameLst>
                                          <p:attrName>style.visibility</p:attrName>
                                        </p:attrNameLst>
                                      </p:cBhvr>
                                      <p:to>
                                        <p:strVal val="visible"/>
                                      </p:to>
                                    </p:set>
                                    <p:animEffect transition="in" filter="box(in)">
                                      <p:cBhvr>
                                        <p:cTn id="7" dur="500"/>
                                        <p:tgtEl>
                                          <p:spTgt spid="90128"/>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90129"/>
                                        </p:tgtEl>
                                        <p:attrNameLst>
                                          <p:attrName>style.visibility</p:attrName>
                                        </p:attrNameLst>
                                      </p:cBhvr>
                                      <p:to>
                                        <p:strVal val="visible"/>
                                      </p:to>
                                    </p:set>
                                    <p:animEffect transition="in" filter="box(in)">
                                      <p:cBhvr>
                                        <p:cTn id="11" dur="500"/>
                                        <p:tgtEl>
                                          <p:spTgt spid="9012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90126"/>
                                        </p:tgtEl>
                                        <p:attrNameLst>
                                          <p:attrName>style.visibility</p:attrName>
                                        </p:attrNameLst>
                                      </p:cBhvr>
                                      <p:to>
                                        <p:strVal val="visible"/>
                                      </p:to>
                                    </p:set>
                                    <p:animEffect transition="in" filter="box(in)">
                                      <p:cBhvr>
                                        <p:cTn id="16" dur="500"/>
                                        <p:tgtEl>
                                          <p:spTgt spid="90126"/>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90127"/>
                                        </p:tgtEl>
                                        <p:attrNameLst>
                                          <p:attrName>style.visibility</p:attrName>
                                        </p:attrNameLst>
                                      </p:cBhvr>
                                      <p:to>
                                        <p:strVal val="visible"/>
                                      </p:to>
                                    </p:set>
                                    <p:animEffect transition="in" filter="box(in)">
                                      <p:cBhvr>
                                        <p:cTn id="19" dur="500"/>
                                        <p:tgtEl>
                                          <p:spTgt spid="9012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90130"/>
                                        </p:tgtEl>
                                        <p:attrNameLst>
                                          <p:attrName>style.visibility</p:attrName>
                                        </p:attrNameLst>
                                      </p:cBhvr>
                                      <p:to>
                                        <p:strVal val="visible"/>
                                      </p:to>
                                    </p:set>
                                    <p:animEffect transition="in" filter="checkerboard(across)">
                                      <p:cBhvr>
                                        <p:cTn id="24" dur="500"/>
                                        <p:tgtEl>
                                          <p:spTgt spid="90130"/>
                                        </p:tgtEl>
                                      </p:cBhvr>
                                    </p:animEffect>
                                  </p:childTnLst>
                                  <p:subTnLst>
                                    <p:audio>
                                      <p:cMediaNode>
                                        <p:cTn display="0" masterRel="sameClick">
                                          <p:stCondLst>
                                            <p:cond evt="begin" delay="0">
                                              <p:tn val="22"/>
                                            </p:cond>
                                          </p:stCondLst>
                                          <p:endCondLst>
                                            <p:cond evt="onStopAudio" delay="0">
                                              <p:tgtEl>
                                                <p:sldTgt/>
                                              </p:tgtEl>
                                            </p:cond>
                                          </p:endCondLst>
                                        </p:cTn>
                                        <p:tgtEl>
                                          <p:sndTgt r:embed="rId2" name="bomb.wav"/>
                                        </p:tgtEl>
                                      </p:cMediaNode>
                                    </p:audio>
                                  </p:subTnLst>
                                </p:cTn>
                              </p:par>
                            </p:childTnLst>
                          </p:cTn>
                        </p:par>
                        <p:par>
                          <p:cTn id="25" fill="hold" nodeType="afterGroup">
                            <p:stCondLst>
                              <p:cond delay="500"/>
                            </p:stCondLst>
                            <p:childTnLst>
                              <p:par>
                                <p:cTn id="26" presetID="8" presetClass="entr" presetSubtype="16" fill="hold" nodeType="afterEffect">
                                  <p:stCondLst>
                                    <p:cond delay="0"/>
                                  </p:stCondLst>
                                  <p:childTnLst>
                                    <p:set>
                                      <p:cBhvr>
                                        <p:cTn id="27" dur="1" fill="hold">
                                          <p:stCondLst>
                                            <p:cond delay="0"/>
                                          </p:stCondLst>
                                        </p:cTn>
                                        <p:tgtEl>
                                          <p:spTgt spid="90131">
                                            <p:txEl>
                                              <p:pRg st="0" end="0"/>
                                            </p:txEl>
                                          </p:spTgt>
                                        </p:tgtEl>
                                        <p:attrNameLst>
                                          <p:attrName>style.visibility</p:attrName>
                                        </p:attrNameLst>
                                      </p:cBhvr>
                                      <p:to>
                                        <p:strVal val="visible"/>
                                      </p:to>
                                    </p:set>
                                    <p:animEffect transition="in" filter="diamond(in)">
                                      <p:cBhvr>
                                        <p:cTn id="28" dur="2000"/>
                                        <p:tgtEl>
                                          <p:spTgt spid="90131">
                                            <p:txEl>
                                              <p:pRg st="0" end="0"/>
                                            </p:txEl>
                                          </p:spTgt>
                                        </p:tgtEl>
                                      </p:cBhvr>
                                    </p:animEffect>
                                  </p:childTnLst>
                                </p:cTn>
                              </p:par>
                            </p:childTnLst>
                          </p:cTn>
                        </p:par>
                        <p:par>
                          <p:cTn id="29" fill="hold" nodeType="afterGroup">
                            <p:stCondLst>
                              <p:cond delay="2500"/>
                            </p:stCondLst>
                            <p:childTnLst>
                              <p:par>
                                <p:cTn id="30" presetID="5" presetClass="entr" presetSubtype="10" fill="hold" nodeType="afterEffect">
                                  <p:stCondLst>
                                    <p:cond delay="0"/>
                                  </p:stCondLst>
                                  <p:childTnLst>
                                    <p:set>
                                      <p:cBhvr>
                                        <p:cTn id="31" dur="1" fill="hold">
                                          <p:stCondLst>
                                            <p:cond delay="0"/>
                                          </p:stCondLst>
                                        </p:cTn>
                                        <p:tgtEl>
                                          <p:spTgt spid="90132">
                                            <p:txEl>
                                              <p:pRg st="0" end="0"/>
                                            </p:txEl>
                                          </p:spTgt>
                                        </p:tgtEl>
                                        <p:attrNameLst>
                                          <p:attrName>style.visibility</p:attrName>
                                        </p:attrNameLst>
                                      </p:cBhvr>
                                      <p:to>
                                        <p:strVal val="visible"/>
                                      </p:to>
                                    </p:set>
                                    <p:animEffect transition="in" filter="checkerboard(across)">
                                      <p:cBhvr>
                                        <p:cTn id="32" dur="500"/>
                                        <p:tgtEl>
                                          <p:spTgt spid="90132">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90133"/>
                                        </p:tgtEl>
                                        <p:attrNameLst>
                                          <p:attrName>style.visibility</p:attrName>
                                        </p:attrNameLst>
                                      </p:cBhvr>
                                      <p:to>
                                        <p:strVal val="visible"/>
                                      </p:to>
                                    </p:set>
                                    <p:animEffect transition="in" filter="box(in)">
                                      <p:cBhvr>
                                        <p:cTn id="37" dur="500"/>
                                        <p:tgtEl>
                                          <p:spTgt spid="90133"/>
                                        </p:tgtEl>
                                      </p:cBhvr>
                                    </p:animEffect>
                                  </p:childTnLst>
                                </p:cTn>
                              </p:par>
                            </p:childTnLst>
                          </p:cTn>
                        </p:par>
                        <p:par>
                          <p:cTn id="38" fill="hold" nodeType="afterGroup">
                            <p:stCondLst>
                              <p:cond delay="500"/>
                            </p:stCondLst>
                            <p:childTnLst>
                              <p:par>
                                <p:cTn id="39" presetID="3" presetClass="entr" presetSubtype="10" fill="hold" grpId="0" nodeType="afterEffect">
                                  <p:stCondLst>
                                    <p:cond delay="0"/>
                                  </p:stCondLst>
                                  <p:childTnLst>
                                    <p:set>
                                      <p:cBhvr>
                                        <p:cTn id="40" dur="1" fill="hold">
                                          <p:stCondLst>
                                            <p:cond delay="0"/>
                                          </p:stCondLst>
                                        </p:cTn>
                                        <p:tgtEl>
                                          <p:spTgt spid="90135"/>
                                        </p:tgtEl>
                                        <p:attrNameLst>
                                          <p:attrName>style.visibility</p:attrName>
                                        </p:attrNameLst>
                                      </p:cBhvr>
                                      <p:to>
                                        <p:strVal val="visible"/>
                                      </p:to>
                                    </p:set>
                                    <p:animEffect transition="in" filter="blinds(horizontal)">
                                      <p:cBhvr>
                                        <p:cTn id="41" dur="500"/>
                                        <p:tgtEl>
                                          <p:spTgt spid="90135"/>
                                        </p:tgtEl>
                                      </p:cBhvr>
                                    </p:animEffect>
                                  </p:childTnLst>
                                </p:cTn>
                              </p:par>
                            </p:childTnLst>
                          </p:cTn>
                        </p:par>
                        <p:par>
                          <p:cTn id="42" fill="hold" nodeType="afterGroup">
                            <p:stCondLst>
                              <p:cond delay="1000"/>
                            </p:stCondLst>
                            <p:childTnLst>
                              <p:par>
                                <p:cTn id="43" presetID="3" presetClass="entr" presetSubtype="10" fill="hold" grpId="0" nodeType="afterEffect">
                                  <p:stCondLst>
                                    <p:cond delay="0"/>
                                  </p:stCondLst>
                                  <p:childTnLst>
                                    <p:set>
                                      <p:cBhvr>
                                        <p:cTn id="44" dur="1" fill="hold">
                                          <p:stCondLst>
                                            <p:cond delay="0"/>
                                          </p:stCondLst>
                                        </p:cTn>
                                        <p:tgtEl>
                                          <p:spTgt spid="90134"/>
                                        </p:tgtEl>
                                        <p:attrNameLst>
                                          <p:attrName>style.visibility</p:attrName>
                                        </p:attrNameLst>
                                      </p:cBhvr>
                                      <p:to>
                                        <p:strVal val="visible"/>
                                      </p:to>
                                    </p:set>
                                    <p:animEffect transition="in" filter="blinds(horizontal)">
                                      <p:cBhvr>
                                        <p:cTn id="45" dur="500"/>
                                        <p:tgtEl>
                                          <p:spTgt spid="9013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90140"/>
                                        </p:tgtEl>
                                        <p:attrNameLst>
                                          <p:attrName>style.visibility</p:attrName>
                                        </p:attrNameLst>
                                      </p:cBhvr>
                                      <p:to>
                                        <p:strVal val="visible"/>
                                      </p:to>
                                    </p:set>
                                    <p:animEffect transition="in" filter="blinds(horizontal)">
                                      <p:cBhvr>
                                        <p:cTn id="50" dur="500"/>
                                        <p:tgtEl>
                                          <p:spTgt spid="90140"/>
                                        </p:tgtEl>
                                      </p:cBhvr>
                                    </p:animEffect>
                                  </p:childTnLst>
                                </p:cTn>
                              </p:par>
                            </p:childTnLst>
                          </p:cTn>
                        </p:par>
                        <p:par>
                          <p:cTn id="51" fill="hold" nodeType="afterGroup">
                            <p:stCondLst>
                              <p:cond delay="500"/>
                            </p:stCondLst>
                            <p:childTnLst>
                              <p:par>
                                <p:cTn id="52" presetID="5" presetClass="entr" presetSubtype="10" fill="hold" grpId="0" nodeType="afterEffect">
                                  <p:stCondLst>
                                    <p:cond delay="0"/>
                                  </p:stCondLst>
                                  <p:childTnLst>
                                    <p:set>
                                      <p:cBhvr>
                                        <p:cTn id="53" dur="1" fill="hold">
                                          <p:stCondLst>
                                            <p:cond delay="0"/>
                                          </p:stCondLst>
                                        </p:cTn>
                                        <p:tgtEl>
                                          <p:spTgt spid="90138"/>
                                        </p:tgtEl>
                                        <p:attrNameLst>
                                          <p:attrName>style.visibility</p:attrName>
                                        </p:attrNameLst>
                                      </p:cBhvr>
                                      <p:to>
                                        <p:strVal val="visible"/>
                                      </p:to>
                                    </p:set>
                                    <p:animEffect transition="in" filter="checkerboard(across)">
                                      <p:cBhvr>
                                        <p:cTn id="54" dur="500"/>
                                        <p:tgtEl>
                                          <p:spTgt spid="90138"/>
                                        </p:tgtEl>
                                      </p:cBhvr>
                                    </p:animEffect>
                                  </p:childTnLst>
                                </p:cTn>
                              </p:par>
                            </p:childTnLst>
                          </p:cTn>
                        </p:par>
                        <p:par>
                          <p:cTn id="55" fill="hold" nodeType="afterGroup">
                            <p:stCondLst>
                              <p:cond delay="1000"/>
                            </p:stCondLst>
                            <p:childTnLst>
                              <p:par>
                                <p:cTn id="56" presetID="5" presetClass="entr" presetSubtype="10" fill="hold" grpId="0" nodeType="afterEffect">
                                  <p:stCondLst>
                                    <p:cond delay="0"/>
                                  </p:stCondLst>
                                  <p:childTnLst>
                                    <p:set>
                                      <p:cBhvr>
                                        <p:cTn id="57" dur="1" fill="hold">
                                          <p:stCondLst>
                                            <p:cond delay="0"/>
                                          </p:stCondLst>
                                        </p:cTn>
                                        <p:tgtEl>
                                          <p:spTgt spid="90136"/>
                                        </p:tgtEl>
                                        <p:attrNameLst>
                                          <p:attrName>style.visibility</p:attrName>
                                        </p:attrNameLst>
                                      </p:cBhvr>
                                      <p:to>
                                        <p:strVal val="visible"/>
                                      </p:to>
                                    </p:set>
                                    <p:animEffect transition="in" filter="checkerboard(across)">
                                      <p:cBhvr>
                                        <p:cTn id="58" dur="500"/>
                                        <p:tgtEl>
                                          <p:spTgt spid="9013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16" fill="hold" grpId="0" nodeType="clickEffect">
                                  <p:stCondLst>
                                    <p:cond delay="0"/>
                                  </p:stCondLst>
                                  <p:childTnLst>
                                    <p:set>
                                      <p:cBhvr>
                                        <p:cTn id="62" dur="1" fill="hold">
                                          <p:stCondLst>
                                            <p:cond delay="0"/>
                                          </p:stCondLst>
                                        </p:cTn>
                                        <p:tgtEl>
                                          <p:spTgt spid="90141"/>
                                        </p:tgtEl>
                                        <p:attrNameLst>
                                          <p:attrName>style.visibility</p:attrName>
                                        </p:attrNameLst>
                                      </p:cBhvr>
                                      <p:to>
                                        <p:strVal val="visible"/>
                                      </p:to>
                                    </p:set>
                                    <p:animEffect transition="in" filter="box(in)">
                                      <p:cBhvr>
                                        <p:cTn id="63" dur="500"/>
                                        <p:tgtEl>
                                          <p:spTgt spid="90141"/>
                                        </p:tgtEl>
                                      </p:cBhvr>
                                    </p:animEffect>
                                  </p:childTnLst>
                                </p:cTn>
                              </p:par>
                            </p:childTnLst>
                          </p:cTn>
                        </p:par>
                        <p:par>
                          <p:cTn id="64" fill="hold" nodeType="afterGroup">
                            <p:stCondLst>
                              <p:cond delay="500"/>
                            </p:stCondLst>
                            <p:childTnLst>
                              <p:par>
                                <p:cTn id="65" presetID="3" presetClass="entr" presetSubtype="10" fill="hold" grpId="0" nodeType="afterEffect">
                                  <p:stCondLst>
                                    <p:cond delay="0"/>
                                  </p:stCondLst>
                                  <p:childTnLst>
                                    <p:set>
                                      <p:cBhvr>
                                        <p:cTn id="66" dur="1" fill="hold">
                                          <p:stCondLst>
                                            <p:cond delay="0"/>
                                          </p:stCondLst>
                                        </p:cTn>
                                        <p:tgtEl>
                                          <p:spTgt spid="90139"/>
                                        </p:tgtEl>
                                        <p:attrNameLst>
                                          <p:attrName>style.visibility</p:attrName>
                                        </p:attrNameLst>
                                      </p:cBhvr>
                                      <p:to>
                                        <p:strVal val="visible"/>
                                      </p:to>
                                    </p:set>
                                    <p:animEffect transition="in" filter="blinds(horizontal)">
                                      <p:cBhvr>
                                        <p:cTn id="67" dur="500"/>
                                        <p:tgtEl>
                                          <p:spTgt spid="90139"/>
                                        </p:tgtEl>
                                      </p:cBhvr>
                                    </p:animEffect>
                                  </p:childTnLst>
                                </p:cTn>
                              </p:par>
                            </p:childTnLst>
                          </p:cTn>
                        </p:par>
                        <p:par>
                          <p:cTn id="68" fill="hold" nodeType="afterGroup">
                            <p:stCondLst>
                              <p:cond delay="1000"/>
                            </p:stCondLst>
                            <p:childTnLst>
                              <p:par>
                                <p:cTn id="69" presetID="3" presetClass="entr" presetSubtype="10" fill="hold" grpId="0" nodeType="afterEffect">
                                  <p:stCondLst>
                                    <p:cond delay="0"/>
                                  </p:stCondLst>
                                  <p:childTnLst>
                                    <p:set>
                                      <p:cBhvr>
                                        <p:cTn id="70" dur="1" fill="hold">
                                          <p:stCondLst>
                                            <p:cond delay="0"/>
                                          </p:stCondLst>
                                        </p:cTn>
                                        <p:tgtEl>
                                          <p:spTgt spid="90137"/>
                                        </p:tgtEl>
                                        <p:attrNameLst>
                                          <p:attrName>style.visibility</p:attrName>
                                        </p:attrNameLst>
                                      </p:cBhvr>
                                      <p:to>
                                        <p:strVal val="visible"/>
                                      </p:to>
                                    </p:set>
                                    <p:animEffect transition="in" filter="blinds(horizontal)">
                                      <p:cBhvr>
                                        <p:cTn id="71" dur="500"/>
                                        <p:tgtEl>
                                          <p:spTgt spid="90137"/>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 presetClass="entr" presetSubtype="16" fill="hold" grpId="0" nodeType="clickEffect">
                                  <p:stCondLst>
                                    <p:cond delay="0"/>
                                  </p:stCondLst>
                                  <p:childTnLst>
                                    <p:set>
                                      <p:cBhvr>
                                        <p:cTn id="75" dur="1" fill="hold">
                                          <p:stCondLst>
                                            <p:cond delay="0"/>
                                          </p:stCondLst>
                                        </p:cTn>
                                        <p:tgtEl>
                                          <p:spTgt spid="25633"/>
                                        </p:tgtEl>
                                        <p:attrNameLst>
                                          <p:attrName>style.visibility</p:attrName>
                                        </p:attrNameLst>
                                      </p:cBhvr>
                                      <p:to>
                                        <p:strVal val="visible"/>
                                      </p:to>
                                    </p:set>
                                    <p:animEffect transition="in" filter="box(in)">
                                      <p:cBhvr>
                                        <p:cTn id="76" dur="500"/>
                                        <p:tgtEl>
                                          <p:spTgt spid="25633"/>
                                        </p:tgtEl>
                                      </p:cBhvr>
                                    </p:animEffect>
                                  </p:childTnLst>
                                </p:cTn>
                              </p:par>
                            </p:childTnLst>
                          </p:cTn>
                        </p:par>
                        <p:par>
                          <p:cTn id="77" fill="hold" nodeType="afterGroup">
                            <p:stCondLst>
                              <p:cond delay="500"/>
                            </p:stCondLst>
                            <p:childTnLst>
                              <p:par>
                                <p:cTn id="78" presetID="3" presetClass="entr" presetSubtype="10" fill="hold" grpId="0" nodeType="afterEffect">
                                  <p:stCondLst>
                                    <p:cond delay="0"/>
                                  </p:stCondLst>
                                  <p:childTnLst>
                                    <p:set>
                                      <p:cBhvr>
                                        <p:cTn id="79" dur="1" fill="hold">
                                          <p:stCondLst>
                                            <p:cond delay="0"/>
                                          </p:stCondLst>
                                        </p:cTn>
                                        <p:tgtEl>
                                          <p:spTgt spid="25632"/>
                                        </p:tgtEl>
                                        <p:attrNameLst>
                                          <p:attrName>style.visibility</p:attrName>
                                        </p:attrNameLst>
                                      </p:cBhvr>
                                      <p:to>
                                        <p:strVal val="visible"/>
                                      </p:to>
                                    </p:set>
                                    <p:animEffect transition="in" filter="blinds(horizontal)">
                                      <p:cBhvr>
                                        <p:cTn id="80" dur="500"/>
                                        <p:tgtEl>
                                          <p:spTgt spid="25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6" grpId="0" animBg="1"/>
      <p:bldP spid="90127" grpId="0" animBg="1"/>
      <p:bldP spid="90128" grpId="0" animBg="1"/>
      <p:bldP spid="90129" grpId="0" animBg="1"/>
      <p:bldP spid="90130" grpId="0" animBg="1"/>
      <p:bldP spid="90133" grpId="0" animBg="1"/>
      <p:bldP spid="90134" grpId="0" animBg="1"/>
      <p:bldP spid="90135" grpId="0" animBg="1"/>
      <p:bldP spid="90136" grpId="0" animBg="1"/>
      <p:bldP spid="90137" grpId="0" animBg="1"/>
      <p:bldP spid="90138" grpId="0"/>
      <p:bldP spid="90139" grpId="0"/>
      <p:bldP spid="90140" grpId="0" animBg="1"/>
      <p:bldP spid="90141" grpId="0" animBg="1"/>
      <p:bldP spid="25632" grpId="0" animBg="1"/>
      <p:bldP spid="256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9" name="Ảnh 6158">
            <a:hlinkClick r:id="" action="ppaction://media"/>
          </p:cNvPr>
          <p:cNvPicPr>
            <a:picLocks noRot="1" noChangeAspect="1" noChangeArrowheads="1"/>
          </p:cNvPicPr>
          <p:nvPr>
            <a:videoFile r:link="rId1"/>
          </p:nvPr>
        </p:nvPicPr>
        <p:blipFill>
          <a:blip r:embed="rId4"/>
          <a:srcRect/>
          <a:stretch>
            <a:fillRect/>
          </a:stretch>
        </p:blipFill>
        <p:spPr bwMode="auto">
          <a:xfrm>
            <a:off x="8305395" y="6553200"/>
            <a:ext cx="304715" cy="304800"/>
          </a:xfrm>
          <a:prstGeom prst="rect">
            <a:avLst/>
          </a:prstGeom>
          <a:noFill/>
          <a:ln w="9525">
            <a:noFill/>
            <a:miter lim="800000"/>
            <a:headEnd/>
            <a:tailEnd/>
          </a:ln>
        </p:spPr>
      </p:pic>
      <p:pic>
        <p:nvPicPr>
          <p:cNvPr id="4099" name="Picture 2"/>
          <p:cNvPicPr>
            <a:picLocks noChangeAspect="1"/>
          </p:cNvPicPr>
          <p:nvPr/>
        </p:nvPicPr>
        <p:blipFill>
          <a:blip r:embed="rId5"/>
          <a:srcRect/>
          <a:stretch>
            <a:fillRect/>
          </a:stretch>
        </p:blipFill>
        <p:spPr bwMode="auto">
          <a:xfrm>
            <a:off x="0" y="-28575"/>
            <a:ext cx="9117114" cy="6886575"/>
          </a:xfrm>
          <a:prstGeom prst="rect">
            <a:avLst/>
          </a:prstGeom>
          <a:noFill/>
          <a:ln w="9525">
            <a:noFill/>
            <a:miter lim="800000"/>
            <a:headEnd/>
            <a:tailEnd/>
          </a:ln>
        </p:spPr>
      </p:pic>
      <p:sp>
        <p:nvSpPr>
          <p:cNvPr id="6148" name="WordArt 11"/>
          <p:cNvSpPr>
            <a:spLocks noChangeArrowheads="1" noChangeShapeType="1" noTextEdit="1"/>
          </p:cNvSpPr>
          <p:nvPr/>
        </p:nvSpPr>
        <p:spPr bwMode="auto">
          <a:xfrm>
            <a:off x="1469800" y="3048000"/>
            <a:ext cx="6244090" cy="1295400"/>
          </a:xfrm>
          <a:prstGeom prst="rect">
            <a:avLst/>
          </a:prstGeom>
        </p:spPr>
        <p:txBody>
          <a:bodyPr wrap="none" fromWordArt="1">
            <a:prstTxWarp prst="textWave1">
              <a:avLst>
                <a:gd name="adj1" fmla="val 13005"/>
                <a:gd name="adj2" fmla="val 0"/>
              </a:avLst>
            </a:prstTxWarp>
          </a:bodyPr>
          <a:lstStyle/>
          <a:p>
            <a:pPr algn="ctr"/>
            <a:r>
              <a:rPr lang="en-US" sz="3600" b="1" kern="10" dirty="0">
                <a:ln w="9525">
                  <a:noFill/>
                  <a:round/>
                  <a:headEnd/>
                  <a:tailEnd/>
                </a:ln>
                <a:solidFill>
                  <a:srgbClr val="FF0000"/>
                </a:solidFill>
                <a:effectLst>
                  <a:outerShdw dist="53882" dir="2700000" algn="ctr" rotWithShape="0">
                    <a:srgbClr val="C0C0C0">
                      <a:alpha val="79999"/>
                    </a:srgbClr>
                  </a:outerShdw>
                </a:effectLst>
                <a:latin typeface="Times New Roman" pitchFamily="18" charset="0"/>
                <a:cs typeface="Times New Roman" pitchFamily="18" charset="0"/>
              </a:rPr>
              <a:t>KIỂM TRA BÀI CŨ</a:t>
            </a:r>
          </a:p>
        </p:txBody>
      </p:sp>
    </p:spTree>
  </p:cSld>
  <p:clrMapOvr>
    <a:masterClrMapping/>
  </p:clrMapOvr>
  <p:transition spd="med">
    <p:wipe dir="d"/>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1000"/>
                                        <p:tgtEl>
                                          <p:spTgt spid="6148"/>
                                        </p:tgtEl>
                                      </p:cBhvr>
                                    </p:animEffect>
                                    <p:anim calcmode="lin" valueType="num">
                                      <p:cBhvr>
                                        <p:cTn id="8" dur="1000" fill="hold"/>
                                        <p:tgtEl>
                                          <p:spTgt spid="6148"/>
                                        </p:tgtEl>
                                        <p:attrNameLst>
                                          <p:attrName>ppt_x</p:attrName>
                                        </p:attrNameLst>
                                      </p:cBhvr>
                                      <p:tavLst>
                                        <p:tav tm="0">
                                          <p:val>
                                            <p:strVal val="#ppt_x"/>
                                          </p:val>
                                        </p:tav>
                                        <p:tav tm="100000">
                                          <p:val>
                                            <p:strVal val="#ppt_x"/>
                                          </p:val>
                                        </p:tav>
                                      </p:tavLst>
                                    </p:anim>
                                    <p:anim calcmode="lin" valueType="num">
                                      <p:cBhvr>
                                        <p:cTn id="9"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6159"/>
                </p:tgtEl>
              </p:cMediaNode>
            </p:video>
          </p:childTnLst>
        </p:cTn>
      </p:par>
    </p:tnLst>
    <p:bldLst>
      <p:bldP spid="614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8"/>
          <p:cNvSpPr>
            <a:spLocks noChangeArrowheads="1"/>
          </p:cNvSpPr>
          <p:nvPr/>
        </p:nvSpPr>
        <p:spPr bwMode="auto">
          <a:xfrm>
            <a:off x="251520" y="2209800"/>
            <a:ext cx="8640960" cy="2971800"/>
          </a:xfrm>
          <a:prstGeom prst="rect">
            <a:avLst/>
          </a:prstGeom>
          <a:solidFill>
            <a:srgbClr val="CCFFFF"/>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Times New Roman" panose="02020603050405020304" pitchFamily="18" charset="0"/>
            </a:endParaRPr>
          </a:p>
        </p:txBody>
      </p:sp>
      <p:sp>
        <p:nvSpPr>
          <p:cNvPr id="3" name="Text Box 12">
            <a:hlinkClick r:id="rId2" action="ppaction://hlinksldjump"/>
          </p:cNvPr>
          <p:cNvSpPr txBox="1">
            <a:spLocks noChangeArrowheads="1"/>
          </p:cNvSpPr>
          <p:nvPr/>
        </p:nvSpPr>
        <p:spPr bwMode="auto">
          <a:xfrm>
            <a:off x="283390" y="1524000"/>
            <a:ext cx="191877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000" b="1" i="1" u="sng" dirty="0" err="1" smtClean="0">
                <a:solidFill>
                  <a:srgbClr val="FF0000"/>
                </a:solidFill>
                <a:latin typeface="Times New Roman" panose="02020603050405020304" pitchFamily="18" charset="0"/>
              </a:rPr>
              <a:t>Bài</a:t>
            </a:r>
            <a:r>
              <a:rPr lang="en-US" sz="3000" b="1" i="1" u="sng" dirty="0" smtClean="0">
                <a:solidFill>
                  <a:srgbClr val="FF0000"/>
                </a:solidFill>
                <a:latin typeface="Times New Roman" panose="02020603050405020304" pitchFamily="18" charset="0"/>
              </a:rPr>
              <a:t> </a:t>
            </a:r>
            <a:r>
              <a:rPr lang="en-US" sz="3000" b="1" i="1" u="sng" dirty="0" err="1" smtClean="0">
                <a:solidFill>
                  <a:srgbClr val="FF0000"/>
                </a:solidFill>
                <a:latin typeface="Times New Roman" panose="02020603050405020304" pitchFamily="18" charset="0"/>
              </a:rPr>
              <a:t>học</a:t>
            </a:r>
            <a:r>
              <a:rPr lang="en-US" sz="3000" b="1" i="1" u="sng" dirty="0" smtClean="0">
                <a:solidFill>
                  <a:srgbClr val="FF0000"/>
                </a:solidFill>
                <a:latin typeface="Times New Roman" panose="02020603050405020304" pitchFamily="18" charset="0"/>
              </a:rPr>
              <a:t> :</a:t>
            </a:r>
            <a:endParaRPr lang="en-US" sz="3000" b="1" i="1" u="sng" dirty="0">
              <a:solidFill>
                <a:srgbClr val="FF0000"/>
              </a:solidFill>
              <a:latin typeface="Times New Roman" panose="02020603050405020304" pitchFamily="18" charset="0"/>
            </a:endParaRPr>
          </a:p>
        </p:txBody>
      </p:sp>
      <p:sp>
        <p:nvSpPr>
          <p:cNvPr id="4" name="Rectangle 3"/>
          <p:cNvSpPr/>
          <p:nvPr/>
        </p:nvSpPr>
        <p:spPr>
          <a:xfrm>
            <a:off x="265671" y="889797"/>
            <a:ext cx="8586247" cy="584775"/>
          </a:xfrm>
          <a:prstGeom prst="rect">
            <a:avLst/>
          </a:prstGeom>
        </p:spPr>
        <p:txBody>
          <a:bodyPr wrap="square">
            <a:spAutoFit/>
          </a:bodyPr>
          <a:lstStyle/>
          <a:p>
            <a:pPr algn="ctr"/>
            <a:r>
              <a:rPr lang="en-US" sz="3200" b="1" dirty="0" err="1" smtClean="0">
                <a:solidFill>
                  <a:srgbClr val="FF0000"/>
                </a:solidFill>
                <a:latin typeface="Times New Roman" pitchFamily="18" charset="0"/>
                <a:cs typeface="Times New Roman" pitchFamily="18" charset="0"/>
              </a:rPr>
              <a:t>Trịnh</a:t>
            </a:r>
            <a:r>
              <a:rPr lang="en-US" sz="3200" b="1" dirty="0" smtClean="0">
                <a:solidFill>
                  <a:srgbClr val="FF000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Nguyễn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phân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tranh</a:t>
            </a:r>
            <a:endParaRPr lang="en-US" sz="3200" b="1" dirty="0">
              <a:solidFill>
                <a:srgbClr val="FF0000"/>
              </a:solidFill>
              <a:latin typeface="Times New Roman" pitchFamily="18" charset="0"/>
              <a:cs typeface="Times New Roman" pitchFamily="18" charset="0"/>
            </a:endParaRPr>
          </a:p>
        </p:txBody>
      </p:sp>
      <p:sp>
        <p:nvSpPr>
          <p:cNvPr id="5" name="Hộp_Văn_Bản 3"/>
          <p:cNvSpPr txBox="1"/>
          <p:nvPr/>
        </p:nvSpPr>
        <p:spPr>
          <a:xfrm>
            <a:off x="1752600" y="76200"/>
            <a:ext cx="5638800" cy="954107"/>
          </a:xfrm>
          <a:prstGeom prst="rect">
            <a:avLst/>
          </a:prstGeom>
          <a:noFill/>
        </p:spPr>
        <p:txBody>
          <a:bodyPr wrap="square" rtlCol="0">
            <a:spAutoFit/>
          </a:bodyPr>
          <a:lstStyle/>
          <a:p>
            <a:pPr algn="ctr"/>
            <a:r>
              <a:rPr lang="en-US" sz="2800" b="1" dirty="0" err="1" smtClean="0">
                <a:solidFill>
                  <a:schemeClr val="tx1">
                    <a:lumMod val="95000"/>
                    <a:lumOff val="5000"/>
                  </a:schemeClr>
                </a:solidFill>
                <a:latin typeface="Times New Roman" pitchFamily="18" charset="0"/>
                <a:cs typeface="Times New Roman" pitchFamily="18" charset="0"/>
              </a:rPr>
              <a:t>Thứ</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ba</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ngày</a:t>
            </a:r>
            <a:r>
              <a:rPr lang="en-US" sz="2800" b="1" dirty="0" smtClean="0">
                <a:solidFill>
                  <a:schemeClr val="tx1">
                    <a:lumMod val="95000"/>
                    <a:lumOff val="5000"/>
                  </a:schemeClr>
                </a:solidFill>
                <a:latin typeface="Times New Roman" pitchFamily="18" charset="0"/>
                <a:cs typeface="Times New Roman" pitchFamily="18" charset="0"/>
              </a:rPr>
              <a:t> 7 </a:t>
            </a:r>
            <a:r>
              <a:rPr lang="en-US" sz="2800" b="1" dirty="0" err="1" smtClean="0">
                <a:solidFill>
                  <a:schemeClr val="tx1">
                    <a:lumMod val="95000"/>
                    <a:lumOff val="5000"/>
                  </a:schemeClr>
                </a:solidFill>
                <a:latin typeface="Times New Roman" pitchFamily="18" charset="0"/>
                <a:cs typeface="Times New Roman" pitchFamily="18" charset="0"/>
              </a:rPr>
              <a:t>tháng</a:t>
            </a:r>
            <a:r>
              <a:rPr lang="en-US" sz="2800" b="1" dirty="0" smtClean="0">
                <a:solidFill>
                  <a:schemeClr val="tx1">
                    <a:lumMod val="95000"/>
                    <a:lumOff val="5000"/>
                  </a:schemeClr>
                </a:solidFill>
                <a:latin typeface="Times New Roman" pitchFamily="18" charset="0"/>
                <a:cs typeface="Times New Roman" pitchFamily="18" charset="0"/>
              </a:rPr>
              <a:t> 3 </a:t>
            </a:r>
            <a:r>
              <a:rPr lang="en-US" sz="2800" b="1" dirty="0" err="1" smtClean="0">
                <a:solidFill>
                  <a:schemeClr val="tx1">
                    <a:lumMod val="95000"/>
                    <a:lumOff val="5000"/>
                  </a:schemeClr>
                </a:solidFill>
                <a:latin typeface="Times New Roman" pitchFamily="18" charset="0"/>
                <a:cs typeface="Times New Roman" pitchFamily="18" charset="0"/>
              </a:rPr>
              <a:t>năm</a:t>
            </a:r>
            <a:r>
              <a:rPr lang="en-US" sz="2800" b="1" dirty="0" smtClean="0">
                <a:solidFill>
                  <a:schemeClr val="tx1">
                    <a:lumMod val="95000"/>
                    <a:lumOff val="5000"/>
                  </a:schemeClr>
                </a:solidFill>
                <a:latin typeface="Times New Roman" pitchFamily="18" charset="0"/>
                <a:cs typeface="Times New Roman" pitchFamily="18" charset="0"/>
              </a:rPr>
              <a:t> 2019</a:t>
            </a:r>
          </a:p>
          <a:p>
            <a:pPr algn="ctr"/>
            <a:r>
              <a:rPr lang="en-US" sz="2800" b="1" dirty="0" err="1" smtClean="0">
                <a:solidFill>
                  <a:schemeClr val="tx1">
                    <a:lumMod val="95000"/>
                    <a:lumOff val="5000"/>
                  </a:schemeClr>
                </a:solidFill>
                <a:latin typeface="Times New Roman" pitchFamily="18" charset="0"/>
                <a:cs typeface="Times New Roman" pitchFamily="18" charset="0"/>
              </a:rPr>
              <a:t>Lịch</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sử</a:t>
            </a:r>
            <a:r>
              <a:rPr lang="en-US" sz="2800" b="1" dirty="0" smtClean="0">
                <a:solidFill>
                  <a:schemeClr val="tx1">
                    <a:lumMod val="95000"/>
                    <a:lumOff val="5000"/>
                  </a:schemeClr>
                </a:solidFill>
                <a:latin typeface="Times New Roman" pitchFamily="18" charset="0"/>
                <a:cs typeface="Times New Roman" pitchFamily="18" charset="0"/>
              </a:rPr>
              <a:t>:</a:t>
            </a:r>
            <a:endParaRPr lang="en-US" sz="2800" b="1" dirty="0">
              <a:solidFill>
                <a:schemeClr val="tx1">
                  <a:lumMod val="95000"/>
                  <a:lumOff val="5000"/>
                </a:schemeClr>
              </a:solidFill>
              <a:latin typeface="Times New Roman" pitchFamily="18" charset="0"/>
              <a:cs typeface="Times New Roman" pitchFamily="18" charset="0"/>
            </a:endParaRPr>
          </a:p>
        </p:txBody>
      </p:sp>
      <p:cxnSp>
        <p:nvCxnSpPr>
          <p:cNvPr id="6" name="Straight Connector 5"/>
          <p:cNvCxnSpPr/>
          <p:nvPr/>
        </p:nvCxnSpPr>
        <p:spPr>
          <a:xfrm>
            <a:off x="3974757" y="916458"/>
            <a:ext cx="1066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01596" y="2362200"/>
            <a:ext cx="8437604" cy="1569660"/>
          </a:xfrm>
          <a:prstGeom prst="rect">
            <a:avLst/>
          </a:prstGeom>
        </p:spPr>
        <p:txBody>
          <a:bodyPr wrap="square">
            <a:spAutoFit/>
          </a:bodyPr>
          <a:lstStyle/>
          <a:p>
            <a:pPr algn="just"/>
            <a:r>
              <a:rPr lang="de-DE" sz="3200" b="1" dirty="0" smtClean="0">
                <a:solidFill>
                  <a:schemeClr val="tx1">
                    <a:lumMod val="95000"/>
                    <a:lumOff val="5000"/>
                  </a:schemeClr>
                </a:solidFill>
                <a:latin typeface="Times New Roman" pitchFamily="18" charset="0"/>
                <a:cs typeface="Times New Roman" pitchFamily="18" charset="0"/>
              </a:rPr>
              <a:t>     </a:t>
            </a:r>
            <a:r>
              <a:rPr lang="en-US" sz="3200" b="1" dirty="0" err="1">
                <a:solidFill>
                  <a:schemeClr val="tx1">
                    <a:lumMod val="95000"/>
                    <a:lumOff val="5000"/>
                  </a:schemeClr>
                </a:solidFill>
                <a:latin typeface="Times New Roman" pitchFamily="18" charset="0"/>
                <a:cs typeface="Times New Roman" pitchFamily="18" charset="0"/>
              </a:rPr>
              <a:t>Từ</a:t>
            </a:r>
            <a:r>
              <a:rPr lang="en-US" sz="3200" b="1" dirty="0">
                <a:solidFill>
                  <a:schemeClr val="tx1">
                    <a:lumMod val="95000"/>
                    <a:lumOff val="5000"/>
                  </a:schemeClr>
                </a:solidFill>
                <a:latin typeface="Times New Roman" pitchFamily="18" charset="0"/>
                <a:cs typeface="Times New Roman" pitchFamily="18" charset="0"/>
              </a:rPr>
              <a:t> </a:t>
            </a:r>
            <a:r>
              <a:rPr lang="en-US" sz="3200" b="1" dirty="0" err="1">
                <a:solidFill>
                  <a:schemeClr val="tx1">
                    <a:lumMod val="95000"/>
                    <a:lumOff val="5000"/>
                  </a:schemeClr>
                </a:solidFill>
                <a:latin typeface="Times New Roman" pitchFamily="18" charset="0"/>
                <a:cs typeface="Times New Roman" pitchFamily="18" charset="0"/>
              </a:rPr>
              <a:t>đầu</a:t>
            </a:r>
            <a:r>
              <a:rPr lang="en-US" sz="3200" b="1" dirty="0">
                <a:solidFill>
                  <a:schemeClr val="tx1">
                    <a:lumMod val="95000"/>
                    <a:lumOff val="5000"/>
                  </a:schemeClr>
                </a:solidFill>
                <a:latin typeface="Times New Roman" pitchFamily="18" charset="0"/>
                <a:cs typeface="Times New Roman" pitchFamily="18" charset="0"/>
              </a:rPr>
              <a:t> </a:t>
            </a:r>
            <a:r>
              <a:rPr lang="en-US" sz="3200" b="1" dirty="0" err="1">
                <a:solidFill>
                  <a:schemeClr val="tx1">
                    <a:lumMod val="95000"/>
                    <a:lumOff val="5000"/>
                  </a:schemeClr>
                </a:solidFill>
                <a:latin typeface="Times New Roman" pitchFamily="18" charset="0"/>
                <a:cs typeface="Times New Roman" pitchFamily="18" charset="0"/>
              </a:rPr>
              <a:t>thế</a:t>
            </a:r>
            <a:r>
              <a:rPr lang="en-US" sz="3200" b="1" dirty="0">
                <a:solidFill>
                  <a:schemeClr val="tx1">
                    <a:lumMod val="95000"/>
                    <a:lumOff val="5000"/>
                  </a:schemeClr>
                </a:solidFill>
                <a:latin typeface="Times New Roman" pitchFamily="18" charset="0"/>
                <a:cs typeface="Times New Roman" pitchFamily="18" charset="0"/>
              </a:rPr>
              <a:t> </a:t>
            </a:r>
            <a:r>
              <a:rPr lang="en-US" sz="3200" b="1" dirty="0" err="1">
                <a:solidFill>
                  <a:schemeClr val="tx1">
                    <a:lumMod val="95000"/>
                    <a:lumOff val="5000"/>
                  </a:schemeClr>
                </a:solidFill>
                <a:latin typeface="Times New Roman" pitchFamily="18" charset="0"/>
                <a:cs typeface="Times New Roman" pitchFamily="18" charset="0"/>
              </a:rPr>
              <a:t>kỉ</a:t>
            </a:r>
            <a:r>
              <a:rPr lang="en-US" sz="3200" b="1" dirty="0">
                <a:solidFill>
                  <a:schemeClr val="tx1">
                    <a:lumMod val="95000"/>
                    <a:lumOff val="5000"/>
                  </a:schemeClr>
                </a:solidFill>
                <a:latin typeface="Times New Roman" pitchFamily="18" charset="0"/>
                <a:cs typeface="Times New Roman" pitchFamily="18" charset="0"/>
              </a:rPr>
              <a:t> XVI, </a:t>
            </a:r>
            <a:r>
              <a:rPr lang="en-US" sz="3200" b="1" dirty="0" err="1">
                <a:solidFill>
                  <a:schemeClr val="tx1">
                    <a:lumMod val="95000"/>
                    <a:lumOff val="5000"/>
                  </a:schemeClr>
                </a:solidFill>
                <a:latin typeface="Times New Roman" pitchFamily="18" charset="0"/>
                <a:cs typeface="Times New Roman" pitchFamily="18" charset="0"/>
              </a:rPr>
              <a:t>chính</a:t>
            </a:r>
            <a:r>
              <a:rPr lang="en-US" sz="3200" b="1" dirty="0">
                <a:solidFill>
                  <a:schemeClr val="tx1">
                    <a:lumMod val="95000"/>
                    <a:lumOff val="5000"/>
                  </a:schemeClr>
                </a:solidFill>
                <a:latin typeface="Times New Roman" pitchFamily="18" charset="0"/>
                <a:cs typeface="Times New Roman" pitchFamily="18" charset="0"/>
              </a:rPr>
              <a:t> </a:t>
            </a:r>
            <a:r>
              <a:rPr lang="en-US" sz="3200" b="1" dirty="0" err="1">
                <a:solidFill>
                  <a:schemeClr val="tx1">
                    <a:lumMod val="95000"/>
                    <a:lumOff val="5000"/>
                  </a:schemeClr>
                </a:solidFill>
                <a:latin typeface="Times New Roman" pitchFamily="18" charset="0"/>
                <a:cs typeface="Times New Roman" pitchFamily="18" charset="0"/>
              </a:rPr>
              <a:t>quyền</a:t>
            </a:r>
            <a:r>
              <a:rPr lang="en-US" sz="3200" b="1" dirty="0">
                <a:solidFill>
                  <a:schemeClr val="tx1">
                    <a:lumMod val="95000"/>
                    <a:lumOff val="5000"/>
                  </a:schemeClr>
                </a:solidFill>
                <a:latin typeface="Times New Roman" pitchFamily="18" charset="0"/>
                <a:cs typeface="Times New Roman" pitchFamily="18" charset="0"/>
              </a:rPr>
              <a:t> </a:t>
            </a:r>
            <a:r>
              <a:rPr lang="en-US" sz="3200" b="1" dirty="0" err="1">
                <a:solidFill>
                  <a:schemeClr val="tx1">
                    <a:lumMod val="95000"/>
                    <a:lumOff val="5000"/>
                  </a:schemeClr>
                </a:solidFill>
                <a:latin typeface="Times New Roman" pitchFamily="18" charset="0"/>
                <a:cs typeface="Times New Roman" pitchFamily="18" charset="0"/>
              </a:rPr>
              <a:t>nhà</a:t>
            </a:r>
            <a:r>
              <a:rPr lang="en-US" sz="3200" b="1" dirty="0">
                <a:solidFill>
                  <a:schemeClr val="tx1">
                    <a:lumMod val="95000"/>
                    <a:lumOff val="5000"/>
                  </a:schemeClr>
                </a:solidFill>
                <a:latin typeface="Times New Roman" pitchFamily="18" charset="0"/>
                <a:cs typeface="Times New Roman" pitchFamily="18" charset="0"/>
              </a:rPr>
              <a:t> </a:t>
            </a:r>
            <a:r>
              <a:rPr lang="en-US" sz="3200" b="1" dirty="0" err="1">
                <a:solidFill>
                  <a:schemeClr val="tx1">
                    <a:lumMod val="95000"/>
                    <a:lumOff val="5000"/>
                  </a:schemeClr>
                </a:solidFill>
                <a:latin typeface="Times New Roman" pitchFamily="18" charset="0"/>
                <a:cs typeface="Times New Roman" pitchFamily="18" charset="0"/>
              </a:rPr>
              <a:t>Lê</a:t>
            </a:r>
            <a:r>
              <a:rPr lang="en-US" sz="3200" b="1" dirty="0">
                <a:solidFill>
                  <a:schemeClr val="tx1">
                    <a:lumMod val="95000"/>
                    <a:lumOff val="5000"/>
                  </a:schemeClr>
                </a:solidFill>
                <a:latin typeface="Times New Roman" pitchFamily="18" charset="0"/>
                <a:cs typeface="Times New Roman" pitchFamily="18" charset="0"/>
              </a:rPr>
              <a:t> </a:t>
            </a:r>
            <a:r>
              <a:rPr lang="en-US" sz="3200" b="1" dirty="0" err="1">
                <a:solidFill>
                  <a:schemeClr val="tx1">
                    <a:lumMod val="95000"/>
                    <a:lumOff val="5000"/>
                  </a:schemeClr>
                </a:solidFill>
                <a:latin typeface="Times New Roman" pitchFamily="18" charset="0"/>
                <a:cs typeface="Times New Roman" pitchFamily="18" charset="0"/>
              </a:rPr>
              <a:t>suy</a:t>
            </a:r>
            <a:r>
              <a:rPr lang="en-US" sz="3200" b="1" dirty="0">
                <a:solidFill>
                  <a:schemeClr val="tx1">
                    <a:lumMod val="95000"/>
                    <a:lumOff val="5000"/>
                  </a:schemeClr>
                </a:solidFill>
                <a:latin typeface="Times New Roman" pitchFamily="18" charset="0"/>
                <a:cs typeface="Times New Roman" pitchFamily="18" charset="0"/>
              </a:rPr>
              <a:t> </a:t>
            </a:r>
            <a:r>
              <a:rPr lang="en-US" sz="3200" b="1" dirty="0" err="1">
                <a:solidFill>
                  <a:schemeClr val="tx1">
                    <a:lumMod val="95000"/>
                    <a:lumOff val="5000"/>
                  </a:schemeClr>
                </a:solidFill>
                <a:latin typeface="Times New Roman" pitchFamily="18" charset="0"/>
                <a:cs typeface="Times New Roman" pitchFamily="18" charset="0"/>
              </a:rPr>
              <a:t>yếu</a:t>
            </a:r>
            <a:r>
              <a:rPr lang="en-US" sz="3200" b="1" dirty="0">
                <a:solidFill>
                  <a:schemeClr val="tx1">
                    <a:lumMod val="95000"/>
                    <a:lumOff val="5000"/>
                  </a:schemeClr>
                </a:solidFill>
                <a:latin typeface="Times New Roman" pitchFamily="18" charset="0"/>
                <a:cs typeface="Times New Roman" pitchFamily="18" charset="0"/>
              </a:rPr>
              <a:t>. </a:t>
            </a:r>
            <a:r>
              <a:rPr lang="en-US" sz="3200" b="1" dirty="0" err="1">
                <a:solidFill>
                  <a:schemeClr val="tx1">
                    <a:lumMod val="95000"/>
                    <a:lumOff val="5000"/>
                  </a:schemeClr>
                </a:solidFill>
                <a:latin typeface="Times New Roman" pitchFamily="18" charset="0"/>
                <a:cs typeface="Times New Roman" pitchFamily="18" charset="0"/>
              </a:rPr>
              <a:t>Các</a:t>
            </a:r>
            <a:r>
              <a:rPr lang="en-US" sz="3200" b="1" dirty="0">
                <a:solidFill>
                  <a:schemeClr val="tx1">
                    <a:lumMod val="95000"/>
                    <a:lumOff val="5000"/>
                  </a:schemeClr>
                </a:solidFill>
                <a:latin typeface="Times New Roman" pitchFamily="18" charset="0"/>
                <a:cs typeface="Times New Roman" pitchFamily="18" charset="0"/>
              </a:rPr>
              <a:t> </a:t>
            </a:r>
            <a:r>
              <a:rPr lang="en-US" sz="3200" b="1" dirty="0" err="1">
                <a:solidFill>
                  <a:schemeClr val="tx1">
                    <a:lumMod val="95000"/>
                    <a:lumOff val="5000"/>
                  </a:schemeClr>
                </a:solidFill>
                <a:latin typeface="Times New Roman" pitchFamily="18" charset="0"/>
                <a:cs typeface="Times New Roman" pitchFamily="18" charset="0"/>
              </a:rPr>
              <a:t>tập</a:t>
            </a:r>
            <a:r>
              <a:rPr lang="en-US" sz="3200" b="1" dirty="0">
                <a:solidFill>
                  <a:schemeClr val="tx1">
                    <a:lumMod val="95000"/>
                    <a:lumOff val="5000"/>
                  </a:schemeClr>
                </a:solidFill>
                <a:latin typeface="Times New Roman" pitchFamily="18" charset="0"/>
                <a:cs typeface="Times New Roman" pitchFamily="18" charset="0"/>
              </a:rPr>
              <a:t> </a:t>
            </a:r>
            <a:r>
              <a:rPr lang="en-US" sz="3200" b="1" dirty="0" err="1">
                <a:solidFill>
                  <a:schemeClr val="tx1">
                    <a:lumMod val="95000"/>
                    <a:lumOff val="5000"/>
                  </a:schemeClr>
                </a:solidFill>
                <a:latin typeface="Times New Roman" pitchFamily="18" charset="0"/>
                <a:cs typeface="Times New Roman" pitchFamily="18" charset="0"/>
              </a:rPr>
              <a:t>đoàn</a:t>
            </a:r>
            <a:r>
              <a:rPr lang="en-US" sz="3200" b="1" dirty="0">
                <a:solidFill>
                  <a:schemeClr val="tx1">
                    <a:lumMod val="95000"/>
                    <a:lumOff val="5000"/>
                  </a:schemeClr>
                </a:solidFill>
                <a:latin typeface="Times New Roman" pitchFamily="18" charset="0"/>
                <a:cs typeface="Times New Roman" pitchFamily="18" charset="0"/>
              </a:rPr>
              <a:t> </a:t>
            </a:r>
            <a:r>
              <a:rPr lang="en-US" sz="3200" b="1" dirty="0" err="1">
                <a:solidFill>
                  <a:schemeClr val="tx1">
                    <a:lumMod val="95000"/>
                    <a:lumOff val="5000"/>
                  </a:schemeClr>
                </a:solidFill>
                <a:latin typeface="Times New Roman" pitchFamily="18" charset="0"/>
                <a:cs typeface="Times New Roman" pitchFamily="18" charset="0"/>
              </a:rPr>
              <a:t>phong</a:t>
            </a:r>
            <a:r>
              <a:rPr lang="en-US" sz="3200" b="1" dirty="0">
                <a:solidFill>
                  <a:schemeClr val="tx1">
                    <a:lumMod val="95000"/>
                    <a:lumOff val="5000"/>
                  </a:schemeClr>
                </a:solidFill>
                <a:latin typeface="Times New Roman" pitchFamily="18" charset="0"/>
                <a:cs typeface="Times New Roman" pitchFamily="18" charset="0"/>
              </a:rPr>
              <a:t> </a:t>
            </a:r>
            <a:r>
              <a:rPr lang="en-US" sz="3200" b="1" dirty="0" err="1">
                <a:solidFill>
                  <a:schemeClr val="tx1">
                    <a:lumMod val="95000"/>
                    <a:lumOff val="5000"/>
                  </a:schemeClr>
                </a:solidFill>
                <a:latin typeface="Times New Roman" pitchFamily="18" charset="0"/>
                <a:cs typeface="Times New Roman" pitchFamily="18" charset="0"/>
              </a:rPr>
              <a:t>kiến</a:t>
            </a:r>
            <a:r>
              <a:rPr lang="en-US" sz="3200" b="1" dirty="0">
                <a:solidFill>
                  <a:schemeClr val="tx1">
                    <a:lumMod val="95000"/>
                    <a:lumOff val="5000"/>
                  </a:schemeClr>
                </a:solidFill>
                <a:latin typeface="Times New Roman" pitchFamily="18" charset="0"/>
                <a:cs typeface="Times New Roman" pitchFamily="18" charset="0"/>
              </a:rPr>
              <a:t> </a:t>
            </a:r>
            <a:r>
              <a:rPr lang="en-US" sz="3200" b="1" dirty="0" err="1">
                <a:solidFill>
                  <a:schemeClr val="tx1">
                    <a:lumMod val="95000"/>
                    <a:lumOff val="5000"/>
                  </a:schemeClr>
                </a:solidFill>
                <a:latin typeface="Times New Roman" pitchFamily="18" charset="0"/>
                <a:cs typeface="Times New Roman" pitchFamily="18" charset="0"/>
              </a:rPr>
              <a:t>xâu</a:t>
            </a:r>
            <a:r>
              <a:rPr lang="en-US" sz="3200" b="1" dirty="0">
                <a:solidFill>
                  <a:schemeClr val="tx1">
                    <a:lumMod val="95000"/>
                    <a:lumOff val="5000"/>
                  </a:schemeClr>
                </a:solidFill>
                <a:latin typeface="Times New Roman" pitchFamily="18" charset="0"/>
                <a:cs typeface="Times New Roman" pitchFamily="18" charset="0"/>
              </a:rPr>
              <a:t> </a:t>
            </a:r>
            <a:r>
              <a:rPr lang="en-US" sz="3200" b="1" dirty="0" err="1">
                <a:solidFill>
                  <a:schemeClr val="tx1">
                    <a:lumMod val="95000"/>
                    <a:lumOff val="5000"/>
                  </a:schemeClr>
                </a:solidFill>
                <a:latin typeface="Times New Roman" pitchFamily="18" charset="0"/>
                <a:cs typeface="Times New Roman" pitchFamily="18" charset="0"/>
              </a:rPr>
              <a:t>xé</a:t>
            </a:r>
            <a:r>
              <a:rPr lang="en-US" sz="3200" b="1" dirty="0">
                <a:solidFill>
                  <a:schemeClr val="tx1">
                    <a:lumMod val="95000"/>
                    <a:lumOff val="5000"/>
                  </a:schemeClr>
                </a:solidFill>
                <a:latin typeface="Times New Roman" pitchFamily="18" charset="0"/>
                <a:cs typeface="Times New Roman" pitchFamily="18" charset="0"/>
              </a:rPr>
              <a:t> </a:t>
            </a:r>
            <a:r>
              <a:rPr lang="en-US" sz="3200" b="1" dirty="0" err="1">
                <a:solidFill>
                  <a:schemeClr val="tx1">
                    <a:lumMod val="95000"/>
                    <a:lumOff val="5000"/>
                  </a:schemeClr>
                </a:solidFill>
                <a:latin typeface="Times New Roman" pitchFamily="18" charset="0"/>
                <a:cs typeface="Times New Roman" pitchFamily="18" charset="0"/>
              </a:rPr>
              <a:t>nhau</a:t>
            </a:r>
            <a:r>
              <a:rPr lang="en-US" sz="3200" b="1" dirty="0">
                <a:solidFill>
                  <a:schemeClr val="tx1">
                    <a:lumMod val="95000"/>
                    <a:lumOff val="5000"/>
                  </a:schemeClr>
                </a:solidFill>
                <a:latin typeface="Times New Roman" pitchFamily="18" charset="0"/>
                <a:cs typeface="Times New Roman" pitchFamily="18" charset="0"/>
              </a:rPr>
              <a:t> </a:t>
            </a:r>
            <a:r>
              <a:rPr lang="en-US" sz="3200" b="1" dirty="0" err="1">
                <a:solidFill>
                  <a:schemeClr val="tx1">
                    <a:lumMod val="95000"/>
                    <a:lumOff val="5000"/>
                  </a:schemeClr>
                </a:solidFill>
                <a:latin typeface="Times New Roman" pitchFamily="18" charset="0"/>
                <a:cs typeface="Times New Roman" pitchFamily="18" charset="0"/>
              </a:rPr>
              <a:t>tranh</a:t>
            </a:r>
            <a:r>
              <a:rPr lang="en-US" sz="3200" b="1" dirty="0">
                <a:solidFill>
                  <a:schemeClr val="tx1">
                    <a:lumMod val="95000"/>
                    <a:lumOff val="5000"/>
                  </a:schemeClr>
                </a:solidFill>
                <a:latin typeface="Times New Roman" pitchFamily="18" charset="0"/>
                <a:cs typeface="Times New Roman" pitchFamily="18" charset="0"/>
              </a:rPr>
              <a:t> </a:t>
            </a:r>
            <a:r>
              <a:rPr lang="en-US" sz="3200" b="1" dirty="0" err="1">
                <a:solidFill>
                  <a:schemeClr val="tx1">
                    <a:lumMod val="95000"/>
                    <a:lumOff val="5000"/>
                  </a:schemeClr>
                </a:solidFill>
                <a:latin typeface="Times New Roman" pitchFamily="18" charset="0"/>
                <a:cs typeface="Times New Roman" pitchFamily="18" charset="0"/>
              </a:rPr>
              <a:t>giành</a:t>
            </a:r>
            <a:r>
              <a:rPr lang="en-US" sz="3200" b="1" dirty="0">
                <a:solidFill>
                  <a:schemeClr val="tx1">
                    <a:lumMod val="95000"/>
                    <a:lumOff val="5000"/>
                  </a:schemeClr>
                </a:solidFill>
                <a:latin typeface="Times New Roman" pitchFamily="18" charset="0"/>
                <a:cs typeface="Times New Roman" pitchFamily="18" charset="0"/>
              </a:rPr>
              <a:t> </a:t>
            </a:r>
            <a:r>
              <a:rPr lang="en-US" sz="3200" b="1" dirty="0" err="1">
                <a:solidFill>
                  <a:schemeClr val="tx1">
                    <a:lumMod val="95000"/>
                    <a:lumOff val="5000"/>
                  </a:schemeClr>
                </a:solidFill>
                <a:latin typeface="Times New Roman" pitchFamily="18" charset="0"/>
                <a:cs typeface="Times New Roman" pitchFamily="18" charset="0"/>
              </a:rPr>
              <a:t>ngai</a:t>
            </a:r>
            <a:r>
              <a:rPr lang="en-US" sz="3200" b="1" dirty="0">
                <a:solidFill>
                  <a:schemeClr val="tx1">
                    <a:lumMod val="95000"/>
                    <a:lumOff val="5000"/>
                  </a:schemeClr>
                </a:solidFill>
                <a:latin typeface="Times New Roman" pitchFamily="18" charset="0"/>
                <a:cs typeface="Times New Roman" pitchFamily="18" charset="0"/>
              </a:rPr>
              <a:t> </a:t>
            </a:r>
            <a:r>
              <a:rPr lang="en-US" sz="3200" b="1" dirty="0" err="1">
                <a:solidFill>
                  <a:schemeClr val="tx1">
                    <a:lumMod val="95000"/>
                    <a:lumOff val="5000"/>
                  </a:schemeClr>
                </a:solidFill>
                <a:latin typeface="Times New Roman" pitchFamily="18" charset="0"/>
                <a:cs typeface="Times New Roman" pitchFamily="18" charset="0"/>
              </a:rPr>
              <a:t>vàng</a:t>
            </a:r>
            <a:r>
              <a:rPr lang="en-US" sz="3200" b="1" dirty="0">
                <a:solidFill>
                  <a:schemeClr val="tx1">
                    <a:lumMod val="95000"/>
                    <a:lumOff val="5000"/>
                  </a:schemeClr>
                </a:solidFill>
                <a:latin typeface="Times New Roman" pitchFamily="18" charset="0"/>
                <a:cs typeface="Times New Roman" pitchFamily="18" charset="0"/>
              </a:rPr>
              <a:t>. </a:t>
            </a:r>
          </a:p>
        </p:txBody>
      </p:sp>
      <p:sp>
        <p:nvSpPr>
          <p:cNvPr id="8" name="Text Box 12"/>
          <p:cNvSpPr txBox="1">
            <a:spLocks noChangeArrowheads="1"/>
          </p:cNvSpPr>
          <p:nvPr/>
        </p:nvSpPr>
        <p:spPr bwMode="auto">
          <a:xfrm>
            <a:off x="646670" y="2392740"/>
            <a:ext cx="810554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DE" sz="3200" b="1" dirty="0" smtClean="0">
                <a:solidFill>
                  <a:srgbClr val="0000CC"/>
                </a:solidFill>
                <a:cs typeface="Times New Roman" pitchFamily="18" charset="0"/>
              </a:rPr>
              <a:t> </a:t>
            </a:r>
            <a:r>
              <a:rPr lang="de-DE" sz="3200" b="1" dirty="0">
                <a:solidFill>
                  <a:srgbClr val="0000CC"/>
                </a:solidFill>
                <a:cs typeface="Times New Roman" pitchFamily="18" charset="0"/>
              </a:rPr>
              <a:t> </a:t>
            </a:r>
            <a:r>
              <a:rPr lang="en-US" sz="3200" b="1" dirty="0" err="1">
                <a:solidFill>
                  <a:srgbClr val="0000CC"/>
                </a:solidFill>
                <a:cs typeface="Times New Roman" pitchFamily="18" charset="0"/>
              </a:rPr>
              <a:t>Từ</a:t>
            </a:r>
            <a:r>
              <a:rPr lang="en-US" sz="3200" b="1" dirty="0">
                <a:solidFill>
                  <a:srgbClr val="0000CC"/>
                </a:solidFill>
                <a:cs typeface="Times New Roman" pitchFamily="18" charset="0"/>
              </a:rPr>
              <a:t> </a:t>
            </a:r>
            <a:r>
              <a:rPr lang="en-US" sz="3200" b="1" dirty="0" err="1">
                <a:solidFill>
                  <a:srgbClr val="0000CC"/>
                </a:solidFill>
                <a:cs typeface="Times New Roman" pitchFamily="18" charset="0"/>
              </a:rPr>
              <a:t>đầu</a:t>
            </a:r>
            <a:r>
              <a:rPr lang="en-US" sz="3200" b="1" dirty="0">
                <a:solidFill>
                  <a:srgbClr val="0000CC"/>
                </a:solidFill>
                <a:cs typeface="Times New Roman" pitchFamily="18" charset="0"/>
              </a:rPr>
              <a:t> </a:t>
            </a:r>
            <a:r>
              <a:rPr lang="en-US" sz="3200" b="1" dirty="0" err="1">
                <a:solidFill>
                  <a:srgbClr val="0000CC"/>
                </a:solidFill>
                <a:cs typeface="Times New Roman" pitchFamily="18" charset="0"/>
              </a:rPr>
              <a:t>thế</a:t>
            </a:r>
            <a:r>
              <a:rPr lang="en-US" sz="3200" b="1" dirty="0">
                <a:solidFill>
                  <a:srgbClr val="0000CC"/>
                </a:solidFill>
                <a:cs typeface="Times New Roman" pitchFamily="18" charset="0"/>
              </a:rPr>
              <a:t> </a:t>
            </a:r>
            <a:r>
              <a:rPr lang="en-US" sz="3200" b="1" dirty="0" err="1">
                <a:solidFill>
                  <a:srgbClr val="0000CC"/>
                </a:solidFill>
                <a:cs typeface="Times New Roman" pitchFamily="18" charset="0"/>
              </a:rPr>
              <a:t>kỉ</a:t>
            </a:r>
            <a:r>
              <a:rPr lang="en-US" sz="3200" b="1" dirty="0">
                <a:solidFill>
                  <a:srgbClr val="0000CC"/>
                </a:solidFill>
                <a:cs typeface="Times New Roman" pitchFamily="18" charset="0"/>
              </a:rPr>
              <a:t> XVI, </a:t>
            </a:r>
            <a:r>
              <a:rPr lang="en-US" sz="3200" b="1" dirty="0" err="1">
                <a:solidFill>
                  <a:srgbClr val="0000CC"/>
                </a:solidFill>
                <a:cs typeface="Times New Roman" pitchFamily="18" charset="0"/>
              </a:rPr>
              <a:t>chính</a:t>
            </a:r>
            <a:r>
              <a:rPr lang="en-US" sz="3200" b="1" dirty="0">
                <a:solidFill>
                  <a:srgbClr val="0000CC"/>
                </a:solidFill>
                <a:cs typeface="Times New Roman" pitchFamily="18" charset="0"/>
              </a:rPr>
              <a:t> </a:t>
            </a:r>
            <a:r>
              <a:rPr lang="en-US" sz="3200" b="1" dirty="0" err="1">
                <a:solidFill>
                  <a:srgbClr val="0000CC"/>
                </a:solidFill>
                <a:cs typeface="Times New Roman" pitchFamily="18" charset="0"/>
              </a:rPr>
              <a:t>quyền</a:t>
            </a:r>
            <a:r>
              <a:rPr lang="en-US" sz="3200" b="1" dirty="0">
                <a:solidFill>
                  <a:srgbClr val="0000CC"/>
                </a:solidFill>
                <a:cs typeface="Times New Roman" pitchFamily="18" charset="0"/>
              </a:rPr>
              <a:t> </a:t>
            </a:r>
            <a:r>
              <a:rPr lang="en-US" sz="3200" b="1" dirty="0" err="1">
                <a:solidFill>
                  <a:srgbClr val="0000CC"/>
                </a:solidFill>
                <a:cs typeface="Times New Roman" pitchFamily="18" charset="0"/>
              </a:rPr>
              <a:t>nhà</a:t>
            </a:r>
            <a:r>
              <a:rPr lang="en-US" sz="3200" b="1" dirty="0">
                <a:solidFill>
                  <a:srgbClr val="0000CC"/>
                </a:solidFill>
                <a:cs typeface="Times New Roman" pitchFamily="18" charset="0"/>
              </a:rPr>
              <a:t> </a:t>
            </a:r>
            <a:r>
              <a:rPr lang="en-US" sz="3200" b="1" dirty="0" err="1">
                <a:solidFill>
                  <a:srgbClr val="0000CC"/>
                </a:solidFill>
                <a:cs typeface="Times New Roman" pitchFamily="18" charset="0"/>
              </a:rPr>
              <a:t>Lê</a:t>
            </a:r>
            <a:r>
              <a:rPr lang="en-US" sz="3200" b="1" dirty="0">
                <a:solidFill>
                  <a:srgbClr val="0000CC"/>
                </a:solidFill>
                <a:cs typeface="Times New Roman" pitchFamily="18" charset="0"/>
              </a:rPr>
              <a:t> </a:t>
            </a:r>
            <a:r>
              <a:rPr lang="en-US" sz="3200" b="1" dirty="0" err="1">
                <a:solidFill>
                  <a:srgbClr val="0000CC"/>
                </a:solidFill>
                <a:cs typeface="Times New Roman" pitchFamily="18" charset="0"/>
              </a:rPr>
              <a:t>n</a:t>
            </a:r>
            <a:r>
              <a:rPr lang="en-US" sz="3200" b="1" dirty="0" err="1" smtClean="0">
                <a:solidFill>
                  <a:srgbClr val="0000CC"/>
                </a:solidFill>
                <a:cs typeface="Times New Roman" pitchFamily="18" charset="0"/>
              </a:rPr>
              <a:t>hư</a:t>
            </a:r>
            <a:r>
              <a:rPr lang="en-US" sz="3200" b="1" dirty="0" smtClean="0">
                <a:solidFill>
                  <a:srgbClr val="0000CC"/>
                </a:solidFill>
                <a:cs typeface="Times New Roman" pitchFamily="18" charset="0"/>
              </a:rPr>
              <a:t> </a:t>
            </a:r>
            <a:r>
              <a:rPr lang="en-US" sz="3200" b="1" dirty="0" err="1">
                <a:solidFill>
                  <a:srgbClr val="0000CC"/>
                </a:solidFill>
                <a:cs typeface="Times New Roman" pitchFamily="18" charset="0"/>
              </a:rPr>
              <a:t>thế</a:t>
            </a:r>
            <a:r>
              <a:rPr lang="en-US" sz="3200" b="1" dirty="0">
                <a:solidFill>
                  <a:srgbClr val="0000CC"/>
                </a:solidFill>
                <a:cs typeface="Times New Roman" pitchFamily="18" charset="0"/>
              </a:rPr>
              <a:t> </a:t>
            </a:r>
            <a:r>
              <a:rPr lang="en-US" sz="3200" b="1" dirty="0" err="1">
                <a:solidFill>
                  <a:srgbClr val="0000CC"/>
                </a:solidFill>
                <a:cs typeface="Times New Roman" pitchFamily="18" charset="0"/>
              </a:rPr>
              <a:t>nào</a:t>
            </a:r>
            <a:r>
              <a:rPr lang="en-US" sz="3200" b="1" dirty="0">
                <a:solidFill>
                  <a:srgbClr val="0000CC"/>
                </a:solidFill>
                <a:cs typeface="Times New Roman" pitchFamily="18" charset="0"/>
              </a:rPr>
              <a:t> ? </a:t>
            </a:r>
            <a:r>
              <a:rPr lang="en-US" sz="3200" b="1" dirty="0" err="1">
                <a:solidFill>
                  <a:srgbClr val="0000CC"/>
                </a:solidFill>
                <a:cs typeface="Times New Roman" pitchFamily="18" charset="0"/>
              </a:rPr>
              <a:t>Các</a:t>
            </a:r>
            <a:r>
              <a:rPr lang="en-US" sz="3200" b="1" dirty="0">
                <a:solidFill>
                  <a:srgbClr val="0000CC"/>
                </a:solidFill>
                <a:cs typeface="Times New Roman" pitchFamily="18" charset="0"/>
              </a:rPr>
              <a:t> </a:t>
            </a:r>
            <a:r>
              <a:rPr lang="en-US" sz="3200" b="1" dirty="0" err="1">
                <a:solidFill>
                  <a:srgbClr val="0000CC"/>
                </a:solidFill>
                <a:cs typeface="Times New Roman" pitchFamily="18" charset="0"/>
              </a:rPr>
              <a:t>tập</a:t>
            </a:r>
            <a:r>
              <a:rPr lang="en-US" sz="3200" b="1" dirty="0">
                <a:solidFill>
                  <a:srgbClr val="0000CC"/>
                </a:solidFill>
                <a:cs typeface="Times New Roman" pitchFamily="18" charset="0"/>
              </a:rPr>
              <a:t> </a:t>
            </a:r>
            <a:r>
              <a:rPr lang="en-US" sz="3200" b="1" dirty="0" err="1">
                <a:solidFill>
                  <a:srgbClr val="0000CC"/>
                </a:solidFill>
                <a:cs typeface="Times New Roman" pitchFamily="18" charset="0"/>
              </a:rPr>
              <a:t>đoàn</a:t>
            </a:r>
            <a:r>
              <a:rPr lang="en-US" sz="3200" b="1" dirty="0">
                <a:solidFill>
                  <a:srgbClr val="0000CC"/>
                </a:solidFill>
                <a:cs typeface="Times New Roman" pitchFamily="18" charset="0"/>
              </a:rPr>
              <a:t> </a:t>
            </a:r>
            <a:r>
              <a:rPr lang="en-US" sz="3200" b="1" dirty="0" err="1">
                <a:solidFill>
                  <a:srgbClr val="0000CC"/>
                </a:solidFill>
                <a:cs typeface="Times New Roman" pitchFamily="18" charset="0"/>
              </a:rPr>
              <a:t>phong</a:t>
            </a:r>
            <a:r>
              <a:rPr lang="en-US" sz="3200" b="1" dirty="0">
                <a:solidFill>
                  <a:srgbClr val="0000CC"/>
                </a:solidFill>
                <a:cs typeface="Times New Roman" pitchFamily="18" charset="0"/>
              </a:rPr>
              <a:t> </a:t>
            </a:r>
            <a:r>
              <a:rPr lang="en-US" sz="3200" b="1" dirty="0" err="1">
                <a:solidFill>
                  <a:srgbClr val="0000CC"/>
                </a:solidFill>
                <a:cs typeface="Times New Roman" pitchFamily="18" charset="0"/>
              </a:rPr>
              <a:t>kiến</a:t>
            </a:r>
            <a:r>
              <a:rPr lang="en-US" sz="3200" b="1" dirty="0">
                <a:solidFill>
                  <a:srgbClr val="0000CC"/>
                </a:solidFill>
                <a:cs typeface="Times New Roman" pitchFamily="18" charset="0"/>
              </a:rPr>
              <a:t> </a:t>
            </a:r>
            <a:r>
              <a:rPr lang="en-US" sz="3200" b="1" dirty="0" err="1">
                <a:solidFill>
                  <a:srgbClr val="0000CC"/>
                </a:solidFill>
                <a:cs typeface="Times New Roman" pitchFamily="18" charset="0"/>
              </a:rPr>
              <a:t>xâu</a:t>
            </a:r>
            <a:r>
              <a:rPr lang="en-US" sz="3200" b="1" dirty="0">
                <a:solidFill>
                  <a:srgbClr val="0000CC"/>
                </a:solidFill>
                <a:cs typeface="Times New Roman" pitchFamily="18" charset="0"/>
              </a:rPr>
              <a:t> </a:t>
            </a:r>
            <a:r>
              <a:rPr lang="en-US" sz="3200" b="1" dirty="0" err="1">
                <a:solidFill>
                  <a:srgbClr val="0000CC"/>
                </a:solidFill>
                <a:cs typeface="Times New Roman" pitchFamily="18" charset="0"/>
              </a:rPr>
              <a:t>xé</a:t>
            </a:r>
            <a:r>
              <a:rPr lang="en-US" sz="3200" b="1" dirty="0">
                <a:solidFill>
                  <a:srgbClr val="0000CC"/>
                </a:solidFill>
                <a:cs typeface="Times New Roman" pitchFamily="18" charset="0"/>
              </a:rPr>
              <a:t> </a:t>
            </a:r>
            <a:r>
              <a:rPr lang="en-US" sz="3200" b="1" dirty="0" err="1">
                <a:solidFill>
                  <a:srgbClr val="0000CC"/>
                </a:solidFill>
                <a:cs typeface="Times New Roman" pitchFamily="18" charset="0"/>
              </a:rPr>
              <a:t>để</a:t>
            </a:r>
            <a:r>
              <a:rPr lang="en-US" sz="3200" b="1" dirty="0">
                <a:solidFill>
                  <a:srgbClr val="0000CC"/>
                </a:solidFill>
                <a:cs typeface="Times New Roman" pitchFamily="18" charset="0"/>
              </a:rPr>
              <a:t> </a:t>
            </a:r>
            <a:r>
              <a:rPr lang="en-US" sz="3200" b="1" dirty="0" err="1">
                <a:solidFill>
                  <a:srgbClr val="0000CC"/>
                </a:solidFill>
                <a:cs typeface="Times New Roman" pitchFamily="18" charset="0"/>
              </a:rPr>
              <a:t>làm</a:t>
            </a:r>
            <a:r>
              <a:rPr lang="en-US" sz="3200" b="1" dirty="0">
                <a:solidFill>
                  <a:srgbClr val="0000CC"/>
                </a:solidFill>
                <a:cs typeface="Times New Roman" pitchFamily="18" charset="0"/>
              </a:rPr>
              <a:t> </a:t>
            </a:r>
            <a:r>
              <a:rPr lang="en-US" sz="3200" b="1" dirty="0" err="1">
                <a:solidFill>
                  <a:srgbClr val="0000CC"/>
                </a:solidFill>
                <a:cs typeface="Times New Roman" pitchFamily="18" charset="0"/>
              </a:rPr>
              <a:t>gì</a:t>
            </a:r>
            <a:r>
              <a:rPr lang="en-US" sz="3200" b="1" dirty="0">
                <a:solidFill>
                  <a:srgbClr val="0000CC"/>
                </a:solidFill>
                <a:cs typeface="Times New Roman" pitchFamily="18" charset="0"/>
              </a:rPr>
              <a:t> ?</a:t>
            </a:r>
          </a:p>
        </p:txBody>
      </p:sp>
      <p:sp>
        <p:nvSpPr>
          <p:cNvPr id="9" name="Rectangle 8"/>
          <p:cNvSpPr/>
          <p:nvPr/>
        </p:nvSpPr>
        <p:spPr>
          <a:xfrm>
            <a:off x="341871" y="3838388"/>
            <a:ext cx="8437604" cy="1077218"/>
          </a:xfrm>
          <a:prstGeom prst="rect">
            <a:avLst/>
          </a:prstGeom>
        </p:spPr>
        <p:txBody>
          <a:bodyPr wrap="square">
            <a:spAutoFit/>
          </a:bodyPr>
          <a:lstStyle/>
          <a:p>
            <a:pPr algn="just"/>
            <a:r>
              <a:rPr lang="de-DE" sz="3200" b="1" dirty="0" smtClean="0">
                <a:solidFill>
                  <a:schemeClr val="tx1">
                    <a:lumMod val="95000"/>
                    <a:lumOff val="5000"/>
                  </a:schemeClr>
                </a:solidFill>
                <a:latin typeface="Times New Roman" pitchFamily="18" charset="0"/>
                <a:cs typeface="Times New Roman" pitchFamily="18" charset="0"/>
              </a:rPr>
              <a:t>     </a:t>
            </a:r>
            <a:r>
              <a:rPr lang="en-US" sz="3200" b="1" dirty="0" err="1">
                <a:solidFill>
                  <a:schemeClr val="tx1">
                    <a:lumMod val="95000"/>
                    <a:lumOff val="5000"/>
                  </a:schemeClr>
                </a:solidFill>
                <a:latin typeface="Times New Roman" pitchFamily="18" charset="0"/>
                <a:cs typeface="Times New Roman" pitchFamily="18" charset="0"/>
              </a:rPr>
              <a:t>Hậu</a:t>
            </a:r>
            <a:r>
              <a:rPr lang="en-US" sz="3200" b="1" dirty="0">
                <a:solidFill>
                  <a:schemeClr val="tx1">
                    <a:lumMod val="95000"/>
                    <a:lumOff val="5000"/>
                  </a:schemeClr>
                </a:solidFill>
                <a:latin typeface="Times New Roman" pitchFamily="18" charset="0"/>
                <a:cs typeface="Times New Roman" pitchFamily="18" charset="0"/>
              </a:rPr>
              <a:t> </a:t>
            </a:r>
            <a:r>
              <a:rPr lang="en-US" sz="3200" b="1" dirty="0" err="1">
                <a:solidFill>
                  <a:schemeClr val="tx1">
                    <a:lumMod val="95000"/>
                    <a:lumOff val="5000"/>
                  </a:schemeClr>
                </a:solidFill>
                <a:latin typeface="Times New Roman" pitchFamily="18" charset="0"/>
                <a:cs typeface="Times New Roman" pitchFamily="18" charset="0"/>
              </a:rPr>
              <a:t>quả</a:t>
            </a:r>
            <a:r>
              <a:rPr lang="en-US" sz="3200" b="1" dirty="0">
                <a:solidFill>
                  <a:schemeClr val="tx1">
                    <a:lumMod val="95000"/>
                    <a:lumOff val="5000"/>
                  </a:schemeClr>
                </a:solidFill>
                <a:latin typeface="Times New Roman" pitchFamily="18" charset="0"/>
                <a:cs typeface="Times New Roman" pitchFamily="18" charset="0"/>
              </a:rPr>
              <a:t> </a:t>
            </a:r>
            <a:r>
              <a:rPr lang="en-US" sz="3200" b="1" dirty="0" err="1">
                <a:solidFill>
                  <a:schemeClr val="tx1">
                    <a:lumMod val="95000"/>
                    <a:lumOff val="5000"/>
                  </a:schemeClr>
                </a:solidFill>
                <a:latin typeface="Times New Roman" pitchFamily="18" charset="0"/>
                <a:cs typeface="Times New Roman" pitchFamily="18" charset="0"/>
              </a:rPr>
              <a:t>là</a:t>
            </a:r>
            <a:r>
              <a:rPr lang="en-US" sz="3200" b="1" dirty="0">
                <a:solidFill>
                  <a:schemeClr val="tx1">
                    <a:lumMod val="95000"/>
                    <a:lumOff val="5000"/>
                  </a:schemeClr>
                </a:solidFill>
                <a:latin typeface="Times New Roman" pitchFamily="18" charset="0"/>
                <a:cs typeface="Times New Roman" pitchFamily="18" charset="0"/>
              </a:rPr>
              <a:t> </a:t>
            </a:r>
            <a:r>
              <a:rPr lang="en-US" sz="3200" b="1" dirty="0" err="1">
                <a:solidFill>
                  <a:schemeClr val="tx1">
                    <a:lumMod val="95000"/>
                    <a:lumOff val="5000"/>
                  </a:schemeClr>
                </a:solidFill>
                <a:latin typeface="Times New Roman" pitchFamily="18" charset="0"/>
                <a:cs typeface="Times New Roman" pitchFamily="18" charset="0"/>
              </a:rPr>
              <a:t>đất</a:t>
            </a:r>
            <a:r>
              <a:rPr lang="en-US" sz="3200" b="1" dirty="0">
                <a:solidFill>
                  <a:schemeClr val="tx1">
                    <a:lumMod val="95000"/>
                    <a:lumOff val="5000"/>
                  </a:schemeClr>
                </a:solidFill>
                <a:latin typeface="Times New Roman" pitchFamily="18" charset="0"/>
                <a:cs typeface="Times New Roman" pitchFamily="18" charset="0"/>
              </a:rPr>
              <a:t> </a:t>
            </a:r>
            <a:r>
              <a:rPr lang="en-US" sz="3200" b="1" dirty="0" err="1">
                <a:solidFill>
                  <a:schemeClr val="tx1">
                    <a:lumMod val="95000"/>
                    <a:lumOff val="5000"/>
                  </a:schemeClr>
                </a:solidFill>
                <a:latin typeface="Times New Roman" pitchFamily="18" charset="0"/>
                <a:cs typeface="Times New Roman" pitchFamily="18" charset="0"/>
              </a:rPr>
              <a:t>nước</a:t>
            </a:r>
            <a:r>
              <a:rPr lang="en-US" sz="3200" b="1" dirty="0">
                <a:solidFill>
                  <a:schemeClr val="tx1">
                    <a:lumMod val="95000"/>
                    <a:lumOff val="5000"/>
                  </a:schemeClr>
                </a:solidFill>
                <a:latin typeface="Times New Roman" pitchFamily="18" charset="0"/>
                <a:cs typeface="Times New Roman" pitchFamily="18" charset="0"/>
              </a:rPr>
              <a:t> </a:t>
            </a:r>
            <a:r>
              <a:rPr lang="en-US" sz="3200" b="1" dirty="0" err="1">
                <a:solidFill>
                  <a:schemeClr val="tx1">
                    <a:lumMod val="95000"/>
                    <a:lumOff val="5000"/>
                  </a:schemeClr>
                </a:solidFill>
                <a:latin typeface="Times New Roman" pitchFamily="18" charset="0"/>
                <a:cs typeface="Times New Roman" pitchFamily="18" charset="0"/>
              </a:rPr>
              <a:t>bị</a:t>
            </a:r>
            <a:r>
              <a:rPr lang="en-US" sz="3200" b="1" dirty="0">
                <a:solidFill>
                  <a:schemeClr val="tx1">
                    <a:lumMod val="95000"/>
                    <a:lumOff val="5000"/>
                  </a:schemeClr>
                </a:solidFill>
                <a:latin typeface="Times New Roman" pitchFamily="18" charset="0"/>
                <a:cs typeface="Times New Roman" pitchFamily="18" charset="0"/>
              </a:rPr>
              <a:t> chia </a:t>
            </a:r>
            <a:r>
              <a:rPr lang="en-US" sz="3200" b="1" dirty="0" err="1">
                <a:solidFill>
                  <a:schemeClr val="tx1">
                    <a:lumMod val="95000"/>
                    <a:lumOff val="5000"/>
                  </a:schemeClr>
                </a:solidFill>
                <a:latin typeface="Times New Roman" pitchFamily="18" charset="0"/>
                <a:cs typeface="Times New Roman" pitchFamily="18" charset="0"/>
              </a:rPr>
              <a:t>cắt</a:t>
            </a:r>
            <a:r>
              <a:rPr lang="en-US" sz="3200" b="1" dirty="0">
                <a:solidFill>
                  <a:schemeClr val="tx1">
                    <a:lumMod val="95000"/>
                    <a:lumOff val="5000"/>
                  </a:schemeClr>
                </a:solidFill>
                <a:latin typeface="Times New Roman" pitchFamily="18" charset="0"/>
                <a:cs typeface="Times New Roman" pitchFamily="18" charset="0"/>
              </a:rPr>
              <a:t>, </a:t>
            </a:r>
            <a:r>
              <a:rPr lang="en-US" sz="3200" b="1" dirty="0" err="1">
                <a:solidFill>
                  <a:schemeClr val="tx1">
                    <a:lumMod val="95000"/>
                    <a:lumOff val="5000"/>
                  </a:schemeClr>
                </a:solidFill>
                <a:latin typeface="Times New Roman" pitchFamily="18" charset="0"/>
                <a:cs typeface="Times New Roman" pitchFamily="18" charset="0"/>
              </a:rPr>
              <a:t>nhân</a:t>
            </a:r>
            <a:r>
              <a:rPr lang="en-US" sz="3200" b="1" dirty="0">
                <a:solidFill>
                  <a:schemeClr val="tx1">
                    <a:lumMod val="95000"/>
                    <a:lumOff val="5000"/>
                  </a:schemeClr>
                </a:solidFill>
                <a:latin typeface="Times New Roman" pitchFamily="18" charset="0"/>
                <a:cs typeface="Times New Roman" pitchFamily="18" charset="0"/>
              </a:rPr>
              <a:t> </a:t>
            </a:r>
            <a:r>
              <a:rPr lang="en-US" sz="3200" b="1" dirty="0" err="1">
                <a:solidFill>
                  <a:schemeClr val="tx1">
                    <a:lumMod val="95000"/>
                    <a:lumOff val="5000"/>
                  </a:schemeClr>
                </a:solidFill>
                <a:latin typeface="Times New Roman" pitchFamily="18" charset="0"/>
                <a:cs typeface="Times New Roman" pitchFamily="18" charset="0"/>
              </a:rPr>
              <a:t>dân</a:t>
            </a:r>
            <a:r>
              <a:rPr lang="en-US" sz="3200" b="1" dirty="0">
                <a:solidFill>
                  <a:schemeClr val="tx1">
                    <a:lumMod val="95000"/>
                    <a:lumOff val="5000"/>
                  </a:schemeClr>
                </a:solidFill>
                <a:latin typeface="Times New Roman" pitchFamily="18" charset="0"/>
                <a:cs typeface="Times New Roman" pitchFamily="18" charset="0"/>
              </a:rPr>
              <a:t> </a:t>
            </a:r>
            <a:r>
              <a:rPr lang="en-US" sz="3200" b="1" dirty="0" err="1">
                <a:solidFill>
                  <a:schemeClr val="tx1">
                    <a:lumMod val="95000"/>
                    <a:lumOff val="5000"/>
                  </a:schemeClr>
                </a:solidFill>
                <a:latin typeface="Times New Roman" pitchFamily="18" charset="0"/>
                <a:cs typeface="Times New Roman" pitchFamily="18" charset="0"/>
              </a:rPr>
              <a:t>cực</a:t>
            </a:r>
            <a:r>
              <a:rPr lang="en-US" sz="3200" b="1" dirty="0">
                <a:solidFill>
                  <a:schemeClr val="tx1">
                    <a:lumMod val="95000"/>
                    <a:lumOff val="5000"/>
                  </a:schemeClr>
                </a:solidFill>
                <a:latin typeface="Times New Roman" pitchFamily="18" charset="0"/>
                <a:cs typeface="Times New Roman" pitchFamily="18" charset="0"/>
              </a:rPr>
              <a:t> </a:t>
            </a:r>
            <a:r>
              <a:rPr lang="en-US" sz="3200" b="1" dirty="0" err="1" smtClean="0">
                <a:solidFill>
                  <a:schemeClr val="tx1">
                    <a:lumMod val="95000"/>
                    <a:lumOff val="5000"/>
                  </a:schemeClr>
                </a:solidFill>
                <a:latin typeface="Times New Roman" pitchFamily="18" charset="0"/>
                <a:cs typeface="Times New Roman" pitchFamily="18" charset="0"/>
              </a:rPr>
              <a:t>khô</a:t>
            </a:r>
            <a:r>
              <a:rPr lang="en-US" sz="3200" b="1" dirty="0" smtClean="0">
                <a:solidFill>
                  <a:schemeClr val="tx1">
                    <a:lumMod val="95000"/>
                    <a:lumOff val="5000"/>
                  </a:schemeClr>
                </a:solidFill>
                <a:latin typeface="Times New Roman" pitchFamily="18" charset="0"/>
                <a:cs typeface="Times New Roman" pitchFamily="18" charset="0"/>
              </a:rPr>
              <a:t>̉. </a:t>
            </a:r>
            <a:endParaRPr lang="en-US" sz="3200" b="1" dirty="0">
              <a:solidFill>
                <a:schemeClr val="tx1">
                  <a:lumMod val="95000"/>
                  <a:lumOff val="5000"/>
                </a:schemeClr>
              </a:solidFill>
              <a:latin typeface="Times New Roman" pitchFamily="18" charset="0"/>
              <a:cs typeface="Times New Roman" pitchFamily="18" charset="0"/>
            </a:endParaRPr>
          </a:p>
        </p:txBody>
      </p:sp>
      <p:sp>
        <p:nvSpPr>
          <p:cNvPr id="10" name="Text Box 12"/>
          <p:cNvSpPr txBox="1">
            <a:spLocks noChangeArrowheads="1"/>
          </p:cNvSpPr>
          <p:nvPr/>
        </p:nvSpPr>
        <p:spPr bwMode="auto">
          <a:xfrm>
            <a:off x="597604" y="3790576"/>
            <a:ext cx="810554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sz="3200" b="1" dirty="0" smtClean="0">
                <a:solidFill>
                  <a:srgbClr val="0000CC"/>
                </a:solidFill>
                <a:cs typeface="Times New Roman" pitchFamily="18" charset="0"/>
              </a:rPr>
              <a:t> </a:t>
            </a:r>
            <a:r>
              <a:rPr lang="de-DE" sz="3200" b="1" dirty="0">
                <a:solidFill>
                  <a:srgbClr val="0000CC"/>
                </a:solidFill>
                <a:cs typeface="Times New Roman" pitchFamily="18" charset="0"/>
              </a:rPr>
              <a:t> </a:t>
            </a:r>
            <a:r>
              <a:rPr lang="en-US" sz="3200" b="1" dirty="0" err="1">
                <a:solidFill>
                  <a:srgbClr val="0000CC"/>
                </a:solidFill>
                <a:cs typeface="Times New Roman" pitchFamily="18" charset="0"/>
              </a:rPr>
              <a:t>Hậu</a:t>
            </a:r>
            <a:r>
              <a:rPr lang="en-US" sz="3200" b="1" dirty="0">
                <a:solidFill>
                  <a:srgbClr val="0000CC"/>
                </a:solidFill>
                <a:cs typeface="Times New Roman" pitchFamily="18" charset="0"/>
              </a:rPr>
              <a:t> </a:t>
            </a:r>
            <a:r>
              <a:rPr lang="en-US" sz="3200" b="1" dirty="0" err="1">
                <a:solidFill>
                  <a:srgbClr val="0000CC"/>
                </a:solidFill>
                <a:cs typeface="Times New Roman" pitchFamily="18" charset="0"/>
              </a:rPr>
              <a:t>quả</a:t>
            </a:r>
            <a:r>
              <a:rPr lang="en-US" sz="3200" b="1" dirty="0">
                <a:solidFill>
                  <a:srgbClr val="0000CC"/>
                </a:solidFill>
                <a:cs typeface="Times New Roman" pitchFamily="18" charset="0"/>
              </a:rPr>
              <a:t> </a:t>
            </a:r>
            <a:r>
              <a:rPr lang="en-US" sz="3200" b="1" dirty="0" err="1">
                <a:solidFill>
                  <a:srgbClr val="0000CC"/>
                </a:solidFill>
                <a:cs typeface="Times New Roman" pitchFamily="18" charset="0"/>
              </a:rPr>
              <a:t>là</a:t>
            </a:r>
            <a:r>
              <a:rPr lang="en-US" sz="3200" b="1" dirty="0">
                <a:solidFill>
                  <a:srgbClr val="0000CC"/>
                </a:solidFill>
                <a:cs typeface="Times New Roman" pitchFamily="18" charset="0"/>
              </a:rPr>
              <a:t> </a:t>
            </a:r>
            <a:r>
              <a:rPr lang="en-US" sz="3200" b="1" dirty="0" err="1">
                <a:solidFill>
                  <a:srgbClr val="0000CC"/>
                </a:solidFill>
                <a:cs typeface="Times New Roman" pitchFamily="18" charset="0"/>
              </a:rPr>
              <a:t>đất</a:t>
            </a:r>
            <a:r>
              <a:rPr lang="en-US" sz="3200" b="1" dirty="0">
                <a:solidFill>
                  <a:srgbClr val="0000CC"/>
                </a:solidFill>
                <a:cs typeface="Times New Roman" pitchFamily="18" charset="0"/>
              </a:rPr>
              <a:t> </a:t>
            </a:r>
            <a:r>
              <a:rPr lang="en-US" sz="3200" b="1" dirty="0" err="1">
                <a:solidFill>
                  <a:srgbClr val="0000CC"/>
                </a:solidFill>
                <a:cs typeface="Times New Roman" pitchFamily="18" charset="0"/>
              </a:rPr>
              <a:t>nước</a:t>
            </a:r>
            <a:r>
              <a:rPr lang="en-US" sz="3200" b="1" dirty="0">
                <a:solidFill>
                  <a:srgbClr val="0000CC"/>
                </a:solidFill>
                <a:cs typeface="Times New Roman" pitchFamily="18" charset="0"/>
              </a:rPr>
              <a:t> </a:t>
            </a:r>
            <a:r>
              <a:rPr lang="en-US" sz="3200" b="1" dirty="0" err="1">
                <a:solidFill>
                  <a:srgbClr val="0000CC"/>
                </a:solidFill>
                <a:cs typeface="Times New Roman" pitchFamily="18" charset="0"/>
              </a:rPr>
              <a:t>như</a:t>
            </a:r>
            <a:r>
              <a:rPr lang="en-US" sz="3200" b="1" dirty="0">
                <a:solidFill>
                  <a:srgbClr val="0000CC"/>
                </a:solidFill>
                <a:cs typeface="Times New Roman" pitchFamily="18" charset="0"/>
              </a:rPr>
              <a:t> </a:t>
            </a:r>
            <a:r>
              <a:rPr lang="en-US" sz="3200" b="1" dirty="0" err="1">
                <a:solidFill>
                  <a:srgbClr val="0000CC"/>
                </a:solidFill>
                <a:cs typeface="Times New Roman" pitchFamily="18" charset="0"/>
              </a:rPr>
              <a:t>thế</a:t>
            </a:r>
            <a:r>
              <a:rPr lang="en-US" sz="3200" b="1" dirty="0">
                <a:solidFill>
                  <a:srgbClr val="0000CC"/>
                </a:solidFill>
                <a:cs typeface="Times New Roman" pitchFamily="18" charset="0"/>
              </a:rPr>
              <a:t> </a:t>
            </a:r>
            <a:r>
              <a:rPr lang="en-US" sz="3200" b="1" dirty="0" err="1">
                <a:solidFill>
                  <a:srgbClr val="0000CC"/>
                </a:solidFill>
                <a:cs typeface="Times New Roman" pitchFamily="18" charset="0"/>
              </a:rPr>
              <a:t>nào</a:t>
            </a:r>
            <a:r>
              <a:rPr lang="en-US" sz="3200" b="1" dirty="0">
                <a:solidFill>
                  <a:srgbClr val="0000CC"/>
                </a:solidFill>
                <a:cs typeface="Times New Roman" pitchFamily="18" charset="0"/>
              </a:rPr>
              <a:t> ? </a:t>
            </a:r>
          </a:p>
        </p:txBody>
      </p:sp>
    </p:spTree>
    <p:extLst>
      <p:ext uri="{BB962C8B-B14F-4D97-AF65-F5344CB8AC3E}">
        <p14:creationId xmlns:p14="http://schemas.microsoft.com/office/powerpoint/2010/main" val="80470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iterate type="lt">
                                    <p:tmPct val="0"/>
                                  </p:iterate>
                                  <p:childTnLst>
                                    <p:anim calcmode="lin" valueType="num">
                                      <p:cBhvr additive="base">
                                        <p:cTn id="13" dur="500"/>
                                        <p:tgtEl>
                                          <p:spTgt spid="8"/>
                                        </p:tgtEl>
                                        <p:attrNameLst>
                                          <p:attrName>ppt_x</p:attrName>
                                        </p:attrNameLst>
                                      </p:cBhvr>
                                      <p:tavLst>
                                        <p:tav tm="0">
                                          <p:val>
                                            <p:strVal val="ppt_x"/>
                                          </p:val>
                                        </p:tav>
                                        <p:tav tm="100000">
                                          <p:val>
                                            <p:strVal val="ppt_x"/>
                                          </p:val>
                                        </p:tav>
                                      </p:tavLst>
                                    </p:anim>
                                    <p:anim calcmode="lin" valueType="num">
                                      <p:cBhvr additive="base">
                                        <p:cTn id="14" dur="500"/>
                                        <p:tgtEl>
                                          <p:spTgt spid="8"/>
                                        </p:tgtEl>
                                        <p:attrNameLst>
                                          <p:attrName>ppt_y</p:attrName>
                                        </p:attrNameLst>
                                      </p:cBhvr>
                                      <p:tavLst>
                                        <p:tav tm="0">
                                          <p:val>
                                            <p:strVal val="ppt_y"/>
                                          </p:val>
                                        </p:tav>
                                        <p:tav tm="100000">
                                          <p:val>
                                            <p:strVal val="1+ppt_h/2"/>
                                          </p:val>
                                        </p:tav>
                                      </p:tavLst>
                                    </p:anim>
                                    <p:set>
                                      <p:cBhvr>
                                        <p:cTn id="15" dur="1" fill="hold">
                                          <p:stCondLst>
                                            <p:cond delay="499"/>
                                          </p:stCondLst>
                                        </p:cTn>
                                        <p:tgtEl>
                                          <p:spTgt spid="8"/>
                                        </p:tgtEl>
                                        <p:attrNameLst>
                                          <p:attrName>style.visibility</p:attrName>
                                        </p:attrNameLst>
                                      </p:cBhvr>
                                      <p:to>
                                        <p:strVal val="hidden"/>
                                      </p:to>
                                    </p:se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10"/>
                                        </p:tgtEl>
                                        <p:attrNameLst>
                                          <p:attrName>style.visibility</p:attrName>
                                        </p:attrNameLst>
                                      </p:cBhvr>
                                      <p:to>
                                        <p:strVal val="visible"/>
                                      </p:to>
                                    </p:set>
                                    <p:anim calcmode="discrete" valueType="clr">
                                      <p:cBhvr override="childStyle">
                                        <p:cTn id="23"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0"/>
                                        </p:tgtEl>
                                        <p:attrNameLst>
                                          <p:attrName>fillcolor</p:attrName>
                                        </p:attrNameLst>
                                      </p:cBhvr>
                                      <p:tavLst>
                                        <p:tav tm="0">
                                          <p:val>
                                            <p:clrVal>
                                              <a:schemeClr val="accent2"/>
                                            </p:clrVal>
                                          </p:val>
                                        </p:tav>
                                        <p:tav tm="50000">
                                          <p:val>
                                            <p:clrVal>
                                              <a:schemeClr val="hlink"/>
                                            </p:clrVal>
                                          </p:val>
                                        </p:tav>
                                      </p:tavLst>
                                    </p:anim>
                                    <p:set>
                                      <p:cBhvr>
                                        <p:cTn id="25" dur="80"/>
                                        <p:tgtEl>
                                          <p:spTgt spid="10"/>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iterate type="lt">
                                    <p:tmPct val="0"/>
                                  </p:iterate>
                                  <p:childTnLst>
                                    <p:anim calcmode="lin" valueType="num">
                                      <p:cBhvr additive="base">
                                        <p:cTn id="29" dur="500"/>
                                        <p:tgtEl>
                                          <p:spTgt spid="10"/>
                                        </p:tgtEl>
                                        <p:attrNameLst>
                                          <p:attrName>ppt_x</p:attrName>
                                        </p:attrNameLst>
                                      </p:cBhvr>
                                      <p:tavLst>
                                        <p:tav tm="0">
                                          <p:val>
                                            <p:strVal val="ppt_x"/>
                                          </p:val>
                                        </p:tav>
                                        <p:tav tm="100000">
                                          <p:val>
                                            <p:strVal val="ppt_x"/>
                                          </p:val>
                                        </p:tav>
                                      </p:tavLst>
                                    </p:anim>
                                    <p:anim calcmode="lin" valueType="num">
                                      <p:cBhvr additive="base">
                                        <p:cTn id="30" dur="500"/>
                                        <p:tgtEl>
                                          <p:spTgt spid="10"/>
                                        </p:tgtEl>
                                        <p:attrNameLst>
                                          <p:attrName>ppt_y</p:attrName>
                                        </p:attrNameLst>
                                      </p:cBhvr>
                                      <p:tavLst>
                                        <p:tav tm="0">
                                          <p:val>
                                            <p:strVal val="ppt_y"/>
                                          </p:val>
                                        </p:tav>
                                        <p:tav tm="100000">
                                          <p:val>
                                            <p:strVal val="1+ppt_h/2"/>
                                          </p:val>
                                        </p:tav>
                                      </p:tavLst>
                                    </p:anim>
                                    <p:set>
                                      <p:cBhvr>
                                        <p:cTn id="31" dur="1" fill="hold">
                                          <p:stCondLst>
                                            <p:cond delay="499"/>
                                          </p:stCondLst>
                                        </p:cTn>
                                        <p:tgtEl>
                                          <p:spTgt spid="10"/>
                                        </p:tgtEl>
                                        <p:attrNameLst>
                                          <p:attrName>style.visibility</p:attrName>
                                        </p:attrNameLst>
                                      </p:cBhvr>
                                      <p:to>
                                        <p:strVal val="hidden"/>
                                      </p:to>
                                    </p:set>
                                  </p:childTnLst>
                                </p:cTn>
                              </p:par>
                              <p:par>
                                <p:cTn id="32" presetID="16" presetClass="entr" presetSubtype="21"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0"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edge">
                                      <p:cBhvr>
                                        <p:cTn id="39" dur="20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P spid="8" grpId="0"/>
      <p:bldP spid="8" grpId="1"/>
      <p:bldP spid="9" grpId="0"/>
      <p:bldP spid="10" grpId="0"/>
      <p:bldP spid="10"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phcanh 96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5867400"/>
            <a:ext cx="11239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phcanh 96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067425"/>
            <a:ext cx="9334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4" name="WordArt 12"/>
          <p:cNvSpPr>
            <a:spLocks noChangeArrowheads="1" noChangeShapeType="1" noTextEdit="1"/>
          </p:cNvSpPr>
          <p:nvPr/>
        </p:nvSpPr>
        <p:spPr bwMode="auto">
          <a:xfrm>
            <a:off x="1447800" y="2590800"/>
            <a:ext cx="6324600" cy="16367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vi-VN" sz="3600" kern="10" dirty="0">
                <a:gradFill rotWithShape="1">
                  <a:gsLst>
                    <a:gs pos="0">
                      <a:srgbClr val="FF00FF"/>
                    </a:gs>
                    <a:gs pos="100000">
                      <a:srgbClr val="0000FF"/>
                    </a:gs>
                  </a:gsLst>
                  <a:lin ang="5400000" scaled="1"/>
                </a:gradFill>
                <a:latin typeface="Times New Roman"/>
                <a:cs typeface="Times New Roman"/>
              </a:rPr>
              <a:t>KIỂM TRA KIẾN THỨC</a:t>
            </a:r>
            <a:endParaRPr lang="en-US" sz="3600" kern="10" dirty="0">
              <a:gradFill rotWithShape="1">
                <a:gsLst>
                  <a:gs pos="0">
                    <a:srgbClr val="FF00FF"/>
                  </a:gs>
                  <a:gs pos="100000">
                    <a:srgbClr val="0000FF"/>
                  </a:gs>
                </a:gsLst>
                <a:lin ang="5400000" scaled="1"/>
              </a:gradFill>
              <a:latin typeface="Times New Roman"/>
              <a:cs typeface="Times New Roman"/>
            </a:endParaRPr>
          </a:p>
        </p:txBody>
      </p:sp>
      <p:pic>
        <p:nvPicPr>
          <p:cNvPr id="29702" name="Picture 24" descr="Bellco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35217">
            <a:off x="7326313" y="14288"/>
            <a:ext cx="1360487"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25" descr="Bellco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356525">
            <a:off x="533400" y="14288"/>
            <a:ext cx="136048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3545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mph" presetSubtype="0" repeatCount="indefinite" fill="hold" grpId="0" nodeType="withEffect">
                                  <p:stCondLst>
                                    <p:cond delay="0"/>
                                  </p:stCondLst>
                                  <p:childTnLst>
                                    <p:animClr clrSpc="hsl" dir="cw">
                                      <p:cBhvr override="childStyle">
                                        <p:cTn id="6" dur="2000" fill="hold"/>
                                        <p:tgtEl>
                                          <p:spTgt spid="64524"/>
                                        </p:tgtEl>
                                        <p:attrNameLst>
                                          <p:attrName>style.color</p:attrName>
                                        </p:attrNameLst>
                                      </p:cBhvr>
                                      <p:by>
                                        <p:hsl h="10842353" s="0" l="0"/>
                                      </p:by>
                                    </p:animClr>
                                    <p:animClr clrSpc="hsl" dir="cw">
                                      <p:cBhvr>
                                        <p:cTn id="7" dur="2000" fill="hold"/>
                                        <p:tgtEl>
                                          <p:spTgt spid="64524"/>
                                        </p:tgtEl>
                                        <p:attrNameLst>
                                          <p:attrName>fillcolor</p:attrName>
                                        </p:attrNameLst>
                                      </p:cBhvr>
                                      <p:by>
                                        <p:hsl h="10842353" s="0" l="0"/>
                                      </p:by>
                                    </p:animClr>
                                    <p:animClr clrSpc="hsl" dir="cw">
                                      <p:cBhvr>
                                        <p:cTn id="8" dur="2000" fill="hold"/>
                                        <p:tgtEl>
                                          <p:spTgt spid="64524"/>
                                        </p:tgtEl>
                                        <p:attrNameLst>
                                          <p:attrName>stroke.color</p:attrName>
                                        </p:attrNameLst>
                                      </p:cBhvr>
                                      <p:by>
                                        <p:hsl h="10842353" s="0" l="0"/>
                                      </p:by>
                                    </p:animClr>
                                    <p:set>
                                      <p:cBhvr>
                                        <p:cTn id="9" dur="2000" fill="hold"/>
                                        <p:tgtEl>
                                          <p:spTgt spid="64524"/>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p:cNvSpPr txBox="1">
            <a:spLocks noChangeArrowheads="1"/>
          </p:cNvSpPr>
          <p:nvPr/>
        </p:nvSpPr>
        <p:spPr bwMode="auto">
          <a:xfrm>
            <a:off x="228600" y="228600"/>
            <a:ext cx="8763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just">
              <a:spcBef>
                <a:spcPct val="50000"/>
              </a:spcBef>
            </a:pPr>
            <a:r>
              <a:rPr lang="en-US" sz="6000" dirty="0">
                <a:solidFill>
                  <a:schemeClr val="accent2"/>
                </a:solidFill>
                <a:latin typeface=".VnTime" pitchFamily="34" charset="0"/>
              </a:rPr>
              <a:t>    </a:t>
            </a:r>
            <a:r>
              <a:rPr lang="en-US" sz="6000" dirty="0" smtClean="0">
                <a:solidFill>
                  <a:srgbClr val="0000CC"/>
                </a:solidFill>
                <a:latin typeface=".VnTime" pitchFamily="34" charset="0"/>
              </a:rPr>
              <a:t>1. </a:t>
            </a:r>
            <a:r>
              <a:rPr lang="en-US" sz="6000" dirty="0" err="1" smtClean="0">
                <a:solidFill>
                  <a:srgbClr val="0000FF"/>
                </a:solidFill>
              </a:rPr>
              <a:t>Ông</a:t>
            </a:r>
            <a:r>
              <a:rPr lang="en-US" sz="6000" dirty="0" smtClean="0">
                <a:solidFill>
                  <a:srgbClr val="0000FF"/>
                </a:solidFill>
              </a:rPr>
              <a:t> </a:t>
            </a:r>
            <a:r>
              <a:rPr lang="en-US" sz="6000" dirty="0" err="1">
                <a:solidFill>
                  <a:srgbClr val="0000FF"/>
                </a:solidFill>
              </a:rPr>
              <a:t>là</a:t>
            </a:r>
            <a:r>
              <a:rPr lang="en-US" sz="6000" dirty="0">
                <a:solidFill>
                  <a:srgbClr val="0000FF"/>
                </a:solidFill>
              </a:rPr>
              <a:t> </a:t>
            </a:r>
            <a:r>
              <a:rPr lang="en-US" sz="6000" dirty="0" err="1">
                <a:solidFill>
                  <a:srgbClr val="0000FF"/>
                </a:solidFill>
              </a:rPr>
              <a:t>một</a:t>
            </a:r>
            <a:r>
              <a:rPr lang="en-US" sz="6000" dirty="0">
                <a:solidFill>
                  <a:srgbClr val="0000FF"/>
                </a:solidFill>
              </a:rPr>
              <a:t> </a:t>
            </a:r>
            <a:r>
              <a:rPr lang="en-US" sz="6000" dirty="0" err="1">
                <a:solidFill>
                  <a:srgbClr val="0000FF"/>
                </a:solidFill>
              </a:rPr>
              <a:t>quan</a:t>
            </a:r>
            <a:r>
              <a:rPr lang="en-US" sz="6000" dirty="0">
                <a:solidFill>
                  <a:srgbClr val="0000FF"/>
                </a:solidFill>
              </a:rPr>
              <a:t> </a:t>
            </a:r>
            <a:r>
              <a:rPr lang="en-US" sz="6000" dirty="0" err="1">
                <a:solidFill>
                  <a:srgbClr val="0000FF"/>
                </a:solidFill>
              </a:rPr>
              <a:t>võ</a:t>
            </a:r>
            <a:r>
              <a:rPr lang="en-US" sz="6000" dirty="0">
                <a:solidFill>
                  <a:srgbClr val="0000FF"/>
                </a:solidFill>
              </a:rPr>
              <a:t> </a:t>
            </a:r>
            <a:r>
              <a:rPr lang="en-US" sz="6000" dirty="0" err="1">
                <a:solidFill>
                  <a:srgbClr val="0000FF"/>
                </a:solidFill>
              </a:rPr>
              <a:t>dưới</a:t>
            </a:r>
            <a:r>
              <a:rPr lang="en-US" sz="6000" dirty="0">
                <a:solidFill>
                  <a:srgbClr val="0000FF"/>
                </a:solidFill>
              </a:rPr>
              <a:t> </a:t>
            </a:r>
            <a:r>
              <a:rPr lang="en-US" sz="5400" dirty="0" err="1">
                <a:solidFill>
                  <a:srgbClr val="0000FF"/>
                </a:solidFill>
              </a:rPr>
              <a:t>triều</a:t>
            </a:r>
            <a:r>
              <a:rPr lang="en-US" sz="6000" dirty="0">
                <a:solidFill>
                  <a:srgbClr val="0000FF"/>
                </a:solidFill>
              </a:rPr>
              <a:t> </a:t>
            </a:r>
            <a:r>
              <a:rPr lang="en-US" sz="6000" dirty="0" err="1">
                <a:solidFill>
                  <a:srgbClr val="0000FF"/>
                </a:solidFill>
              </a:rPr>
              <a:t>nhà</a:t>
            </a:r>
            <a:r>
              <a:rPr lang="en-US" sz="6000" dirty="0">
                <a:solidFill>
                  <a:srgbClr val="0000FF"/>
                </a:solidFill>
              </a:rPr>
              <a:t> </a:t>
            </a:r>
            <a:r>
              <a:rPr lang="en-US" sz="6000" dirty="0" err="1">
                <a:solidFill>
                  <a:srgbClr val="0000FF"/>
                </a:solidFill>
              </a:rPr>
              <a:t>Hậu</a:t>
            </a:r>
            <a:r>
              <a:rPr lang="en-US" sz="6000" dirty="0">
                <a:solidFill>
                  <a:srgbClr val="0000FF"/>
                </a:solidFill>
              </a:rPr>
              <a:t> </a:t>
            </a:r>
            <a:r>
              <a:rPr lang="en-US" sz="6000" dirty="0" err="1">
                <a:solidFill>
                  <a:srgbClr val="0000FF"/>
                </a:solidFill>
              </a:rPr>
              <a:t>Lê</a:t>
            </a:r>
            <a:r>
              <a:rPr lang="en-US" sz="6000" dirty="0">
                <a:solidFill>
                  <a:srgbClr val="0000FF"/>
                </a:solidFill>
              </a:rPr>
              <a:t>, </a:t>
            </a:r>
            <a:r>
              <a:rPr lang="en-US" sz="6000" dirty="0" err="1">
                <a:solidFill>
                  <a:srgbClr val="0000FF"/>
                </a:solidFill>
              </a:rPr>
              <a:t>ông</a:t>
            </a:r>
            <a:r>
              <a:rPr lang="en-US" sz="6000" dirty="0">
                <a:solidFill>
                  <a:srgbClr val="0000FF"/>
                </a:solidFill>
              </a:rPr>
              <a:t> </a:t>
            </a:r>
            <a:r>
              <a:rPr lang="en-US" sz="6000" dirty="0" err="1">
                <a:solidFill>
                  <a:srgbClr val="0000FF"/>
                </a:solidFill>
              </a:rPr>
              <a:t>đã</a:t>
            </a:r>
            <a:r>
              <a:rPr lang="en-US" sz="6000" dirty="0">
                <a:solidFill>
                  <a:srgbClr val="0000FF"/>
                </a:solidFill>
              </a:rPr>
              <a:t> </a:t>
            </a:r>
            <a:r>
              <a:rPr lang="en-US" sz="6000" dirty="0" err="1">
                <a:solidFill>
                  <a:srgbClr val="0000FF"/>
                </a:solidFill>
              </a:rPr>
              <a:t>lập</a:t>
            </a:r>
            <a:r>
              <a:rPr lang="en-US" sz="6000" dirty="0">
                <a:solidFill>
                  <a:srgbClr val="0000FF"/>
                </a:solidFill>
              </a:rPr>
              <a:t> </a:t>
            </a:r>
            <a:r>
              <a:rPr lang="en-US" sz="6000" dirty="0" err="1">
                <a:solidFill>
                  <a:srgbClr val="0000FF"/>
                </a:solidFill>
              </a:rPr>
              <a:t>ra</a:t>
            </a:r>
            <a:r>
              <a:rPr lang="en-US" sz="6000" dirty="0">
                <a:solidFill>
                  <a:srgbClr val="0000FF"/>
                </a:solidFill>
              </a:rPr>
              <a:t> </a:t>
            </a:r>
            <a:r>
              <a:rPr lang="en-US" sz="6000" dirty="0" err="1">
                <a:solidFill>
                  <a:srgbClr val="0000FF"/>
                </a:solidFill>
              </a:rPr>
              <a:t>triều</a:t>
            </a:r>
            <a:r>
              <a:rPr lang="en-US" sz="6000" dirty="0">
                <a:solidFill>
                  <a:srgbClr val="0000FF"/>
                </a:solidFill>
              </a:rPr>
              <a:t> </a:t>
            </a:r>
            <a:r>
              <a:rPr lang="en-US" sz="6000" dirty="0" err="1">
                <a:solidFill>
                  <a:srgbClr val="0000FF"/>
                </a:solidFill>
              </a:rPr>
              <a:t>Mạc</a:t>
            </a:r>
            <a:r>
              <a:rPr lang="en-US" sz="6000" dirty="0">
                <a:solidFill>
                  <a:srgbClr val="0000FF"/>
                </a:solidFill>
              </a:rPr>
              <a:t>. </a:t>
            </a:r>
            <a:r>
              <a:rPr lang="en-US" sz="6000" dirty="0" err="1">
                <a:solidFill>
                  <a:srgbClr val="0000FF"/>
                </a:solidFill>
              </a:rPr>
              <a:t>Ông</a:t>
            </a:r>
            <a:r>
              <a:rPr lang="en-US" sz="6000" dirty="0">
                <a:solidFill>
                  <a:srgbClr val="0000FF"/>
                </a:solidFill>
              </a:rPr>
              <a:t> </a:t>
            </a:r>
            <a:r>
              <a:rPr lang="en-US" sz="6000" dirty="0" err="1">
                <a:solidFill>
                  <a:srgbClr val="0000FF"/>
                </a:solidFill>
              </a:rPr>
              <a:t>là</a:t>
            </a:r>
            <a:r>
              <a:rPr lang="en-US" sz="6000" dirty="0">
                <a:solidFill>
                  <a:srgbClr val="0000FF"/>
                </a:solidFill>
              </a:rPr>
              <a:t> </a:t>
            </a:r>
            <a:r>
              <a:rPr lang="en-US" sz="6000" dirty="0" err="1">
                <a:solidFill>
                  <a:srgbClr val="0000FF"/>
                </a:solidFill>
              </a:rPr>
              <a:t>ai</a:t>
            </a:r>
            <a:r>
              <a:rPr lang="en-US" sz="6000" dirty="0">
                <a:solidFill>
                  <a:srgbClr val="0000FF"/>
                </a:solidFill>
              </a:rPr>
              <a:t>?</a:t>
            </a:r>
            <a:endParaRPr lang="en-US" sz="6000" dirty="0">
              <a:solidFill>
                <a:srgbClr val="0000FF"/>
              </a:solidFill>
              <a:latin typeface=".VnTime" pitchFamily="34" charset="0"/>
            </a:endParaRPr>
          </a:p>
        </p:txBody>
      </p:sp>
      <p:sp>
        <p:nvSpPr>
          <p:cNvPr id="3" name="Text Box 17"/>
          <p:cNvSpPr txBox="1">
            <a:spLocks noChangeArrowheads="1"/>
          </p:cNvSpPr>
          <p:nvPr/>
        </p:nvSpPr>
        <p:spPr bwMode="auto">
          <a:xfrm>
            <a:off x="2209800" y="3886200"/>
            <a:ext cx="5181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spcBef>
                <a:spcPct val="50000"/>
              </a:spcBef>
            </a:pPr>
            <a:r>
              <a:rPr lang="en-US" sz="5400" dirty="0" err="1" smtClean="0">
                <a:solidFill>
                  <a:srgbClr val="FF0000"/>
                </a:solidFill>
              </a:rPr>
              <a:t>Mạc</a:t>
            </a:r>
            <a:r>
              <a:rPr lang="en-US" sz="5400" dirty="0" smtClean="0">
                <a:solidFill>
                  <a:srgbClr val="FF0000"/>
                </a:solidFill>
              </a:rPr>
              <a:t> </a:t>
            </a:r>
            <a:r>
              <a:rPr lang="en-US" sz="5400" dirty="0" err="1">
                <a:solidFill>
                  <a:srgbClr val="FF0000"/>
                </a:solidFill>
              </a:rPr>
              <a:t>Đăng</a:t>
            </a:r>
            <a:r>
              <a:rPr lang="en-US" sz="5400" dirty="0">
                <a:solidFill>
                  <a:srgbClr val="FF0000"/>
                </a:solidFill>
              </a:rPr>
              <a:t> Dung</a:t>
            </a:r>
            <a:endParaRPr lang="en-US" sz="5400" dirty="0">
              <a:solidFill>
                <a:srgbClr val="FF0000"/>
              </a:solidFill>
              <a:latin typeface=".VnTime" pitchFamily="34" charset="0"/>
            </a:endParaRPr>
          </a:p>
        </p:txBody>
      </p:sp>
      <p:pic>
        <p:nvPicPr>
          <p:cNvPr id="4" name="Picture 11" descr="dongh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7913" y="5591175"/>
            <a:ext cx="10795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2"/>
          <p:cNvSpPr>
            <a:spLocks noChangeArrowheads="1"/>
          </p:cNvSpPr>
          <p:nvPr/>
        </p:nvSpPr>
        <p:spPr bwMode="auto">
          <a:xfrm>
            <a:off x="2203450" y="59436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p>
            <a:pPr algn="ctr"/>
            <a:r>
              <a:rPr lang="en-US" sz="2400" b="1">
                <a:solidFill>
                  <a:schemeClr val="bg1"/>
                </a:solidFill>
                <a:latin typeface="Times New Roman" pitchFamily="18" charset="0"/>
              </a:rPr>
              <a:t>1</a:t>
            </a:r>
          </a:p>
        </p:txBody>
      </p:sp>
      <p:sp>
        <p:nvSpPr>
          <p:cNvPr id="6" name="Rectangle 13"/>
          <p:cNvSpPr>
            <a:spLocks noChangeArrowheads="1"/>
          </p:cNvSpPr>
          <p:nvPr/>
        </p:nvSpPr>
        <p:spPr bwMode="auto">
          <a:xfrm>
            <a:off x="2205038" y="59436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p>
            <a:pPr algn="ctr"/>
            <a:r>
              <a:rPr lang="en-US" sz="2400" b="1">
                <a:solidFill>
                  <a:schemeClr val="bg1"/>
                </a:solidFill>
                <a:latin typeface="Times New Roman" pitchFamily="18" charset="0"/>
              </a:rPr>
              <a:t>2</a:t>
            </a:r>
          </a:p>
        </p:txBody>
      </p:sp>
      <p:sp>
        <p:nvSpPr>
          <p:cNvPr id="7" name="Rectangle 14"/>
          <p:cNvSpPr>
            <a:spLocks noChangeArrowheads="1"/>
          </p:cNvSpPr>
          <p:nvPr/>
        </p:nvSpPr>
        <p:spPr bwMode="auto">
          <a:xfrm>
            <a:off x="2198688" y="59436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p>
            <a:pPr algn="ctr"/>
            <a:r>
              <a:rPr lang="en-US" sz="2400" b="1">
                <a:solidFill>
                  <a:schemeClr val="bg1"/>
                </a:solidFill>
                <a:latin typeface="Times New Roman" pitchFamily="18" charset="0"/>
              </a:rPr>
              <a:t>3</a:t>
            </a:r>
          </a:p>
        </p:txBody>
      </p:sp>
      <p:sp>
        <p:nvSpPr>
          <p:cNvPr id="8" name="Rectangle 15"/>
          <p:cNvSpPr>
            <a:spLocks noChangeArrowheads="1"/>
          </p:cNvSpPr>
          <p:nvPr/>
        </p:nvSpPr>
        <p:spPr bwMode="auto">
          <a:xfrm>
            <a:off x="2211388" y="59436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p>
            <a:pPr algn="ctr"/>
            <a:r>
              <a:rPr lang="en-US" sz="2400" b="1">
                <a:solidFill>
                  <a:schemeClr val="bg1"/>
                </a:solidFill>
                <a:latin typeface="Times New Roman" pitchFamily="18" charset="0"/>
              </a:rPr>
              <a:t>4</a:t>
            </a:r>
          </a:p>
        </p:txBody>
      </p:sp>
      <p:sp>
        <p:nvSpPr>
          <p:cNvPr id="9" name="Rectangle 16"/>
          <p:cNvSpPr>
            <a:spLocks noChangeArrowheads="1"/>
          </p:cNvSpPr>
          <p:nvPr/>
        </p:nvSpPr>
        <p:spPr bwMode="auto">
          <a:xfrm>
            <a:off x="2232025" y="59436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p>
            <a:pPr algn="ctr"/>
            <a:r>
              <a:rPr lang="en-US" sz="2400" b="1">
                <a:solidFill>
                  <a:schemeClr val="bg1"/>
                </a:solidFill>
                <a:latin typeface="Times New Roman" pitchFamily="18" charset="0"/>
              </a:rPr>
              <a:t>5</a:t>
            </a:r>
          </a:p>
        </p:txBody>
      </p:sp>
      <p:sp>
        <p:nvSpPr>
          <p:cNvPr id="10" name="AutoShape 22"/>
          <p:cNvSpPr>
            <a:spLocks noChangeArrowheads="1"/>
          </p:cNvSpPr>
          <p:nvPr/>
        </p:nvSpPr>
        <p:spPr bwMode="auto">
          <a:xfrm>
            <a:off x="6350" y="4572000"/>
            <a:ext cx="2362200" cy="1143000"/>
          </a:xfrm>
          <a:prstGeom prst="cloudCallout">
            <a:avLst>
              <a:gd name="adj1" fmla="val -91116"/>
              <a:gd name="adj2" fmla="val 64381"/>
            </a:avLst>
          </a:prstGeom>
          <a:solidFill>
            <a:srgbClr val="FFFF99"/>
          </a:solidFill>
          <a:ln w="9525">
            <a:solidFill>
              <a:srgbClr val="FF9900"/>
            </a:solidFill>
            <a:round/>
            <a:headEnd/>
            <a:tailEnd/>
          </a:ln>
          <a:effectLst/>
        </p:spPr>
        <p:txBody>
          <a:bodyPr anchor="ctr"/>
          <a:lstStyle/>
          <a:p>
            <a:pPr algn="ctr" fontAlgn="auto">
              <a:spcBef>
                <a:spcPts val="0"/>
              </a:spcBef>
              <a:spcAft>
                <a:spcPts val="0"/>
              </a:spcAft>
              <a:defRPr/>
            </a:pPr>
            <a:r>
              <a:rPr lang="en-US" sz="2400" b="1">
                <a:solidFill>
                  <a:srgbClr val="FF0000"/>
                </a:solidFill>
                <a:effectLst>
                  <a:outerShdw blurRad="38100" dist="38100" dir="2700000" algn="tl">
                    <a:srgbClr val="000000"/>
                  </a:outerShdw>
                </a:effectLst>
                <a:latin typeface=".VnTimeH" pitchFamily="34" charset="0"/>
                <a:cs typeface="+mn-cs"/>
              </a:rPr>
              <a:t>HÕt giê </a:t>
            </a:r>
          </a:p>
        </p:txBody>
      </p:sp>
    </p:spTree>
    <p:extLst>
      <p:ext uri="{BB962C8B-B14F-4D97-AF65-F5344CB8AC3E}">
        <p14:creationId xmlns:p14="http://schemas.microsoft.com/office/powerpoint/2010/main" val="62297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1"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par>
                                <p:cTn id="14" presetID="5" presetClass="entr" presetSubtype="10" fill="hold" grpId="1"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par>
                                <p:cTn id="17" presetID="5" presetClass="entr" presetSubtype="10" fill="hold" grpId="1"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heckerboard(across)">
                                      <p:cBhvr>
                                        <p:cTn id="19" dur="500"/>
                                        <p:tgtEl>
                                          <p:spTgt spid="8"/>
                                        </p:tgtEl>
                                      </p:cBhvr>
                                    </p:animEffect>
                                  </p:childTnLst>
                                </p:cTn>
                              </p:par>
                              <p:par>
                                <p:cTn id="20" presetID="5" presetClass="entr" presetSubtype="10" fill="hold" grpId="1"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par>
                          <p:cTn id="23" fill="hold">
                            <p:stCondLst>
                              <p:cond delay="500"/>
                            </p:stCondLst>
                            <p:childTnLst>
                              <p:par>
                                <p:cTn id="24" presetID="9" presetClass="exit" presetSubtype="0" fill="hold" grpId="0" nodeType="afterEffect">
                                  <p:stCondLst>
                                    <p:cond delay="0"/>
                                  </p:stCondLst>
                                  <p:childTnLst>
                                    <p:animEffect transition="out" filter="dissolve">
                                      <p:cBhvr>
                                        <p:cTn id="25" dur="1000"/>
                                        <p:tgtEl>
                                          <p:spTgt spid="9"/>
                                        </p:tgtEl>
                                      </p:cBhvr>
                                    </p:animEffect>
                                    <p:set>
                                      <p:cBhvr>
                                        <p:cTn id="2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hammer.wav"/>
                                        </p:tgtEl>
                                      </p:cMediaNode>
                                    </p:audio>
                                  </p:subTnLst>
                                </p:cTn>
                              </p:par>
                            </p:childTnLst>
                          </p:cTn>
                        </p:par>
                        <p:par>
                          <p:cTn id="27" fill="hold">
                            <p:stCondLst>
                              <p:cond delay="1500"/>
                            </p:stCondLst>
                            <p:childTnLst>
                              <p:par>
                                <p:cTn id="28" presetID="9" presetClass="exit" presetSubtype="0" fill="hold" grpId="0" nodeType="afterEffect">
                                  <p:stCondLst>
                                    <p:cond delay="0"/>
                                  </p:stCondLst>
                                  <p:childTnLst>
                                    <p:animEffect transition="out" filter="dissolve">
                                      <p:cBhvr>
                                        <p:cTn id="29" dur="1000"/>
                                        <p:tgtEl>
                                          <p:spTgt spid="8"/>
                                        </p:tgtEl>
                                      </p:cBhvr>
                                    </p:animEffect>
                                    <p:set>
                                      <p:cBhvr>
                                        <p:cTn id="30"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hammer.wav"/>
                                        </p:tgtEl>
                                      </p:cMediaNode>
                                    </p:audio>
                                  </p:subTnLst>
                                </p:cTn>
                              </p:par>
                            </p:childTnLst>
                          </p:cTn>
                        </p:par>
                        <p:par>
                          <p:cTn id="31" fill="hold">
                            <p:stCondLst>
                              <p:cond delay="2500"/>
                            </p:stCondLst>
                            <p:childTnLst>
                              <p:par>
                                <p:cTn id="32" presetID="9" presetClass="exit" presetSubtype="0" fill="hold" grpId="0" nodeType="afterEffect">
                                  <p:stCondLst>
                                    <p:cond delay="0"/>
                                  </p:stCondLst>
                                  <p:childTnLst>
                                    <p:animEffect transition="out" filter="dissolve">
                                      <p:cBhvr>
                                        <p:cTn id="33" dur="1000"/>
                                        <p:tgtEl>
                                          <p:spTgt spid="7"/>
                                        </p:tgtEl>
                                      </p:cBhvr>
                                    </p:animEffect>
                                    <p:set>
                                      <p:cBhvr>
                                        <p:cTn id="34"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hammer.wav"/>
                                        </p:tgtEl>
                                      </p:cMediaNode>
                                    </p:audio>
                                  </p:subTnLst>
                                </p:cTn>
                              </p:par>
                            </p:childTnLst>
                          </p:cTn>
                        </p:par>
                        <p:par>
                          <p:cTn id="35" fill="hold">
                            <p:stCondLst>
                              <p:cond delay="3500"/>
                            </p:stCondLst>
                            <p:childTnLst>
                              <p:par>
                                <p:cTn id="36" presetID="9" presetClass="exit" presetSubtype="0" fill="hold" grpId="0" nodeType="afterEffect">
                                  <p:stCondLst>
                                    <p:cond delay="0"/>
                                  </p:stCondLst>
                                  <p:childTnLst>
                                    <p:animEffect transition="out" filter="dissolve">
                                      <p:cBhvr>
                                        <p:cTn id="37" dur="1000"/>
                                        <p:tgtEl>
                                          <p:spTgt spid="6"/>
                                        </p:tgtEl>
                                      </p:cBhvr>
                                    </p:animEffect>
                                    <p:set>
                                      <p:cBhvr>
                                        <p:cTn id="38"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hammer.wav"/>
                                        </p:tgtEl>
                                      </p:cMediaNode>
                                    </p:audio>
                                  </p:subTnLst>
                                </p:cTn>
                              </p:par>
                            </p:childTnLst>
                          </p:cTn>
                        </p:par>
                        <p:par>
                          <p:cTn id="39" fill="hold">
                            <p:stCondLst>
                              <p:cond delay="4500"/>
                            </p:stCondLst>
                            <p:childTnLst>
                              <p:par>
                                <p:cTn id="40" presetID="9" presetClass="exit" presetSubtype="0" fill="hold" grpId="0" nodeType="afterEffect">
                                  <p:stCondLst>
                                    <p:cond delay="0"/>
                                  </p:stCondLst>
                                  <p:childTnLst>
                                    <p:animEffect transition="out" filter="dissolve">
                                      <p:cBhvr>
                                        <p:cTn id="41" dur="1000"/>
                                        <p:tgtEl>
                                          <p:spTgt spid="5"/>
                                        </p:tgtEl>
                                      </p:cBhvr>
                                    </p:animEffect>
                                    <p:set>
                                      <p:cBhvr>
                                        <p:cTn id="42"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explode.wav"/>
                                        </p:tgtEl>
                                      </p:cMediaNode>
                                    </p:audio>
                                  </p:subTnLst>
                                </p:cTn>
                              </p:par>
                            </p:childTnLst>
                          </p:cTn>
                        </p:par>
                        <p:par>
                          <p:cTn id="43" fill="hold">
                            <p:stCondLst>
                              <p:cond delay="5500"/>
                            </p:stCondLst>
                            <p:childTnLst>
                              <p:par>
                                <p:cTn id="44" presetID="5" presetClass="entr" presetSubtype="1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checkerboard(across)">
                                      <p:cBhvr>
                                        <p:cTn id="46" dur="1000"/>
                                        <p:tgtEl>
                                          <p:spTgt spid="10"/>
                                        </p:tgtEl>
                                      </p:cBhvr>
                                    </p:animEffect>
                                  </p:childTnLst>
                                  <p:subTnLst>
                                    <p:audio>
                                      <p:cMediaNode>
                                        <p:cTn display="0" masterRel="sameClick">
                                          <p:stCondLst>
                                            <p:cond evt="begin" delay="0">
                                              <p:tn val="44"/>
                                            </p:cond>
                                          </p:stCondLst>
                                          <p:endCondLst>
                                            <p:cond evt="onStopAudio" delay="0">
                                              <p:tgtEl>
                                                <p:sldTgt/>
                                              </p:tgtEl>
                                            </p:cond>
                                          </p:endCondLst>
                                        </p:cTn>
                                        <p:tgtEl>
                                          <p:sndTgt r:embed="rId4" name="REC04.wav"/>
                                        </p:tgtEl>
                                      </p:cMediaNode>
                                    </p:audio>
                                  </p:subTnLst>
                                </p:cTn>
                              </p:par>
                            </p:childTnLst>
                          </p:cTn>
                        </p:par>
                      </p:childTnLst>
                    </p:cTn>
                  </p:par>
                  <p:par>
                    <p:cTn id="47" fill="hold">
                      <p:stCondLst>
                        <p:cond delay="indefinite"/>
                      </p:stCondLst>
                      <p:childTnLst>
                        <p:par>
                          <p:cTn id="48" fill="hold">
                            <p:stCondLst>
                              <p:cond delay="0"/>
                            </p:stCondLst>
                            <p:childTnLst>
                              <p:par>
                                <p:cTn id="49" presetID="41" presetClass="entr" presetSubtype="0" fill="hold" grpId="0" nodeType="clickEffect">
                                  <p:stCondLst>
                                    <p:cond delay="0"/>
                                  </p:stCondLst>
                                  <p:iterate type="lt">
                                    <p:tmPct val="10000"/>
                                  </p:iterate>
                                  <p:childTnLst>
                                    <p:set>
                                      <p:cBhvr>
                                        <p:cTn id="50" dur="1" fill="hold">
                                          <p:stCondLst>
                                            <p:cond delay="0"/>
                                          </p:stCondLst>
                                        </p:cTn>
                                        <p:tgtEl>
                                          <p:spTgt spid="3"/>
                                        </p:tgtEl>
                                        <p:attrNameLst>
                                          <p:attrName>style.visibility</p:attrName>
                                        </p:attrNameLst>
                                      </p:cBhvr>
                                      <p:to>
                                        <p:strVal val="visible"/>
                                      </p:to>
                                    </p:set>
                                    <p:anim calcmode="lin" valueType="num">
                                      <p:cBhvr>
                                        <p:cTn id="5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52" dur="500" fill="hold"/>
                                        <p:tgtEl>
                                          <p:spTgt spid="3"/>
                                        </p:tgtEl>
                                        <p:attrNameLst>
                                          <p:attrName>ppt_y</p:attrName>
                                        </p:attrNameLst>
                                      </p:cBhvr>
                                      <p:tavLst>
                                        <p:tav tm="0">
                                          <p:val>
                                            <p:strVal val="#ppt_y"/>
                                          </p:val>
                                        </p:tav>
                                        <p:tav tm="100000">
                                          <p:val>
                                            <p:strVal val="#ppt_y"/>
                                          </p:val>
                                        </p:tav>
                                      </p:tavLst>
                                    </p:anim>
                                    <p:anim calcmode="lin" valueType="num">
                                      <p:cBhvr>
                                        <p:cTn id="5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5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55"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p:cNvSpPr txBox="1">
            <a:spLocks noChangeArrowheads="1"/>
          </p:cNvSpPr>
          <p:nvPr/>
        </p:nvSpPr>
        <p:spPr bwMode="auto">
          <a:xfrm>
            <a:off x="228600" y="152400"/>
            <a:ext cx="86868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just">
              <a:spcBef>
                <a:spcPct val="50000"/>
              </a:spcBef>
            </a:pPr>
            <a:r>
              <a:rPr lang="en-US" sz="5400" dirty="0" smtClean="0">
                <a:solidFill>
                  <a:srgbClr val="0000FF"/>
                </a:solidFill>
              </a:rPr>
              <a:t>2. </a:t>
            </a:r>
            <a:r>
              <a:rPr lang="en-US" sz="5400" dirty="0" err="1" smtClean="0">
                <a:solidFill>
                  <a:srgbClr val="0000FF"/>
                </a:solidFill>
              </a:rPr>
              <a:t>Hai</a:t>
            </a:r>
            <a:r>
              <a:rPr lang="en-US" sz="5400" dirty="0" smtClean="0">
                <a:solidFill>
                  <a:srgbClr val="0000FF"/>
                </a:solidFill>
              </a:rPr>
              <a:t> </a:t>
            </a:r>
            <a:r>
              <a:rPr lang="en-US" sz="5400" dirty="0" err="1">
                <a:solidFill>
                  <a:srgbClr val="0000FF"/>
                </a:solidFill>
              </a:rPr>
              <a:t>họ</a:t>
            </a:r>
            <a:r>
              <a:rPr lang="en-US" sz="5400" dirty="0">
                <a:solidFill>
                  <a:srgbClr val="0000FF"/>
                </a:solidFill>
              </a:rPr>
              <a:t> </a:t>
            </a:r>
            <a:r>
              <a:rPr lang="en-US" sz="5400" dirty="0" err="1">
                <a:solidFill>
                  <a:srgbClr val="0000FF"/>
                </a:solidFill>
              </a:rPr>
              <a:t>Trịnh</a:t>
            </a:r>
            <a:r>
              <a:rPr lang="en-US" sz="5400" dirty="0">
                <a:solidFill>
                  <a:srgbClr val="0000FF"/>
                </a:solidFill>
              </a:rPr>
              <a:t> – </a:t>
            </a:r>
            <a:r>
              <a:rPr lang="en-US" sz="5400" dirty="0" err="1">
                <a:solidFill>
                  <a:srgbClr val="0000FF"/>
                </a:solidFill>
              </a:rPr>
              <a:t>Nguyễn</a:t>
            </a:r>
            <a:r>
              <a:rPr lang="en-US" sz="5400" dirty="0">
                <a:solidFill>
                  <a:srgbClr val="0000FF"/>
                </a:solidFill>
              </a:rPr>
              <a:t> </a:t>
            </a:r>
            <a:r>
              <a:rPr lang="en-US" sz="5400" dirty="0" err="1">
                <a:solidFill>
                  <a:srgbClr val="0000FF"/>
                </a:solidFill>
              </a:rPr>
              <a:t>đã</a:t>
            </a:r>
            <a:r>
              <a:rPr lang="en-US" sz="5400" dirty="0">
                <a:solidFill>
                  <a:srgbClr val="0000FF"/>
                </a:solidFill>
              </a:rPr>
              <a:t> </a:t>
            </a:r>
            <a:r>
              <a:rPr lang="en-US" sz="5400" dirty="0" err="1">
                <a:solidFill>
                  <a:srgbClr val="0000FF"/>
                </a:solidFill>
              </a:rPr>
              <a:t>lấy</a:t>
            </a:r>
            <a:r>
              <a:rPr lang="en-US" sz="5400" dirty="0">
                <a:solidFill>
                  <a:srgbClr val="0000FF"/>
                </a:solidFill>
              </a:rPr>
              <a:t> </a:t>
            </a:r>
            <a:r>
              <a:rPr lang="en-US" sz="5400" dirty="0" err="1">
                <a:solidFill>
                  <a:srgbClr val="0000FF"/>
                </a:solidFill>
              </a:rPr>
              <a:t>nơi</a:t>
            </a:r>
            <a:r>
              <a:rPr lang="en-US" sz="5400" dirty="0">
                <a:solidFill>
                  <a:srgbClr val="0000FF"/>
                </a:solidFill>
              </a:rPr>
              <a:t> </a:t>
            </a:r>
            <a:r>
              <a:rPr lang="en-US" sz="5400" dirty="0" err="1">
                <a:solidFill>
                  <a:srgbClr val="0000FF"/>
                </a:solidFill>
              </a:rPr>
              <a:t>này</a:t>
            </a:r>
            <a:r>
              <a:rPr lang="en-US" sz="5400" dirty="0">
                <a:solidFill>
                  <a:srgbClr val="0000FF"/>
                </a:solidFill>
              </a:rPr>
              <a:t> </a:t>
            </a:r>
            <a:r>
              <a:rPr lang="en-US" sz="5400" dirty="0" err="1">
                <a:solidFill>
                  <a:srgbClr val="0000FF"/>
                </a:solidFill>
              </a:rPr>
              <a:t>làm</a:t>
            </a:r>
            <a:r>
              <a:rPr lang="en-US" sz="5400" dirty="0">
                <a:solidFill>
                  <a:srgbClr val="0000FF"/>
                </a:solidFill>
              </a:rPr>
              <a:t> </a:t>
            </a:r>
            <a:r>
              <a:rPr lang="en-US" sz="5400" dirty="0" err="1">
                <a:solidFill>
                  <a:srgbClr val="0000FF"/>
                </a:solidFill>
              </a:rPr>
              <a:t>ranh</a:t>
            </a:r>
            <a:r>
              <a:rPr lang="en-US" sz="5400" dirty="0">
                <a:solidFill>
                  <a:srgbClr val="0000FF"/>
                </a:solidFill>
              </a:rPr>
              <a:t> </a:t>
            </a:r>
            <a:r>
              <a:rPr lang="en-US" sz="5400" dirty="0" err="1">
                <a:solidFill>
                  <a:srgbClr val="0000FF"/>
                </a:solidFill>
              </a:rPr>
              <a:t>giới</a:t>
            </a:r>
            <a:r>
              <a:rPr lang="en-US" sz="5400" dirty="0">
                <a:solidFill>
                  <a:srgbClr val="0000FF"/>
                </a:solidFill>
              </a:rPr>
              <a:t> chia </a:t>
            </a:r>
            <a:r>
              <a:rPr lang="en-US" sz="5400" dirty="0" err="1">
                <a:solidFill>
                  <a:srgbClr val="0000FF"/>
                </a:solidFill>
              </a:rPr>
              <a:t>cắt</a:t>
            </a:r>
            <a:r>
              <a:rPr lang="en-US" sz="5400" dirty="0">
                <a:solidFill>
                  <a:srgbClr val="0000FF"/>
                </a:solidFill>
              </a:rPr>
              <a:t> </a:t>
            </a:r>
            <a:r>
              <a:rPr lang="en-US" sz="5400" dirty="0" err="1">
                <a:solidFill>
                  <a:srgbClr val="0000FF"/>
                </a:solidFill>
              </a:rPr>
              <a:t>đất</a:t>
            </a:r>
            <a:r>
              <a:rPr lang="en-US" sz="5400" dirty="0">
                <a:solidFill>
                  <a:srgbClr val="0000FF"/>
                </a:solidFill>
              </a:rPr>
              <a:t> </a:t>
            </a:r>
            <a:r>
              <a:rPr lang="en-US" sz="5400" dirty="0" err="1">
                <a:solidFill>
                  <a:srgbClr val="0000FF"/>
                </a:solidFill>
              </a:rPr>
              <a:t>nước</a:t>
            </a:r>
            <a:r>
              <a:rPr lang="en-US" sz="5400" dirty="0">
                <a:solidFill>
                  <a:srgbClr val="0000FF"/>
                </a:solidFill>
              </a:rPr>
              <a:t>. </a:t>
            </a:r>
            <a:r>
              <a:rPr lang="en-US" sz="5400" dirty="0" err="1">
                <a:solidFill>
                  <a:srgbClr val="0000FF"/>
                </a:solidFill>
              </a:rPr>
              <a:t>Đó</a:t>
            </a:r>
            <a:r>
              <a:rPr lang="en-US" sz="5400" dirty="0">
                <a:solidFill>
                  <a:srgbClr val="0000FF"/>
                </a:solidFill>
              </a:rPr>
              <a:t> </a:t>
            </a:r>
            <a:r>
              <a:rPr lang="en-US" sz="5400" dirty="0" err="1">
                <a:solidFill>
                  <a:srgbClr val="0000FF"/>
                </a:solidFill>
              </a:rPr>
              <a:t>là</a:t>
            </a:r>
            <a:r>
              <a:rPr lang="en-US" sz="5400" dirty="0">
                <a:solidFill>
                  <a:srgbClr val="0000FF"/>
                </a:solidFill>
              </a:rPr>
              <a:t> </a:t>
            </a:r>
            <a:r>
              <a:rPr lang="en-US" sz="5400" dirty="0" err="1">
                <a:solidFill>
                  <a:srgbClr val="0000FF"/>
                </a:solidFill>
              </a:rPr>
              <a:t>địa</a:t>
            </a:r>
            <a:r>
              <a:rPr lang="en-US" sz="5400" dirty="0">
                <a:solidFill>
                  <a:srgbClr val="0000FF"/>
                </a:solidFill>
              </a:rPr>
              <a:t> </a:t>
            </a:r>
            <a:r>
              <a:rPr lang="en-US" sz="5400" dirty="0" err="1">
                <a:solidFill>
                  <a:srgbClr val="0000FF"/>
                </a:solidFill>
              </a:rPr>
              <a:t>danh</a:t>
            </a:r>
            <a:r>
              <a:rPr lang="en-US" sz="5400" dirty="0">
                <a:solidFill>
                  <a:srgbClr val="0000FF"/>
                </a:solidFill>
              </a:rPr>
              <a:t> </a:t>
            </a:r>
            <a:r>
              <a:rPr lang="en-US" sz="5400" dirty="0" err="1">
                <a:solidFill>
                  <a:srgbClr val="0000FF"/>
                </a:solidFill>
              </a:rPr>
              <a:t>nào</a:t>
            </a:r>
            <a:r>
              <a:rPr lang="en-US" sz="5400" dirty="0">
                <a:solidFill>
                  <a:srgbClr val="0000FF"/>
                </a:solidFill>
              </a:rPr>
              <a:t>?</a:t>
            </a:r>
          </a:p>
        </p:txBody>
      </p:sp>
      <p:sp>
        <p:nvSpPr>
          <p:cNvPr id="3" name="Text Box 17"/>
          <p:cNvSpPr txBox="1">
            <a:spLocks noChangeArrowheads="1"/>
          </p:cNvSpPr>
          <p:nvPr/>
        </p:nvSpPr>
        <p:spPr bwMode="auto">
          <a:xfrm>
            <a:off x="2895600" y="3713202"/>
            <a:ext cx="48768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spcBef>
                <a:spcPct val="50000"/>
              </a:spcBef>
            </a:pPr>
            <a:r>
              <a:rPr lang="en-US" sz="6600" dirty="0" err="1" smtClean="0">
                <a:solidFill>
                  <a:srgbClr val="FF0000"/>
                </a:solidFill>
              </a:rPr>
              <a:t>Sông</a:t>
            </a:r>
            <a:r>
              <a:rPr lang="en-US" sz="6600" dirty="0" smtClean="0">
                <a:solidFill>
                  <a:srgbClr val="FF0000"/>
                </a:solidFill>
              </a:rPr>
              <a:t> </a:t>
            </a:r>
            <a:r>
              <a:rPr lang="en-US" sz="6600" dirty="0" err="1">
                <a:solidFill>
                  <a:srgbClr val="FF0000"/>
                </a:solidFill>
              </a:rPr>
              <a:t>Gianh</a:t>
            </a:r>
            <a:endParaRPr lang="en-US" sz="6600" dirty="0">
              <a:solidFill>
                <a:srgbClr val="FF0000"/>
              </a:solidFill>
            </a:endParaRPr>
          </a:p>
        </p:txBody>
      </p:sp>
      <p:pic>
        <p:nvPicPr>
          <p:cNvPr id="4" name="Picture 11" descr="dongh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7913" y="5591175"/>
            <a:ext cx="10795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2"/>
          <p:cNvSpPr>
            <a:spLocks noChangeArrowheads="1"/>
          </p:cNvSpPr>
          <p:nvPr/>
        </p:nvSpPr>
        <p:spPr bwMode="auto">
          <a:xfrm>
            <a:off x="2203450" y="59436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p>
            <a:pPr algn="ctr"/>
            <a:r>
              <a:rPr lang="en-US" sz="2400" b="1">
                <a:solidFill>
                  <a:schemeClr val="bg1"/>
                </a:solidFill>
                <a:latin typeface="Times New Roman" pitchFamily="18" charset="0"/>
              </a:rPr>
              <a:t>1</a:t>
            </a:r>
          </a:p>
        </p:txBody>
      </p:sp>
      <p:sp>
        <p:nvSpPr>
          <p:cNvPr id="6" name="Rectangle 13"/>
          <p:cNvSpPr>
            <a:spLocks noChangeArrowheads="1"/>
          </p:cNvSpPr>
          <p:nvPr/>
        </p:nvSpPr>
        <p:spPr bwMode="auto">
          <a:xfrm>
            <a:off x="2205038" y="59436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p>
            <a:pPr algn="ctr"/>
            <a:r>
              <a:rPr lang="en-US" sz="2400" b="1">
                <a:solidFill>
                  <a:schemeClr val="bg1"/>
                </a:solidFill>
                <a:latin typeface="Times New Roman" pitchFamily="18" charset="0"/>
              </a:rPr>
              <a:t>2</a:t>
            </a:r>
          </a:p>
        </p:txBody>
      </p:sp>
      <p:sp>
        <p:nvSpPr>
          <p:cNvPr id="7" name="Rectangle 14"/>
          <p:cNvSpPr>
            <a:spLocks noChangeArrowheads="1"/>
          </p:cNvSpPr>
          <p:nvPr/>
        </p:nvSpPr>
        <p:spPr bwMode="auto">
          <a:xfrm>
            <a:off x="2198688" y="59436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p>
            <a:pPr algn="ctr"/>
            <a:r>
              <a:rPr lang="en-US" sz="2400" b="1">
                <a:solidFill>
                  <a:schemeClr val="bg1"/>
                </a:solidFill>
                <a:latin typeface="Times New Roman" pitchFamily="18" charset="0"/>
              </a:rPr>
              <a:t>3</a:t>
            </a:r>
          </a:p>
        </p:txBody>
      </p:sp>
      <p:sp>
        <p:nvSpPr>
          <p:cNvPr id="8" name="Rectangle 15"/>
          <p:cNvSpPr>
            <a:spLocks noChangeArrowheads="1"/>
          </p:cNvSpPr>
          <p:nvPr/>
        </p:nvSpPr>
        <p:spPr bwMode="auto">
          <a:xfrm>
            <a:off x="2211388" y="59436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p>
            <a:pPr algn="ctr"/>
            <a:r>
              <a:rPr lang="en-US" sz="2400" b="1">
                <a:solidFill>
                  <a:schemeClr val="bg1"/>
                </a:solidFill>
                <a:latin typeface="Times New Roman" pitchFamily="18" charset="0"/>
              </a:rPr>
              <a:t>4</a:t>
            </a:r>
          </a:p>
        </p:txBody>
      </p:sp>
      <p:sp>
        <p:nvSpPr>
          <p:cNvPr id="9" name="Rectangle 16"/>
          <p:cNvSpPr>
            <a:spLocks noChangeArrowheads="1"/>
          </p:cNvSpPr>
          <p:nvPr/>
        </p:nvSpPr>
        <p:spPr bwMode="auto">
          <a:xfrm>
            <a:off x="2232025" y="59436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p>
            <a:pPr algn="ctr"/>
            <a:r>
              <a:rPr lang="en-US" sz="2400" b="1">
                <a:solidFill>
                  <a:schemeClr val="bg1"/>
                </a:solidFill>
                <a:latin typeface="Times New Roman" pitchFamily="18" charset="0"/>
              </a:rPr>
              <a:t>5</a:t>
            </a:r>
          </a:p>
        </p:txBody>
      </p:sp>
      <p:sp>
        <p:nvSpPr>
          <p:cNvPr id="10" name="AutoShape 22"/>
          <p:cNvSpPr>
            <a:spLocks noChangeArrowheads="1"/>
          </p:cNvSpPr>
          <p:nvPr/>
        </p:nvSpPr>
        <p:spPr bwMode="auto">
          <a:xfrm>
            <a:off x="6350" y="4572000"/>
            <a:ext cx="2362200" cy="1143000"/>
          </a:xfrm>
          <a:prstGeom prst="cloudCallout">
            <a:avLst>
              <a:gd name="adj1" fmla="val -91116"/>
              <a:gd name="adj2" fmla="val 64381"/>
            </a:avLst>
          </a:prstGeom>
          <a:solidFill>
            <a:srgbClr val="FFFF99"/>
          </a:solidFill>
          <a:ln w="9525">
            <a:solidFill>
              <a:srgbClr val="FF9900"/>
            </a:solidFill>
            <a:round/>
            <a:headEnd/>
            <a:tailEnd/>
          </a:ln>
          <a:effectLst/>
        </p:spPr>
        <p:txBody>
          <a:bodyPr anchor="ctr"/>
          <a:lstStyle/>
          <a:p>
            <a:pPr algn="ctr" fontAlgn="auto">
              <a:spcBef>
                <a:spcPts val="0"/>
              </a:spcBef>
              <a:spcAft>
                <a:spcPts val="0"/>
              </a:spcAft>
              <a:defRPr/>
            </a:pPr>
            <a:r>
              <a:rPr lang="en-US" sz="2400" b="1">
                <a:solidFill>
                  <a:srgbClr val="FF0000"/>
                </a:solidFill>
                <a:effectLst>
                  <a:outerShdw blurRad="38100" dist="38100" dir="2700000" algn="tl">
                    <a:srgbClr val="000000"/>
                  </a:outerShdw>
                </a:effectLst>
                <a:latin typeface=".VnTimeH" pitchFamily="34" charset="0"/>
                <a:cs typeface="+mn-cs"/>
              </a:rPr>
              <a:t>HÕt giê </a:t>
            </a:r>
          </a:p>
        </p:txBody>
      </p:sp>
    </p:spTree>
    <p:extLst>
      <p:ext uri="{BB962C8B-B14F-4D97-AF65-F5344CB8AC3E}">
        <p14:creationId xmlns:p14="http://schemas.microsoft.com/office/powerpoint/2010/main" val="68317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1"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par>
                                <p:cTn id="14" presetID="5" presetClass="entr" presetSubtype="10" fill="hold" grpId="1"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par>
                                <p:cTn id="17" presetID="5" presetClass="entr" presetSubtype="10" fill="hold" grpId="1"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heckerboard(across)">
                                      <p:cBhvr>
                                        <p:cTn id="19" dur="500"/>
                                        <p:tgtEl>
                                          <p:spTgt spid="8"/>
                                        </p:tgtEl>
                                      </p:cBhvr>
                                    </p:animEffect>
                                  </p:childTnLst>
                                </p:cTn>
                              </p:par>
                              <p:par>
                                <p:cTn id="20" presetID="5" presetClass="entr" presetSubtype="10" fill="hold" grpId="1"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par>
                          <p:cTn id="23" fill="hold">
                            <p:stCondLst>
                              <p:cond delay="500"/>
                            </p:stCondLst>
                            <p:childTnLst>
                              <p:par>
                                <p:cTn id="24" presetID="9" presetClass="exit" presetSubtype="0" fill="hold" grpId="0" nodeType="afterEffect">
                                  <p:stCondLst>
                                    <p:cond delay="0"/>
                                  </p:stCondLst>
                                  <p:childTnLst>
                                    <p:animEffect transition="out" filter="dissolve">
                                      <p:cBhvr>
                                        <p:cTn id="25" dur="1000"/>
                                        <p:tgtEl>
                                          <p:spTgt spid="9"/>
                                        </p:tgtEl>
                                      </p:cBhvr>
                                    </p:animEffect>
                                    <p:set>
                                      <p:cBhvr>
                                        <p:cTn id="2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hammer.wav"/>
                                        </p:tgtEl>
                                      </p:cMediaNode>
                                    </p:audio>
                                  </p:subTnLst>
                                </p:cTn>
                              </p:par>
                            </p:childTnLst>
                          </p:cTn>
                        </p:par>
                        <p:par>
                          <p:cTn id="27" fill="hold">
                            <p:stCondLst>
                              <p:cond delay="1500"/>
                            </p:stCondLst>
                            <p:childTnLst>
                              <p:par>
                                <p:cTn id="28" presetID="9" presetClass="exit" presetSubtype="0" fill="hold" grpId="0" nodeType="afterEffect">
                                  <p:stCondLst>
                                    <p:cond delay="0"/>
                                  </p:stCondLst>
                                  <p:childTnLst>
                                    <p:animEffect transition="out" filter="dissolve">
                                      <p:cBhvr>
                                        <p:cTn id="29" dur="1000"/>
                                        <p:tgtEl>
                                          <p:spTgt spid="8"/>
                                        </p:tgtEl>
                                      </p:cBhvr>
                                    </p:animEffect>
                                    <p:set>
                                      <p:cBhvr>
                                        <p:cTn id="30"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hammer.wav"/>
                                        </p:tgtEl>
                                      </p:cMediaNode>
                                    </p:audio>
                                  </p:subTnLst>
                                </p:cTn>
                              </p:par>
                            </p:childTnLst>
                          </p:cTn>
                        </p:par>
                        <p:par>
                          <p:cTn id="31" fill="hold">
                            <p:stCondLst>
                              <p:cond delay="2500"/>
                            </p:stCondLst>
                            <p:childTnLst>
                              <p:par>
                                <p:cTn id="32" presetID="9" presetClass="exit" presetSubtype="0" fill="hold" grpId="0" nodeType="afterEffect">
                                  <p:stCondLst>
                                    <p:cond delay="0"/>
                                  </p:stCondLst>
                                  <p:childTnLst>
                                    <p:animEffect transition="out" filter="dissolve">
                                      <p:cBhvr>
                                        <p:cTn id="33" dur="1000"/>
                                        <p:tgtEl>
                                          <p:spTgt spid="7"/>
                                        </p:tgtEl>
                                      </p:cBhvr>
                                    </p:animEffect>
                                    <p:set>
                                      <p:cBhvr>
                                        <p:cTn id="34"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hammer.wav"/>
                                        </p:tgtEl>
                                      </p:cMediaNode>
                                    </p:audio>
                                  </p:subTnLst>
                                </p:cTn>
                              </p:par>
                            </p:childTnLst>
                          </p:cTn>
                        </p:par>
                        <p:par>
                          <p:cTn id="35" fill="hold">
                            <p:stCondLst>
                              <p:cond delay="3500"/>
                            </p:stCondLst>
                            <p:childTnLst>
                              <p:par>
                                <p:cTn id="36" presetID="9" presetClass="exit" presetSubtype="0" fill="hold" grpId="0" nodeType="afterEffect">
                                  <p:stCondLst>
                                    <p:cond delay="0"/>
                                  </p:stCondLst>
                                  <p:childTnLst>
                                    <p:animEffect transition="out" filter="dissolve">
                                      <p:cBhvr>
                                        <p:cTn id="37" dur="1000"/>
                                        <p:tgtEl>
                                          <p:spTgt spid="6"/>
                                        </p:tgtEl>
                                      </p:cBhvr>
                                    </p:animEffect>
                                    <p:set>
                                      <p:cBhvr>
                                        <p:cTn id="38"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hammer.wav"/>
                                        </p:tgtEl>
                                      </p:cMediaNode>
                                    </p:audio>
                                  </p:subTnLst>
                                </p:cTn>
                              </p:par>
                            </p:childTnLst>
                          </p:cTn>
                        </p:par>
                        <p:par>
                          <p:cTn id="39" fill="hold">
                            <p:stCondLst>
                              <p:cond delay="4500"/>
                            </p:stCondLst>
                            <p:childTnLst>
                              <p:par>
                                <p:cTn id="40" presetID="9" presetClass="exit" presetSubtype="0" fill="hold" grpId="0" nodeType="afterEffect">
                                  <p:stCondLst>
                                    <p:cond delay="0"/>
                                  </p:stCondLst>
                                  <p:childTnLst>
                                    <p:animEffect transition="out" filter="dissolve">
                                      <p:cBhvr>
                                        <p:cTn id="41" dur="1000"/>
                                        <p:tgtEl>
                                          <p:spTgt spid="5"/>
                                        </p:tgtEl>
                                      </p:cBhvr>
                                    </p:animEffect>
                                    <p:set>
                                      <p:cBhvr>
                                        <p:cTn id="42"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explode.wav"/>
                                        </p:tgtEl>
                                      </p:cMediaNode>
                                    </p:audio>
                                  </p:subTnLst>
                                </p:cTn>
                              </p:par>
                            </p:childTnLst>
                          </p:cTn>
                        </p:par>
                        <p:par>
                          <p:cTn id="43" fill="hold">
                            <p:stCondLst>
                              <p:cond delay="5500"/>
                            </p:stCondLst>
                            <p:childTnLst>
                              <p:par>
                                <p:cTn id="44" presetID="5" presetClass="entr" presetSubtype="1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checkerboard(across)">
                                      <p:cBhvr>
                                        <p:cTn id="46" dur="1000"/>
                                        <p:tgtEl>
                                          <p:spTgt spid="10"/>
                                        </p:tgtEl>
                                      </p:cBhvr>
                                    </p:animEffect>
                                  </p:childTnLst>
                                  <p:subTnLst>
                                    <p:audio>
                                      <p:cMediaNode>
                                        <p:cTn display="0" masterRel="sameClick">
                                          <p:stCondLst>
                                            <p:cond evt="begin" delay="0">
                                              <p:tn val="44"/>
                                            </p:cond>
                                          </p:stCondLst>
                                          <p:endCondLst>
                                            <p:cond evt="onStopAudio" delay="0">
                                              <p:tgtEl>
                                                <p:sldTgt/>
                                              </p:tgtEl>
                                            </p:cond>
                                          </p:endCondLst>
                                        </p:cTn>
                                        <p:tgtEl>
                                          <p:sndTgt r:embed="rId4" name="REC04.wav"/>
                                        </p:tgtEl>
                                      </p:cMediaNode>
                                    </p:audio>
                                  </p:subTnLst>
                                </p:cTn>
                              </p:par>
                            </p:childTnLst>
                          </p:cTn>
                        </p:par>
                      </p:childTnLst>
                    </p:cTn>
                  </p:par>
                  <p:par>
                    <p:cTn id="47" fill="hold">
                      <p:stCondLst>
                        <p:cond delay="indefinite"/>
                      </p:stCondLst>
                      <p:childTnLst>
                        <p:par>
                          <p:cTn id="48" fill="hold">
                            <p:stCondLst>
                              <p:cond delay="0"/>
                            </p:stCondLst>
                            <p:childTnLst>
                              <p:par>
                                <p:cTn id="49" presetID="41" presetClass="entr" presetSubtype="0" fill="hold" grpId="0" nodeType="clickEffect">
                                  <p:stCondLst>
                                    <p:cond delay="0"/>
                                  </p:stCondLst>
                                  <p:iterate type="lt">
                                    <p:tmPct val="10000"/>
                                  </p:iterate>
                                  <p:childTnLst>
                                    <p:set>
                                      <p:cBhvr>
                                        <p:cTn id="50" dur="1" fill="hold">
                                          <p:stCondLst>
                                            <p:cond delay="0"/>
                                          </p:stCondLst>
                                        </p:cTn>
                                        <p:tgtEl>
                                          <p:spTgt spid="3"/>
                                        </p:tgtEl>
                                        <p:attrNameLst>
                                          <p:attrName>style.visibility</p:attrName>
                                        </p:attrNameLst>
                                      </p:cBhvr>
                                      <p:to>
                                        <p:strVal val="visible"/>
                                      </p:to>
                                    </p:set>
                                    <p:anim calcmode="lin" valueType="num">
                                      <p:cBhvr>
                                        <p:cTn id="5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52" dur="500" fill="hold"/>
                                        <p:tgtEl>
                                          <p:spTgt spid="3"/>
                                        </p:tgtEl>
                                        <p:attrNameLst>
                                          <p:attrName>ppt_y</p:attrName>
                                        </p:attrNameLst>
                                      </p:cBhvr>
                                      <p:tavLst>
                                        <p:tav tm="0">
                                          <p:val>
                                            <p:strVal val="#ppt_y"/>
                                          </p:val>
                                        </p:tav>
                                        <p:tav tm="100000">
                                          <p:val>
                                            <p:strVal val="#ppt_y"/>
                                          </p:val>
                                        </p:tav>
                                      </p:tavLst>
                                    </p:anim>
                                    <p:anim calcmode="lin" valueType="num">
                                      <p:cBhvr>
                                        <p:cTn id="5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5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55"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p:cNvSpPr txBox="1">
            <a:spLocks noChangeArrowheads="1"/>
          </p:cNvSpPr>
          <p:nvPr/>
        </p:nvSpPr>
        <p:spPr bwMode="auto">
          <a:xfrm>
            <a:off x="253314" y="152400"/>
            <a:ext cx="866208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spcBef>
                <a:spcPct val="50000"/>
              </a:spcBef>
            </a:pPr>
            <a:r>
              <a:rPr lang="en-US" sz="7200" dirty="0">
                <a:solidFill>
                  <a:schemeClr val="accent2"/>
                </a:solidFill>
                <a:latin typeface=".VnTime" pitchFamily="34" charset="0"/>
              </a:rPr>
              <a:t> </a:t>
            </a:r>
            <a:r>
              <a:rPr lang="en-US" sz="7200" dirty="0" smtClean="0">
                <a:solidFill>
                  <a:srgbClr val="000066"/>
                </a:solidFill>
                <a:latin typeface=".VnTime" pitchFamily="34" charset="0"/>
              </a:rPr>
              <a:t>3.</a:t>
            </a:r>
            <a:r>
              <a:rPr lang="en-US" sz="7200" dirty="0" smtClean="0">
                <a:solidFill>
                  <a:schemeClr val="tx2">
                    <a:lumMod val="75000"/>
                  </a:schemeClr>
                </a:solidFill>
                <a:latin typeface=".VnTime" pitchFamily="34" charset="0"/>
              </a:rPr>
              <a:t> </a:t>
            </a:r>
            <a:r>
              <a:rPr lang="en-US" sz="7200" dirty="0" err="1" smtClean="0">
                <a:solidFill>
                  <a:srgbClr val="000099"/>
                </a:solidFill>
              </a:rPr>
              <a:t>Kinh</a:t>
            </a:r>
            <a:r>
              <a:rPr lang="en-US" sz="7200" dirty="0" smtClean="0">
                <a:solidFill>
                  <a:srgbClr val="000099"/>
                </a:solidFill>
              </a:rPr>
              <a:t> </a:t>
            </a:r>
            <a:r>
              <a:rPr lang="en-US" sz="7200" dirty="0" err="1">
                <a:solidFill>
                  <a:srgbClr val="000099"/>
                </a:solidFill>
              </a:rPr>
              <a:t>đô</a:t>
            </a:r>
            <a:r>
              <a:rPr lang="en-US" sz="7200" dirty="0">
                <a:solidFill>
                  <a:srgbClr val="000099"/>
                </a:solidFill>
              </a:rPr>
              <a:t> </a:t>
            </a:r>
            <a:r>
              <a:rPr lang="en-US" sz="7200" dirty="0" err="1">
                <a:solidFill>
                  <a:srgbClr val="000099"/>
                </a:solidFill>
              </a:rPr>
              <a:t>Bắc</a:t>
            </a:r>
            <a:r>
              <a:rPr lang="en-US" sz="7200" dirty="0">
                <a:solidFill>
                  <a:srgbClr val="000099"/>
                </a:solidFill>
              </a:rPr>
              <a:t> </a:t>
            </a:r>
            <a:r>
              <a:rPr lang="en-US" sz="7200" dirty="0" err="1">
                <a:solidFill>
                  <a:srgbClr val="000099"/>
                </a:solidFill>
              </a:rPr>
              <a:t>triều</a:t>
            </a:r>
            <a:r>
              <a:rPr lang="en-US" sz="7200" dirty="0">
                <a:solidFill>
                  <a:srgbClr val="000099"/>
                </a:solidFill>
              </a:rPr>
              <a:t> </a:t>
            </a:r>
            <a:r>
              <a:rPr lang="en-US" sz="7200" dirty="0" err="1">
                <a:solidFill>
                  <a:srgbClr val="000099"/>
                </a:solidFill>
              </a:rPr>
              <a:t>có</a:t>
            </a:r>
            <a:r>
              <a:rPr lang="en-US" sz="7200" dirty="0">
                <a:solidFill>
                  <a:srgbClr val="000099"/>
                </a:solidFill>
              </a:rPr>
              <a:t> </a:t>
            </a:r>
            <a:r>
              <a:rPr lang="en-US" sz="7200" dirty="0" err="1">
                <a:solidFill>
                  <a:srgbClr val="000099"/>
                </a:solidFill>
              </a:rPr>
              <a:t>tên</a:t>
            </a:r>
            <a:r>
              <a:rPr lang="en-US" sz="7200" dirty="0">
                <a:solidFill>
                  <a:srgbClr val="000099"/>
                </a:solidFill>
              </a:rPr>
              <a:t> </a:t>
            </a:r>
            <a:r>
              <a:rPr lang="en-US" sz="7200" dirty="0" err="1">
                <a:solidFill>
                  <a:srgbClr val="000099"/>
                </a:solidFill>
              </a:rPr>
              <a:t>gọi</a:t>
            </a:r>
            <a:r>
              <a:rPr lang="en-US" sz="7200" dirty="0">
                <a:solidFill>
                  <a:srgbClr val="000099"/>
                </a:solidFill>
              </a:rPr>
              <a:t> </a:t>
            </a:r>
            <a:r>
              <a:rPr lang="en-US" sz="7200" dirty="0" err="1">
                <a:solidFill>
                  <a:srgbClr val="000099"/>
                </a:solidFill>
              </a:rPr>
              <a:t>là</a:t>
            </a:r>
            <a:r>
              <a:rPr lang="en-US" sz="7200" dirty="0">
                <a:solidFill>
                  <a:srgbClr val="000099"/>
                </a:solidFill>
              </a:rPr>
              <a:t> </a:t>
            </a:r>
            <a:r>
              <a:rPr lang="en-US" sz="7200" dirty="0" err="1">
                <a:solidFill>
                  <a:srgbClr val="000099"/>
                </a:solidFill>
              </a:rPr>
              <a:t>gì</a:t>
            </a:r>
            <a:r>
              <a:rPr lang="en-US" sz="7200" dirty="0">
                <a:solidFill>
                  <a:srgbClr val="000099"/>
                </a:solidFill>
                <a:latin typeface=".VnTime" pitchFamily="34" charset="0"/>
              </a:rPr>
              <a:t>?</a:t>
            </a:r>
          </a:p>
        </p:txBody>
      </p:sp>
      <p:sp>
        <p:nvSpPr>
          <p:cNvPr id="3" name="Text Box 17"/>
          <p:cNvSpPr txBox="1">
            <a:spLocks noChangeArrowheads="1"/>
          </p:cNvSpPr>
          <p:nvPr/>
        </p:nvSpPr>
        <p:spPr bwMode="auto">
          <a:xfrm>
            <a:off x="1295400" y="2971800"/>
            <a:ext cx="5638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spcBef>
                <a:spcPct val="50000"/>
              </a:spcBef>
            </a:pPr>
            <a:r>
              <a:rPr lang="en-US" sz="5400" dirty="0" err="1" smtClean="0">
                <a:solidFill>
                  <a:srgbClr val="FF0000"/>
                </a:solidFill>
              </a:rPr>
              <a:t>Thành</a:t>
            </a:r>
            <a:r>
              <a:rPr lang="en-US" sz="5400" dirty="0" smtClean="0">
                <a:solidFill>
                  <a:srgbClr val="FF0000"/>
                </a:solidFill>
              </a:rPr>
              <a:t> </a:t>
            </a:r>
            <a:r>
              <a:rPr lang="en-US" sz="5400" dirty="0" err="1">
                <a:solidFill>
                  <a:srgbClr val="FF0000"/>
                </a:solidFill>
              </a:rPr>
              <a:t>Đông</a:t>
            </a:r>
            <a:r>
              <a:rPr lang="en-US" sz="5400" dirty="0">
                <a:solidFill>
                  <a:srgbClr val="FF0000"/>
                </a:solidFill>
              </a:rPr>
              <a:t> </a:t>
            </a:r>
            <a:r>
              <a:rPr lang="en-US" sz="5400" dirty="0" err="1">
                <a:solidFill>
                  <a:srgbClr val="FF0000"/>
                </a:solidFill>
              </a:rPr>
              <a:t>Kinh</a:t>
            </a:r>
            <a:endParaRPr lang="en-US" sz="5400" dirty="0">
              <a:solidFill>
                <a:srgbClr val="FF0000"/>
              </a:solidFill>
            </a:endParaRPr>
          </a:p>
        </p:txBody>
      </p:sp>
      <p:pic>
        <p:nvPicPr>
          <p:cNvPr id="4" name="Picture 11" descr="dongh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7913" y="5591175"/>
            <a:ext cx="10795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2"/>
          <p:cNvSpPr>
            <a:spLocks noChangeArrowheads="1"/>
          </p:cNvSpPr>
          <p:nvPr/>
        </p:nvSpPr>
        <p:spPr bwMode="auto">
          <a:xfrm>
            <a:off x="2203450" y="59436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p>
            <a:pPr algn="ctr"/>
            <a:r>
              <a:rPr lang="en-US" sz="2400" b="1">
                <a:solidFill>
                  <a:schemeClr val="bg1"/>
                </a:solidFill>
                <a:latin typeface="Times New Roman" pitchFamily="18" charset="0"/>
              </a:rPr>
              <a:t>1</a:t>
            </a:r>
          </a:p>
        </p:txBody>
      </p:sp>
      <p:sp>
        <p:nvSpPr>
          <p:cNvPr id="6" name="Rectangle 13"/>
          <p:cNvSpPr>
            <a:spLocks noChangeArrowheads="1"/>
          </p:cNvSpPr>
          <p:nvPr/>
        </p:nvSpPr>
        <p:spPr bwMode="auto">
          <a:xfrm>
            <a:off x="2205038" y="59436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p>
            <a:pPr algn="ctr"/>
            <a:r>
              <a:rPr lang="en-US" sz="2400" b="1">
                <a:solidFill>
                  <a:schemeClr val="bg1"/>
                </a:solidFill>
                <a:latin typeface="Times New Roman" pitchFamily="18" charset="0"/>
              </a:rPr>
              <a:t>2</a:t>
            </a:r>
          </a:p>
        </p:txBody>
      </p:sp>
      <p:sp>
        <p:nvSpPr>
          <p:cNvPr id="7" name="Rectangle 14"/>
          <p:cNvSpPr>
            <a:spLocks noChangeArrowheads="1"/>
          </p:cNvSpPr>
          <p:nvPr/>
        </p:nvSpPr>
        <p:spPr bwMode="auto">
          <a:xfrm>
            <a:off x="2198688" y="59436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p>
            <a:pPr algn="ctr"/>
            <a:r>
              <a:rPr lang="en-US" sz="2400" b="1">
                <a:solidFill>
                  <a:schemeClr val="bg1"/>
                </a:solidFill>
                <a:latin typeface="Times New Roman" pitchFamily="18" charset="0"/>
              </a:rPr>
              <a:t>3</a:t>
            </a:r>
          </a:p>
        </p:txBody>
      </p:sp>
      <p:sp>
        <p:nvSpPr>
          <p:cNvPr id="8" name="Rectangle 15"/>
          <p:cNvSpPr>
            <a:spLocks noChangeArrowheads="1"/>
          </p:cNvSpPr>
          <p:nvPr/>
        </p:nvSpPr>
        <p:spPr bwMode="auto">
          <a:xfrm>
            <a:off x="2211388" y="59436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p>
            <a:pPr algn="ctr"/>
            <a:r>
              <a:rPr lang="en-US" sz="2400" b="1">
                <a:solidFill>
                  <a:schemeClr val="bg1"/>
                </a:solidFill>
                <a:latin typeface="Times New Roman" pitchFamily="18" charset="0"/>
              </a:rPr>
              <a:t>4</a:t>
            </a:r>
          </a:p>
        </p:txBody>
      </p:sp>
      <p:sp>
        <p:nvSpPr>
          <p:cNvPr id="9" name="Rectangle 16"/>
          <p:cNvSpPr>
            <a:spLocks noChangeArrowheads="1"/>
          </p:cNvSpPr>
          <p:nvPr/>
        </p:nvSpPr>
        <p:spPr bwMode="auto">
          <a:xfrm>
            <a:off x="2232025" y="59436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p>
            <a:pPr algn="ctr"/>
            <a:r>
              <a:rPr lang="en-US" sz="2400" b="1">
                <a:solidFill>
                  <a:schemeClr val="bg1"/>
                </a:solidFill>
                <a:latin typeface="Times New Roman" pitchFamily="18" charset="0"/>
              </a:rPr>
              <a:t>5</a:t>
            </a:r>
          </a:p>
        </p:txBody>
      </p:sp>
      <p:sp>
        <p:nvSpPr>
          <p:cNvPr id="10" name="AutoShape 22"/>
          <p:cNvSpPr>
            <a:spLocks noChangeArrowheads="1"/>
          </p:cNvSpPr>
          <p:nvPr/>
        </p:nvSpPr>
        <p:spPr bwMode="auto">
          <a:xfrm>
            <a:off x="6350" y="4572000"/>
            <a:ext cx="2362200" cy="1143000"/>
          </a:xfrm>
          <a:prstGeom prst="cloudCallout">
            <a:avLst>
              <a:gd name="adj1" fmla="val -91116"/>
              <a:gd name="adj2" fmla="val 64381"/>
            </a:avLst>
          </a:prstGeom>
          <a:solidFill>
            <a:srgbClr val="FFFF99"/>
          </a:solidFill>
          <a:ln w="9525">
            <a:solidFill>
              <a:srgbClr val="FF9900"/>
            </a:solidFill>
            <a:round/>
            <a:headEnd/>
            <a:tailEnd/>
          </a:ln>
          <a:effectLst/>
        </p:spPr>
        <p:txBody>
          <a:bodyPr anchor="ctr"/>
          <a:lstStyle/>
          <a:p>
            <a:pPr algn="ctr" fontAlgn="auto">
              <a:spcBef>
                <a:spcPts val="0"/>
              </a:spcBef>
              <a:spcAft>
                <a:spcPts val="0"/>
              </a:spcAft>
              <a:defRPr/>
            </a:pPr>
            <a:r>
              <a:rPr lang="en-US" sz="2400" b="1">
                <a:solidFill>
                  <a:srgbClr val="FF0000"/>
                </a:solidFill>
                <a:effectLst>
                  <a:outerShdw blurRad="38100" dist="38100" dir="2700000" algn="tl">
                    <a:srgbClr val="000000"/>
                  </a:outerShdw>
                </a:effectLst>
                <a:latin typeface=".VnTimeH" pitchFamily="34" charset="0"/>
                <a:cs typeface="+mn-cs"/>
              </a:rPr>
              <a:t>HÕt giê </a:t>
            </a:r>
          </a:p>
        </p:txBody>
      </p:sp>
    </p:spTree>
    <p:extLst>
      <p:ext uri="{BB962C8B-B14F-4D97-AF65-F5344CB8AC3E}">
        <p14:creationId xmlns:p14="http://schemas.microsoft.com/office/powerpoint/2010/main" val="209876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1"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par>
                                <p:cTn id="14" presetID="5" presetClass="entr" presetSubtype="10" fill="hold" grpId="1"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par>
                                <p:cTn id="17" presetID="5" presetClass="entr" presetSubtype="10" fill="hold" grpId="1"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heckerboard(across)">
                                      <p:cBhvr>
                                        <p:cTn id="19" dur="500"/>
                                        <p:tgtEl>
                                          <p:spTgt spid="8"/>
                                        </p:tgtEl>
                                      </p:cBhvr>
                                    </p:animEffect>
                                  </p:childTnLst>
                                </p:cTn>
                              </p:par>
                              <p:par>
                                <p:cTn id="20" presetID="5" presetClass="entr" presetSubtype="10" fill="hold" grpId="1"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par>
                          <p:cTn id="23" fill="hold">
                            <p:stCondLst>
                              <p:cond delay="500"/>
                            </p:stCondLst>
                            <p:childTnLst>
                              <p:par>
                                <p:cTn id="24" presetID="9" presetClass="exit" presetSubtype="0" fill="hold" grpId="0" nodeType="afterEffect">
                                  <p:stCondLst>
                                    <p:cond delay="0"/>
                                  </p:stCondLst>
                                  <p:childTnLst>
                                    <p:animEffect transition="out" filter="dissolve">
                                      <p:cBhvr>
                                        <p:cTn id="25" dur="1000"/>
                                        <p:tgtEl>
                                          <p:spTgt spid="9"/>
                                        </p:tgtEl>
                                      </p:cBhvr>
                                    </p:animEffect>
                                    <p:set>
                                      <p:cBhvr>
                                        <p:cTn id="2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hammer.wav"/>
                                        </p:tgtEl>
                                      </p:cMediaNode>
                                    </p:audio>
                                  </p:subTnLst>
                                </p:cTn>
                              </p:par>
                            </p:childTnLst>
                          </p:cTn>
                        </p:par>
                        <p:par>
                          <p:cTn id="27" fill="hold">
                            <p:stCondLst>
                              <p:cond delay="1500"/>
                            </p:stCondLst>
                            <p:childTnLst>
                              <p:par>
                                <p:cTn id="28" presetID="9" presetClass="exit" presetSubtype="0" fill="hold" grpId="0" nodeType="afterEffect">
                                  <p:stCondLst>
                                    <p:cond delay="0"/>
                                  </p:stCondLst>
                                  <p:childTnLst>
                                    <p:animEffect transition="out" filter="dissolve">
                                      <p:cBhvr>
                                        <p:cTn id="29" dur="1000"/>
                                        <p:tgtEl>
                                          <p:spTgt spid="8"/>
                                        </p:tgtEl>
                                      </p:cBhvr>
                                    </p:animEffect>
                                    <p:set>
                                      <p:cBhvr>
                                        <p:cTn id="30"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hammer.wav"/>
                                        </p:tgtEl>
                                      </p:cMediaNode>
                                    </p:audio>
                                  </p:subTnLst>
                                </p:cTn>
                              </p:par>
                            </p:childTnLst>
                          </p:cTn>
                        </p:par>
                        <p:par>
                          <p:cTn id="31" fill="hold">
                            <p:stCondLst>
                              <p:cond delay="2500"/>
                            </p:stCondLst>
                            <p:childTnLst>
                              <p:par>
                                <p:cTn id="32" presetID="9" presetClass="exit" presetSubtype="0" fill="hold" grpId="0" nodeType="afterEffect">
                                  <p:stCondLst>
                                    <p:cond delay="0"/>
                                  </p:stCondLst>
                                  <p:childTnLst>
                                    <p:animEffect transition="out" filter="dissolve">
                                      <p:cBhvr>
                                        <p:cTn id="33" dur="1000"/>
                                        <p:tgtEl>
                                          <p:spTgt spid="7"/>
                                        </p:tgtEl>
                                      </p:cBhvr>
                                    </p:animEffect>
                                    <p:set>
                                      <p:cBhvr>
                                        <p:cTn id="34"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hammer.wav"/>
                                        </p:tgtEl>
                                      </p:cMediaNode>
                                    </p:audio>
                                  </p:subTnLst>
                                </p:cTn>
                              </p:par>
                            </p:childTnLst>
                          </p:cTn>
                        </p:par>
                        <p:par>
                          <p:cTn id="35" fill="hold">
                            <p:stCondLst>
                              <p:cond delay="3500"/>
                            </p:stCondLst>
                            <p:childTnLst>
                              <p:par>
                                <p:cTn id="36" presetID="9" presetClass="exit" presetSubtype="0" fill="hold" grpId="0" nodeType="afterEffect">
                                  <p:stCondLst>
                                    <p:cond delay="0"/>
                                  </p:stCondLst>
                                  <p:childTnLst>
                                    <p:animEffect transition="out" filter="dissolve">
                                      <p:cBhvr>
                                        <p:cTn id="37" dur="1000"/>
                                        <p:tgtEl>
                                          <p:spTgt spid="6"/>
                                        </p:tgtEl>
                                      </p:cBhvr>
                                    </p:animEffect>
                                    <p:set>
                                      <p:cBhvr>
                                        <p:cTn id="38"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hammer.wav"/>
                                        </p:tgtEl>
                                      </p:cMediaNode>
                                    </p:audio>
                                  </p:subTnLst>
                                </p:cTn>
                              </p:par>
                            </p:childTnLst>
                          </p:cTn>
                        </p:par>
                        <p:par>
                          <p:cTn id="39" fill="hold">
                            <p:stCondLst>
                              <p:cond delay="4500"/>
                            </p:stCondLst>
                            <p:childTnLst>
                              <p:par>
                                <p:cTn id="40" presetID="9" presetClass="exit" presetSubtype="0" fill="hold" grpId="0" nodeType="afterEffect">
                                  <p:stCondLst>
                                    <p:cond delay="0"/>
                                  </p:stCondLst>
                                  <p:childTnLst>
                                    <p:animEffect transition="out" filter="dissolve">
                                      <p:cBhvr>
                                        <p:cTn id="41" dur="1000"/>
                                        <p:tgtEl>
                                          <p:spTgt spid="5"/>
                                        </p:tgtEl>
                                      </p:cBhvr>
                                    </p:animEffect>
                                    <p:set>
                                      <p:cBhvr>
                                        <p:cTn id="42"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explode.wav"/>
                                        </p:tgtEl>
                                      </p:cMediaNode>
                                    </p:audio>
                                  </p:subTnLst>
                                </p:cTn>
                              </p:par>
                            </p:childTnLst>
                          </p:cTn>
                        </p:par>
                        <p:par>
                          <p:cTn id="43" fill="hold">
                            <p:stCondLst>
                              <p:cond delay="5500"/>
                            </p:stCondLst>
                            <p:childTnLst>
                              <p:par>
                                <p:cTn id="44" presetID="5" presetClass="entr" presetSubtype="1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checkerboard(across)">
                                      <p:cBhvr>
                                        <p:cTn id="46" dur="1000"/>
                                        <p:tgtEl>
                                          <p:spTgt spid="10"/>
                                        </p:tgtEl>
                                      </p:cBhvr>
                                    </p:animEffect>
                                  </p:childTnLst>
                                  <p:subTnLst>
                                    <p:audio>
                                      <p:cMediaNode>
                                        <p:cTn display="0" masterRel="sameClick">
                                          <p:stCondLst>
                                            <p:cond evt="begin" delay="0">
                                              <p:tn val="44"/>
                                            </p:cond>
                                          </p:stCondLst>
                                          <p:endCondLst>
                                            <p:cond evt="onStopAudio" delay="0">
                                              <p:tgtEl>
                                                <p:sldTgt/>
                                              </p:tgtEl>
                                            </p:cond>
                                          </p:endCondLst>
                                        </p:cTn>
                                        <p:tgtEl>
                                          <p:sndTgt r:embed="rId4" name="REC04.wav"/>
                                        </p:tgtEl>
                                      </p:cMediaNode>
                                    </p:audio>
                                  </p:subTnLst>
                                </p:cTn>
                              </p:par>
                            </p:childTnLst>
                          </p:cTn>
                        </p:par>
                      </p:childTnLst>
                    </p:cTn>
                  </p:par>
                  <p:par>
                    <p:cTn id="47" fill="hold">
                      <p:stCondLst>
                        <p:cond delay="indefinite"/>
                      </p:stCondLst>
                      <p:childTnLst>
                        <p:par>
                          <p:cTn id="48" fill="hold">
                            <p:stCondLst>
                              <p:cond delay="0"/>
                            </p:stCondLst>
                            <p:childTnLst>
                              <p:par>
                                <p:cTn id="49" presetID="41" presetClass="entr" presetSubtype="0" fill="hold" grpId="0" nodeType="clickEffect">
                                  <p:stCondLst>
                                    <p:cond delay="0"/>
                                  </p:stCondLst>
                                  <p:iterate type="lt">
                                    <p:tmPct val="10000"/>
                                  </p:iterate>
                                  <p:childTnLst>
                                    <p:set>
                                      <p:cBhvr>
                                        <p:cTn id="50" dur="1" fill="hold">
                                          <p:stCondLst>
                                            <p:cond delay="0"/>
                                          </p:stCondLst>
                                        </p:cTn>
                                        <p:tgtEl>
                                          <p:spTgt spid="3"/>
                                        </p:tgtEl>
                                        <p:attrNameLst>
                                          <p:attrName>style.visibility</p:attrName>
                                        </p:attrNameLst>
                                      </p:cBhvr>
                                      <p:to>
                                        <p:strVal val="visible"/>
                                      </p:to>
                                    </p:set>
                                    <p:anim calcmode="lin" valueType="num">
                                      <p:cBhvr>
                                        <p:cTn id="5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52" dur="500" fill="hold"/>
                                        <p:tgtEl>
                                          <p:spTgt spid="3"/>
                                        </p:tgtEl>
                                        <p:attrNameLst>
                                          <p:attrName>ppt_y</p:attrName>
                                        </p:attrNameLst>
                                      </p:cBhvr>
                                      <p:tavLst>
                                        <p:tav tm="0">
                                          <p:val>
                                            <p:strVal val="#ppt_y"/>
                                          </p:val>
                                        </p:tav>
                                        <p:tav tm="100000">
                                          <p:val>
                                            <p:strVal val="#ppt_y"/>
                                          </p:val>
                                        </p:tav>
                                      </p:tavLst>
                                    </p:anim>
                                    <p:anim calcmode="lin" valueType="num">
                                      <p:cBhvr>
                                        <p:cTn id="5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5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55"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p:cNvSpPr txBox="1">
            <a:spLocks noChangeArrowheads="1"/>
          </p:cNvSpPr>
          <p:nvPr/>
        </p:nvSpPr>
        <p:spPr bwMode="auto">
          <a:xfrm>
            <a:off x="304800" y="952143"/>
            <a:ext cx="86106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just">
              <a:spcBef>
                <a:spcPct val="50000"/>
              </a:spcBef>
            </a:pPr>
            <a:r>
              <a:rPr lang="en-US" sz="6000" dirty="0" smtClean="0">
                <a:solidFill>
                  <a:srgbClr val="0000CC"/>
                </a:solidFill>
              </a:rPr>
              <a:t>    4. </a:t>
            </a:r>
            <a:r>
              <a:rPr lang="en-US" sz="6000" dirty="0" err="1" smtClean="0">
                <a:solidFill>
                  <a:srgbClr val="0000CC"/>
                </a:solidFill>
              </a:rPr>
              <a:t>Tên</a:t>
            </a:r>
            <a:r>
              <a:rPr lang="en-US" sz="6000" dirty="0" smtClean="0">
                <a:solidFill>
                  <a:srgbClr val="0000CC"/>
                </a:solidFill>
              </a:rPr>
              <a:t> </a:t>
            </a:r>
            <a:r>
              <a:rPr lang="en-US" sz="6000" dirty="0" err="1">
                <a:solidFill>
                  <a:srgbClr val="0000CC"/>
                </a:solidFill>
              </a:rPr>
              <a:t>gọi</a:t>
            </a:r>
            <a:r>
              <a:rPr lang="en-US" sz="6000" dirty="0">
                <a:solidFill>
                  <a:srgbClr val="0000CC"/>
                </a:solidFill>
              </a:rPr>
              <a:t> </a:t>
            </a:r>
            <a:r>
              <a:rPr lang="en-US" sz="6000" dirty="0" err="1">
                <a:solidFill>
                  <a:srgbClr val="0000CC"/>
                </a:solidFill>
              </a:rPr>
              <a:t>của</a:t>
            </a:r>
            <a:r>
              <a:rPr lang="en-US" sz="6000" dirty="0">
                <a:solidFill>
                  <a:srgbClr val="0000CC"/>
                </a:solidFill>
              </a:rPr>
              <a:t> </a:t>
            </a:r>
            <a:r>
              <a:rPr lang="en-US" sz="6000" dirty="0" err="1">
                <a:solidFill>
                  <a:srgbClr val="0000CC"/>
                </a:solidFill>
              </a:rPr>
              <a:t>kinh</a:t>
            </a:r>
            <a:r>
              <a:rPr lang="en-US" sz="6000" dirty="0">
                <a:solidFill>
                  <a:srgbClr val="0000CC"/>
                </a:solidFill>
              </a:rPr>
              <a:t> </a:t>
            </a:r>
            <a:r>
              <a:rPr lang="en-US" sz="6000" dirty="0" err="1">
                <a:solidFill>
                  <a:srgbClr val="0000CC"/>
                </a:solidFill>
              </a:rPr>
              <a:t>đô</a:t>
            </a:r>
            <a:r>
              <a:rPr lang="en-US" sz="6000" dirty="0">
                <a:solidFill>
                  <a:srgbClr val="0000CC"/>
                </a:solidFill>
              </a:rPr>
              <a:t> </a:t>
            </a:r>
            <a:r>
              <a:rPr lang="en-US" sz="6000" dirty="0" smtClean="0">
                <a:solidFill>
                  <a:srgbClr val="0000CC"/>
                </a:solidFill>
              </a:rPr>
              <a:t>Nam </a:t>
            </a:r>
            <a:r>
              <a:rPr lang="en-US" sz="6000" dirty="0" err="1">
                <a:solidFill>
                  <a:srgbClr val="0000CC"/>
                </a:solidFill>
              </a:rPr>
              <a:t>triều</a:t>
            </a:r>
            <a:r>
              <a:rPr lang="en-US" sz="6000" dirty="0">
                <a:solidFill>
                  <a:srgbClr val="0000CC"/>
                </a:solidFill>
              </a:rPr>
              <a:t> </a:t>
            </a:r>
            <a:r>
              <a:rPr lang="en-US" sz="6000" dirty="0" err="1">
                <a:solidFill>
                  <a:srgbClr val="0000CC"/>
                </a:solidFill>
              </a:rPr>
              <a:t>thế</a:t>
            </a:r>
            <a:r>
              <a:rPr lang="en-US" sz="6000" dirty="0">
                <a:solidFill>
                  <a:srgbClr val="0000CC"/>
                </a:solidFill>
              </a:rPr>
              <a:t> </a:t>
            </a:r>
            <a:r>
              <a:rPr lang="en-US" sz="6000" dirty="0" err="1">
                <a:solidFill>
                  <a:srgbClr val="0000CC"/>
                </a:solidFill>
              </a:rPr>
              <a:t>kỉ</a:t>
            </a:r>
            <a:r>
              <a:rPr lang="en-US" sz="6000" dirty="0">
                <a:solidFill>
                  <a:srgbClr val="0000CC"/>
                </a:solidFill>
              </a:rPr>
              <a:t> </a:t>
            </a:r>
            <a:r>
              <a:rPr lang="en-US" sz="6000" dirty="0" smtClean="0">
                <a:solidFill>
                  <a:srgbClr val="0000CC"/>
                </a:solidFill>
              </a:rPr>
              <a:t>XVI </a:t>
            </a:r>
            <a:r>
              <a:rPr lang="en-US" sz="6000" dirty="0" err="1" smtClean="0">
                <a:solidFill>
                  <a:srgbClr val="0000CC"/>
                </a:solidFill>
              </a:rPr>
              <a:t>là</a:t>
            </a:r>
            <a:r>
              <a:rPr lang="en-US" sz="6000" dirty="0" smtClean="0">
                <a:solidFill>
                  <a:srgbClr val="0000CC"/>
                </a:solidFill>
              </a:rPr>
              <a:t> </a:t>
            </a:r>
            <a:r>
              <a:rPr lang="en-US" sz="6000" dirty="0" err="1" smtClean="0">
                <a:solidFill>
                  <a:srgbClr val="0000CC"/>
                </a:solidFill>
              </a:rPr>
              <a:t>gì</a:t>
            </a:r>
            <a:r>
              <a:rPr lang="en-US" sz="6000" dirty="0" smtClean="0">
                <a:solidFill>
                  <a:srgbClr val="0000CC"/>
                </a:solidFill>
              </a:rPr>
              <a:t> ?</a:t>
            </a:r>
            <a:endParaRPr lang="en-US" sz="6000" dirty="0">
              <a:solidFill>
                <a:srgbClr val="0000CC"/>
              </a:solidFill>
              <a:latin typeface=".VnTime" pitchFamily="34" charset="0"/>
            </a:endParaRPr>
          </a:p>
        </p:txBody>
      </p:sp>
      <p:sp>
        <p:nvSpPr>
          <p:cNvPr id="3" name="Text Box 17"/>
          <p:cNvSpPr txBox="1">
            <a:spLocks noChangeArrowheads="1"/>
          </p:cNvSpPr>
          <p:nvPr/>
        </p:nvSpPr>
        <p:spPr bwMode="auto">
          <a:xfrm>
            <a:off x="3105236" y="3648670"/>
            <a:ext cx="5638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spcBef>
                <a:spcPct val="50000"/>
              </a:spcBef>
            </a:pPr>
            <a:r>
              <a:rPr lang="en-US" sz="5400" dirty="0" err="1" smtClean="0">
                <a:solidFill>
                  <a:srgbClr val="FF0000"/>
                </a:solidFill>
              </a:rPr>
              <a:t>Thành</a:t>
            </a:r>
            <a:r>
              <a:rPr lang="en-US" sz="5400" dirty="0" smtClean="0">
                <a:solidFill>
                  <a:srgbClr val="FF0000"/>
                </a:solidFill>
              </a:rPr>
              <a:t> </a:t>
            </a:r>
            <a:r>
              <a:rPr lang="en-US" sz="5400" dirty="0" err="1">
                <a:solidFill>
                  <a:srgbClr val="FF0000"/>
                </a:solidFill>
              </a:rPr>
              <a:t>Tây</a:t>
            </a:r>
            <a:r>
              <a:rPr lang="en-US" sz="5400" dirty="0">
                <a:solidFill>
                  <a:srgbClr val="FF0000"/>
                </a:solidFill>
              </a:rPr>
              <a:t> </a:t>
            </a:r>
            <a:r>
              <a:rPr lang="en-US" sz="5400" dirty="0" err="1">
                <a:solidFill>
                  <a:srgbClr val="FF0000"/>
                </a:solidFill>
              </a:rPr>
              <a:t>Đô</a:t>
            </a:r>
            <a:endParaRPr lang="en-US" sz="5400" dirty="0">
              <a:solidFill>
                <a:srgbClr val="FF0000"/>
              </a:solidFill>
            </a:endParaRPr>
          </a:p>
        </p:txBody>
      </p:sp>
      <p:pic>
        <p:nvPicPr>
          <p:cNvPr id="4" name="Picture 11" descr="dongh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7913" y="5591175"/>
            <a:ext cx="10795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2"/>
          <p:cNvSpPr>
            <a:spLocks noChangeArrowheads="1"/>
          </p:cNvSpPr>
          <p:nvPr/>
        </p:nvSpPr>
        <p:spPr bwMode="auto">
          <a:xfrm>
            <a:off x="2203450" y="59436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p>
            <a:pPr algn="ctr"/>
            <a:r>
              <a:rPr lang="en-US" sz="2400" b="1">
                <a:solidFill>
                  <a:schemeClr val="bg1"/>
                </a:solidFill>
                <a:latin typeface="Times New Roman" pitchFamily="18" charset="0"/>
              </a:rPr>
              <a:t>1</a:t>
            </a:r>
          </a:p>
        </p:txBody>
      </p:sp>
      <p:sp>
        <p:nvSpPr>
          <p:cNvPr id="6" name="Rectangle 13"/>
          <p:cNvSpPr>
            <a:spLocks noChangeArrowheads="1"/>
          </p:cNvSpPr>
          <p:nvPr/>
        </p:nvSpPr>
        <p:spPr bwMode="auto">
          <a:xfrm>
            <a:off x="2205038" y="59436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p>
            <a:pPr algn="ctr"/>
            <a:r>
              <a:rPr lang="en-US" sz="2400" b="1">
                <a:solidFill>
                  <a:schemeClr val="bg1"/>
                </a:solidFill>
                <a:latin typeface="Times New Roman" pitchFamily="18" charset="0"/>
              </a:rPr>
              <a:t>2</a:t>
            </a:r>
          </a:p>
        </p:txBody>
      </p:sp>
      <p:sp>
        <p:nvSpPr>
          <p:cNvPr id="7" name="Rectangle 14"/>
          <p:cNvSpPr>
            <a:spLocks noChangeArrowheads="1"/>
          </p:cNvSpPr>
          <p:nvPr/>
        </p:nvSpPr>
        <p:spPr bwMode="auto">
          <a:xfrm>
            <a:off x="2198688" y="59436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p>
            <a:pPr algn="ctr"/>
            <a:r>
              <a:rPr lang="en-US" sz="2400" b="1">
                <a:solidFill>
                  <a:schemeClr val="bg1"/>
                </a:solidFill>
                <a:latin typeface="Times New Roman" pitchFamily="18" charset="0"/>
              </a:rPr>
              <a:t>3</a:t>
            </a:r>
          </a:p>
        </p:txBody>
      </p:sp>
      <p:sp>
        <p:nvSpPr>
          <p:cNvPr id="8" name="Rectangle 15"/>
          <p:cNvSpPr>
            <a:spLocks noChangeArrowheads="1"/>
          </p:cNvSpPr>
          <p:nvPr/>
        </p:nvSpPr>
        <p:spPr bwMode="auto">
          <a:xfrm>
            <a:off x="2211388" y="59436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p>
            <a:pPr algn="ctr"/>
            <a:r>
              <a:rPr lang="en-US" sz="2400" b="1">
                <a:solidFill>
                  <a:schemeClr val="bg1"/>
                </a:solidFill>
                <a:latin typeface="Times New Roman" pitchFamily="18" charset="0"/>
              </a:rPr>
              <a:t>4</a:t>
            </a:r>
          </a:p>
        </p:txBody>
      </p:sp>
      <p:sp>
        <p:nvSpPr>
          <p:cNvPr id="9" name="Rectangle 16"/>
          <p:cNvSpPr>
            <a:spLocks noChangeArrowheads="1"/>
          </p:cNvSpPr>
          <p:nvPr/>
        </p:nvSpPr>
        <p:spPr bwMode="auto">
          <a:xfrm>
            <a:off x="2232025" y="5943600"/>
            <a:ext cx="8382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anchor="ctr"/>
          <a:lstStyle/>
          <a:p>
            <a:pPr algn="ctr"/>
            <a:r>
              <a:rPr lang="en-US" sz="2400" b="1">
                <a:solidFill>
                  <a:schemeClr val="bg1"/>
                </a:solidFill>
                <a:latin typeface="Times New Roman" pitchFamily="18" charset="0"/>
              </a:rPr>
              <a:t>5</a:t>
            </a:r>
          </a:p>
        </p:txBody>
      </p:sp>
      <p:sp>
        <p:nvSpPr>
          <p:cNvPr id="10" name="AutoShape 22"/>
          <p:cNvSpPr>
            <a:spLocks noChangeArrowheads="1"/>
          </p:cNvSpPr>
          <p:nvPr/>
        </p:nvSpPr>
        <p:spPr bwMode="auto">
          <a:xfrm>
            <a:off x="6350" y="4572000"/>
            <a:ext cx="2362200" cy="1143000"/>
          </a:xfrm>
          <a:prstGeom prst="cloudCallout">
            <a:avLst>
              <a:gd name="adj1" fmla="val -91116"/>
              <a:gd name="adj2" fmla="val 64381"/>
            </a:avLst>
          </a:prstGeom>
          <a:solidFill>
            <a:srgbClr val="FFFF99"/>
          </a:solidFill>
          <a:ln w="9525">
            <a:solidFill>
              <a:srgbClr val="FF9900"/>
            </a:solidFill>
            <a:round/>
            <a:headEnd/>
            <a:tailEnd/>
          </a:ln>
          <a:effectLst/>
        </p:spPr>
        <p:txBody>
          <a:bodyPr anchor="ctr"/>
          <a:lstStyle/>
          <a:p>
            <a:pPr algn="ctr" fontAlgn="auto">
              <a:spcBef>
                <a:spcPts val="0"/>
              </a:spcBef>
              <a:spcAft>
                <a:spcPts val="0"/>
              </a:spcAft>
              <a:defRPr/>
            </a:pPr>
            <a:r>
              <a:rPr lang="en-US" sz="2400" b="1">
                <a:solidFill>
                  <a:srgbClr val="FF0000"/>
                </a:solidFill>
                <a:effectLst>
                  <a:outerShdw blurRad="38100" dist="38100" dir="2700000" algn="tl">
                    <a:srgbClr val="000000"/>
                  </a:outerShdw>
                </a:effectLst>
                <a:latin typeface=".VnTimeH" pitchFamily="34" charset="0"/>
                <a:cs typeface="+mn-cs"/>
              </a:rPr>
              <a:t>HÕt giê </a:t>
            </a:r>
          </a:p>
        </p:txBody>
      </p:sp>
    </p:spTree>
    <p:extLst>
      <p:ext uri="{BB962C8B-B14F-4D97-AF65-F5344CB8AC3E}">
        <p14:creationId xmlns:p14="http://schemas.microsoft.com/office/powerpoint/2010/main" val="53071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1"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par>
                                <p:cTn id="14" presetID="5" presetClass="entr" presetSubtype="10" fill="hold" grpId="1"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par>
                                <p:cTn id="17" presetID="5" presetClass="entr" presetSubtype="10" fill="hold" grpId="1"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heckerboard(across)">
                                      <p:cBhvr>
                                        <p:cTn id="19" dur="500"/>
                                        <p:tgtEl>
                                          <p:spTgt spid="8"/>
                                        </p:tgtEl>
                                      </p:cBhvr>
                                    </p:animEffect>
                                  </p:childTnLst>
                                </p:cTn>
                              </p:par>
                              <p:par>
                                <p:cTn id="20" presetID="5" presetClass="entr" presetSubtype="10" fill="hold" grpId="1"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par>
                          <p:cTn id="23" fill="hold">
                            <p:stCondLst>
                              <p:cond delay="500"/>
                            </p:stCondLst>
                            <p:childTnLst>
                              <p:par>
                                <p:cTn id="24" presetID="9" presetClass="exit" presetSubtype="0" fill="hold" grpId="0" nodeType="afterEffect">
                                  <p:stCondLst>
                                    <p:cond delay="0"/>
                                  </p:stCondLst>
                                  <p:childTnLst>
                                    <p:animEffect transition="out" filter="dissolve">
                                      <p:cBhvr>
                                        <p:cTn id="25" dur="1000"/>
                                        <p:tgtEl>
                                          <p:spTgt spid="9"/>
                                        </p:tgtEl>
                                      </p:cBhvr>
                                    </p:animEffect>
                                    <p:set>
                                      <p:cBhvr>
                                        <p:cTn id="2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hammer.wav"/>
                                        </p:tgtEl>
                                      </p:cMediaNode>
                                    </p:audio>
                                  </p:subTnLst>
                                </p:cTn>
                              </p:par>
                            </p:childTnLst>
                          </p:cTn>
                        </p:par>
                        <p:par>
                          <p:cTn id="27" fill="hold">
                            <p:stCondLst>
                              <p:cond delay="1500"/>
                            </p:stCondLst>
                            <p:childTnLst>
                              <p:par>
                                <p:cTn id="28" presetID="9" presetClass="exit" presetSubtype="0" fill="hold" grpId="0" nodeType="afterEffect">
                                  <p:stCondLst>
                                    <p:cond delay="0"/>
                                  </p:stCondLst>
                                  <p:childTnLst>
                                    <p:animEffect transition="out" filter="dissolve">
                                      <p:cBhvr>
                                        <p:cTn id="29" dur="1000"/>
                                        <p:tgtEl>
                                          <p:spTgt spid="8"/>
                                        </p:tgtEl>
                                      </p:cBhvr>
                                    </p:animEffect>
                                    <p:set>
                                      <p:cBhvr>
                                        <p:cTn id="30"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hammer.wav"/>
                                        </p:tgtEl>
                                      </p:cMediaNode>
                                    </p:audio>
                                  </p:subTnLst>
                                </p:cTn>
                              </p:par>
                            </p:childTnLst>
                          </p:cTn>
                        </p:par>
                        <p:par>
                          <p:cTn id="31" fill="hold">
                            <p:stCondLst>
                              <p:cond delay="2500"/>
                            </p:stCondLst>
                            <p:childTnLst>
                              <p:par>
                                <p:cTn id="32" presetID="9" presetClass="exit" presetSubtype="0" fill="hold" grpId="0" nodeType="afterEffect">
                                  <p:stCondLst>
                                    <p:cond delay="0"/>
                                  </p:stCondLst>
                                  <p:childTnLst>
                                    <p:animEffect transition="out" filter="dissolve">
                                      <p:cBhvr>
                                        <p:cTn id="33" dur="1000"/>
                                        <p:tgtEl>
                                          <p:spTgt spid="7"/>
                                        </p:tgtEl>
                                      </p:cBhvr>
                                    </p:animEffect>
                                    <p:set>
                                      <p:cBhvr>
                                        <p:cTn id="34"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hammer.wav"/>
                                        </p:tgtEl>
                                      </p:cMediaNode>
                                    </p:audio>
                                  </p:subTnLst>
                                </p:cTn>
                              </p:par>
                            </p:childTnLst>
                          </p:cTn>
                        </p:par>
                        <p:par>
                          <p:cTn id="35" fill="hold">
                            <p:stCondLst>
                              <p:cond delay="3500"/>
                            </p:stCondLst>
                            <p:childTnLst>
                              <p:par>
                                <p:cTn id="36" presetID="9" presetClass="exit" presetSubtype="0" fill="hold" grpId="0" nodeType="afterEffect">
                                  <p:stCondLst>
                                    <p:cond delay="0"/>
                                  </p:stCondLst>
                                  <p:childTnLst>
                                    <p:animEffect transition="out" filter="dissolve">
                                      <p:cBhvr>
                                        <p:cTn id="37" dur="1000"/>
                                        <p:tgtEl>
                                          <p:spTgt spid="6"/>
                                        </p:tgtEl>
                                      </p:cBhvr>
                                    </p:animEffect>
                                    <p:set>
                                      <p:cBhvr>
                                        <p:cTn id="38"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hammer.wav"/>
                                        </p:tgtEl>
                                      </p:cMediaNode>
                                    </p:audio>
                                  </p:subTnLst>
                                </p:cTn>
                              </p:par>
                            </p:childTnLst>
                          </p:cTn>
                        </p:par>
                        <p:par>
                          <p:cTn id="39" fill="hold">
                            <p:stCondLst>
                              <p:cond delay="4500"/>
                            </p:stCondLst>
                            <p:childTnLst>
                              <p:par>
                                <p:cTn id="40" presetID="9" presetClass="exit" presetSubtype="0" fill="hold" grpId="0" nodeType="afterEffect">
                                  <p:stCondLst>
                                    <p:cond delay="0"/>
                                  </p:stCondLst>
                                  <p:childTnLst>
                                    <p:animEffect transition="out" filter="dissolve">
                                      <p:cBhvr>
                                        <p:cTn id="41" dur="1000"/>
                                        <p:tgtEl>
                                          <p:spTgt spid="5"/>
                                        </p:tgtEl>
                                      </p:cBhvr>
                                    </p:animEffect>
                                    <p:set>
                                      <p:cBhvr>
                                        <p:cTn id="42"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explode.wav"/>
                                        </p:tgtEl>
                                      </p:cMediaNode>
                                    </p:audio>
                                  </p:subTnLst>
                                </p:cTn>
                              </p:par>
                            </p:childTnLst>
                          </p:cTn>
                        </p:par>
                        <p:par>
                          <p:cTn id="43" fill="hold">
                            <p:stCondLst>
                              <p:cond delay="5500"/>
                            </p:stCondLst>
                            <p:childTnLst>
                              <p:par>
                                <p:cTn id="44" presetID="5" presetClass="entr" presetSubtype="1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checkerboard(across)">
                                      <p:cBhvr>
                                        <p:cTn id="46" dur="1000"/>
                                        <p:tgtEl>
                                          <p:spTgt spid="10"/>
                                        </p:tgtEl>
                                      </p:cBhvr>
                                    </p:animEffect>
                                  </p:childTnLst>
                                  <p:subTnLst>
                                    <p:audio>
                                      <p:cMediaNode>
                                        <p:cTn display="0" masterRel="sameClick">
                                          <p:stCondLst>
                                            <p:cond evt="begin" delay="0">
                                              <p:tn val="44"/>
                                            </p:cond>
                                          </p:stCondLst>
                                          <p:endCondLst>
                                            <p:cond evt="onStopAudio" delay="0">
                                              <p:tgtEl>
                                                <p:sldTgt/>
                                              </p:tgtEl>
                                            </p:cond>
                                          </p:endCondLst>
                                        </p:cTn>
                                        <p:tgtEl>
                                          <p:sndTgt r:embed="rId4" name="REC04.wav"/>
                                        </p:tgtEl>
                                      </p:cMediaNode>
                                    </p:audio>
                                  </p:subTnLst>
                                </p:cTn>
                              </p:par>
                            </p:childTnLst>
                          </p:cTn>
                        </p:par>
                      </p:childTnLst>
                    </p:cTn>
                  </p:par>
                  <p:par>
                    <p:cTn id="47" fill="hold">
                      <p:stCondLst>
                        <p:cond delay="indefinite"/>
                      </p:stCondLst>
                      <p:childTnLst>
                        <p:par>
                          <p:cTn id="48" fill="hold">
                            <p:stCondLst>
                              <p:cond delay="0"/>
                            </p:stCondLst>
                            <p:childTnLst>
                              <p:par>
                                <p:cTn id="49" presetID="41" presetClass="entr" presetSubtype="0" fill="hold" grpId="0" nodeType="clickEffect">
                                  <p:stCondLst>
                                    <p:cond delay="0"/>
                                  </p:stCondLst>
                                  <p:iterate type="lt">
                                    <p:tmPct val="10000"/>
                                  </p:iterate>
                                  <p:childTnLst>
                                    <p:set>
                                      <p:cBhvr>
                                        <p:cTn id="50" dur="1" fill="hold">
                                          <p:stCondLst>
                                            <p:cond delay="0"/>
                                          </p:stCondLst>
                                        </p:cTn>
                                        <p:tgtEl>
                                          <p:spTgt spid="3"/>
                                        </p:tgtEl>
                                        <p:attrNameLst>
                                          <p:attrName>style.visibility</p:attrName>
                                        </p:attrNameLst>
                                      </p:cBhvr>
                                      <p:to>
                                        <p:strVal val="visible"/>
                                      </p:to>
                                    </p:set>
                                    <p:anim calcmode="lin" valueType="num">
                                      <p:cBhvr>
                                        <p:cTn id="5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52" dur="500" fill="hold"/>
                                        <p:tgtEl>
                                          <p:spTgt spid="3"/>
                                        </p:tgtEl>
                                        <p:attrNameLst>
                                          <p:attrName>ppt_y</p:attrName>
                                        </p:attrNameLst>
                                      </p:cBhvr>
                                      <p:tavLst>
                                        <p:tav tm="0">
                                          <p:val>
                                            <p:strVal val="#ppt_y"/>
                                          </p:val>
                                        </p:tav>
                                        <p:tav tm="100000">
                                          <p:val>
                                            <p:strVal val="#ppt_y"/>
                                          </p:val>
                                        </p:tav>
                                      </p:tavLst>
                                    </p:anim>
                                    <p:anim calcmode="lin" valueType="num">
                                      <p:cBhvr>
                                        <p:cTn id="5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5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55"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Các loại lớp 4B\BÀI GIẢNG POI\Tuần 25\đẹp cvvv\34685754_1593697454090066_883336272976805888_n.jpg"/>
          <p:cNvPicPr>
            <a:picLocks noChangeAspect="1" noChangeArrowheads="1"/>
          </p:cNvPicPr>
          <p:nvPr/>
        </p:nvPicPr>
        <p:blipFill>
          <a:blip r:embed="rId2"/>
          <a:srcRect/>
          <a:stretch>
            <a:fillRect/>
          </a:stretch>
        </p:blipFill>
        <p:spPr bwMode="auto">
          <a:xfrm>
            <a:off x="0" y="-166688"/>
            <a:ext cx="9144000" cy="7191376"/>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WordArt 2"/>
          <p:cNvSpPr>
            <a:spLocks noChangeArrowheads="1" noChangeShapeType="1" noTextEdit="1"/>
          </p:cNvSpPr>
          <p:nvPr/>
        </p:nvSpPr>
        <p:spPr bwMode="auto">
          <a:xfrm>
            <a:off x="990963" y="838201"/>
            <a:ext cx="7771504" cy="1636713"/>
          </a:xfrm>
          <a:prstGeom prst="rect">
            <a:avLst/>
          </a:prstGeom>
        </p:spPr>
        <p:txBody>
          <a:bodyPr wrap="none" fromWordArt="1">
            <a:prstTxWarp prst="textPlain">
              <a:avLst>
                <a:gd name="adj" fmla="val 50000"/>
              </a:avLst>
            </a:prstTxWarp>
          </a:bodyPr>
          <a:lstStyle/>
          <a:p>
            <a:r>
              <a:rPr lang="en-US" sz="3600" kern="10">
                <a:ln w="9525">
                  <a:noFill/>
                  <a:round/>
                  <a:headEnd/>
                  <a:tailEnd/>
                </a:ln>
                <a:solidFill>
                  <a:srgbClr val="FF0000"/>
                </a:solidFill>
                <a:effectLst>
                  <a:outerShdw dist="45791" dir="2021404" algn="ctr" rotWithShape="0">
                    <a:srgbClr val="B2B2B2">
                      <a:alpha val="79999"/>
                    </a:srgbClr>
                  </a:outerShdw>
                </a:effectLst>
                <a:latin typeface="Times New Roman"/>
                <a:cs typeface="Times New Roman"/>
              </a:rPr>
              <a:t>Giờ học kết thúc.</a:t>
            </a:r>
          </a:p>
        </p:txBody>
      </p:sp>
      <p:sp>
        <p:nvSpPr>
          <p:cNvPr id="31747" name="WordArt 3"/>
          <p:cNvSpPr>
            <a:spLocks noChangeArrowheads="1" noChangeShapeType="1" noTextEdit="1"/>
          </p:cNvSpPr>
          <p:nvPr/>
        </p:nvSpPr>
        <p:spPr bwMode="auto">
          <a:xfrm>
            <a:off x="304715" y="4114800"/>
            <a:ext cx="8534571" cy="2057400"/>
          </a:xfrm>
          <a:prstGeom prst="rect">
            <a:avLst/>
          </a:prstGeom>
        </p:spPr>
        <p:txBody>
          <a:bodyPr wrap="none" fromWordArt="1">
            <a:prstTxWarp prst="textTriangleInverted">
              <a:avLst>
                <a:gd name="adj" fmla="val 50000"/>
              </a:avLst>
            </a:prstTxWarp>
          </a:bodyPr>
          <a:lstStyle/>
          <a:p>
            <a:r>
              <a:rPr lang="en-US" sz="3600" kern="10">
                <a:ln w="9525">
                  <a:solidFill>
                    <a:srgbClr val="000000"/>
                  </a:solidFill>
                  <a:round/>
                  <a:headEnd/>
                  <a:tailEnd/>
                </a:ln>
                <a:solidFill>
                  <a:srgbClr val="FF9900"/>
                </a:solidFill>
                <a:latin typeface="Times New Roman"/>
                <a:cs typeface="Times New Roman"/>
              </a:rPr>
              <a:t>CHÚC CÁC EM  CHĂM NGOAN,HỌC GIỎI!</a:t>
            </a:r>
          </a:p>
        </p:txBody>
      </p:sp>
      <p:pic>
        <p:nvPicPr>
          <p:cNvPr id="31748" name="Picture 4" descr="hoa4"/>
          <p:cNvPicPr>
            <a:picLocks noChangeAspect="1" noChangeArrowheads="1" noCrop="1"/>
          </p:cNvPicPr>
          <p:nvPr/>
        </p:nvPicPr>
        <p:blipFill>
          <a:blip r:embed="rId2"/>
          <a:srcRect/>
          <a:stretch>
            <a:fillRect/>
          </a:stretch>
        </p:blipFill>
        <p:spPr bwMode="auto">
          <a:xfrm>
            <a:off x="3657857" y="3008313"/>
            <a:ext cx="2199579" cy="982662"/>
          </a:xfrm>
          <a:prstGeom prst="rect">
            <a:avLst/>
          </a:prstGeom>
          <a:noFill/>
          <a:ln w="9525">
            <a:noFill/>
            <a:miter lim="800000"/>
            <a:headEnd/>
            <a:tailEnd/>
          </a:ln>
        </p:spPr>
      </p:pic>
      <p:pic>
        <p:nvPicPr>
          <p:cNvPr id="31749" name="Picture 5" descr="hoa4"/>
          <p:cNvPicPr>
            <a:picLocks noChangeAspect="1" noChangeArrowheads="1" noCrop="1"/>
          </p:cNvPicPr>
          <p:nvPr/>
        </p:nvPicPr>
        <p:blipFill>
          <a:blip r:embed="rId2"/>
          <a:srcRect/>
          <a:stretch>
            <a:fillRect/>
          </a:stretch>
        </p:blipFill>
        <p:spPr bwMode="auto">
          <a:xfrm>
            <a:off x="5867678" y="3008313"/>
            <a:ext cx="2199579" cy="982662"/>
          </a:xfrm>
          <a:prstGeom prst="rect">
            <a:avLst/>
          </a:prstGeom>
          <a:noFill/>
          <a:ln w="9525">
            <a:noFill/>
            <a:miter lim="800000"/>
            <a:headEnd/>
            <a:tailEnd/>
          </a:ln>
        </p:spPr>
      </p:pic>
      <p:pic>
        <p:nvPicPr>
          <p:cNvPr id="31750" name="Picture 6" descr="hoa4"/>
          <p:cNvPicPr>
            <a:picLocks noChangeAspect="1" noChangeArrowheads="1" noCrop="1"/>
          </p:cNvPicPr>
          <p:nvPr/>
        </p:nvPicPr>
        <p:blipFill>
          <a:blip r:embed="rId2"/>
          <a:srcRect/>
          <a:stretch>
            <a:fillRect/>
          </a:stretch>
        </p:blipFill>
        <p:spPr bwMode="auto">
          <a:xfrm>
            <a:off x="1448035" y="3008313"/>
            <a:ext cx="2199579" cy="982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descr="Pink tissue paper"/>
          <p:cNvSpPr>
            <a:spLocks noChangeArrowheads="1"/>
          </p:cNvSpPr>
          <p:nvPr/>
        </p:nvSpPr>
        <p:spPr bwMode="auto">
          <a:xfrm>
            <a:off x="1752600" y="16764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r>
              <a:rPr lang="en-US" sz="2400"/>
              <a:t>Vân</a:t>
            </a:r>
          </a:p>
          <a:p>
            <a:r>
              <a:rPr lang="en-US" sz="2400"/>
              <a:t>Anh</a:t>
            </a:r>
          </a:p>
        </p:txBody>
      </p:sp>
      <p:sp>
        <p:nvSpPr>
          <p:cNvPr id="7171" name="Rectangle 3" descr="Pink tissue paper"/>
          <p:cNvSpPr>
            <a:spLocks noChangeArrowheads="1"/>
          </p:cNvSpPr>
          <p:nvPr/>
        </p:nvSpPr>
        <p:spPr bwMode="auto">
          <a:xfrm>
            <a:off x="457200" y="27432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pPr algn="ctr"/>
            <a:r>
              <a:rPr lang="en-US" sz="2000"/>
              <a:t>Tuấn</a:t>
            </a:r>
          </a:p>
          <a:p>
            <a:pPr algn="ctr"/>
            <a:r>
              <a:rPr lang="en-US" sz="2000"/>
              <a:t>Anh</a:t>
            </a:r>
          </a:p>
        </p:txBody>
      </p:sp>
      <p:sp>
        <p:nvSpPr>
          <p:cNvPr id="7172" name="Rectangle 4" descr="Pink tissue paper"/>
          <p:cNvSpPr>
            <a:spLocks noChangeArrowheads="1"/>
          </p:cNvSpPr>
          <p:nvPr/>
        </p:nvSpPr>
        <p:spPr bwMode="auto">
          <a:xfrm>
            <a:off x="1752600" y="27432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r>
              <a:rPr lang="en-US" sz="2400">
                <a:solidFill>
                  <a:srgbClr val="003300"/>
                </a:solidFill>
                <a:cs typeface="Times New Roman" pitchFamily="18" charset="0"/>
              </a:rPr>
              <a:t>Anh</a:t>
            </a:r>
          </a:p>
          <a:p>
            <a:r>
              <a:rPr lang="en-US" sz="2400">
                <a:solidFill>
                  <a:srgbClr val="003300"/>
                </a:solidFill>
                <a:cs typeface="Times New Roman" pitchFamily="18" charset="0"/>
              </a:rPr>
              <a:t>Đại</a:t>
            </a:r>
          </a:p>
        </p:txBody>
      </p:sp>
      <p:sp>
        <p:nvSpPr>
          <p:cNvPr id="7173" name="Rectangle 5" descr="Pink tissue paper"/>
          <p:cNvSpPr>
            <a:spLocks noChangeArrowheads="1"/>
          </p:cNvSpPr>
          <p:nvPr/>
        </p:nvSpPr>
        <p:spPr bwMode="auto">
          <a:xfrm>
            <a:off x="2895600" y="16764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r>
              <a:rPr lang="en-US" sz="2400"/>
              <a:t>Gia</a:t>
            </a:r>
          </a:p>
          <a:p>
            <a:r>
              <a:rPr lang="en-US" sz="2400"/>
              <a:t>Bảo</a:t>
            </a:r>
          </a:p>
        </p:txBody>
      </p:sp>
      <p:sp>
        <p:nvSpPr>
          <p:cNvPr id="7175" name="Rectangle 7" descr="Pink tissue paper"/>
          <p:cNvSpPr>
            <a:spLocks noChangeArrowheads="1"/>
          </p:cNvSpPr>
          <p:nvPr/>
        </p:nvSpPr>
        <p:spPr bwMode="auto">
          <a:xfrm>
            <a:off x="4114800" y="27432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r>
              <a:rPr lang="en-US" sz="2400">
                <a:solidFill>
                  <a:srgbClr val="003300"/>
                </a:solidFill>
              </a:rPr>
              <a:t>Gia</a:t>
            </a:r>
          </a:p>
          <a:p>
            <a:r>
              <a:rPr lang="en-US" sz="2400">
                <a:solidFill>
                  <a:srgbClr val="003300"/>
                </a:solidFill>
              </a:rPr>
              <a:t>Hân</a:t>
            </a:r>
          </a:p>
        </p:txBody>
      </p:sp>
      <p:sp>
        <p:nvSpPr>
          <p:cNvPr id="7176" name="Rectangle 8" descr="Pink tissue paper"/>
          <p:cNvSpPr>
            <a:spLocks noChangeArrowheads="1"/>
          </p:cNvSpPr>
          <p:nvPr/>
        </p:nvSpPr>
        <p:spPr bwMode="auto">
          <a:xfrm>
            <a:off x="2895600" y="37592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r>
              <a:rPr lang="en-US" sz="2400"/>
              <a:t>Văn</a:t>
            </a:r>
          </a:p>
          <a:p>
            <a:r>
              <a:rPr lang="en-US" sz="2400"/>
              <a:t>Hợp</a:t>
            </a:r>
          </a:p>
        </p:txBody>
      </p:sp>
      <p:sp>
        <p:nvSpPr>
          <p:cNvPr id="7177" name="Rectangle 9" descr="Pink tissue paper"/>
          <p:cNvSpPr>
            <a:spLocks noChangeArrowheads="1"/>
          </p:cNvSpPr>
          <p:nvPr/>
        </p:nvSpPr>
        <p:spPr bwMode="auto">
          <a:xfrm>
            <a:off x="5334000" y="27432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r>
              <a:rPr lang="en-US" sz="2400">
                <a:solidFill>
                  <a:srgbClr val="003300"/>
                </a:solidFill>
              </a:rPr>
              <a:t>Minh</a:t>
            </a:r>
          </a:p>
          <a:p>
            <a:r>
              <a:rPr lang="en-US" sz="2400">
                <a:solidFill>
                  <a:srgbClr val="003300"/>
                </a:solidFill>
              </a:rPr>
              <a:t>Hiếu</a:t>
            </a:r>
          </a:p>
        </p:txBody>
      </p:sp>
      <p:sp>
        <p:nvSpPr>
          <p:cNvPr id="7178" name="Rectangle 10" descr="Pink tissue paper"/>
          <p:cNvSpPr>
            <a:spLocks noChangeArrowheads="1"/>
          </p:cNvSpPr>
          <p:nvPr/>
        </p:nvSpPr>
        <p:spPr bwMode="auto">
          <a:xfrm>
            <a:off x="457200" y="16764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pPr algn="ctr"/>
            <a:r>
              <a:rPr lang="en-US" sz="2400">
                <a:solidFill>
                  <a:srgbClr val="003300"/>
                </a:solidFill>
              </a:rPr>
              <a:t>Trần</a:t>
            </a:r>
          </a:p>
          <a:p>
            <a:pPr algn="ctr"/>
            <a:r>
              <a:rPr lang="en-US" sz="2400">
                <a:solidFill>
                  <a:srgbClr val="003300"/>
                </a:solidFill>
              </a:rPr>
              <a:t>Hoàng</a:t>
            </a:r>
          </a:p>
        </p:txBody>
      </p:sp>
      <p:sp>
        <p:nvSpPr>
          <p:cNvPr id="7179" name="Rectangle 11" descr="Pink tissue paper"/>
          <p:cNvSpPr>
            <a:spLocks noChangeArrowheads="1"/>
          </p:cNvSpPr>
          <p:nvPr/>
        </p:nvSpPr>
        <p:spPr bwMode="auto">
          <a:xfrm>
            <a:off x="457200" y="37338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pPr algn="ctr"/>
            <a:r>
              <a:rPr lang="en-US" sz="2000"/>
              <a:t>Lê</a:t>
            </a:r>
          </a:p>
          <a:p>
            <a:pPr algn="ctr"/>
            <a:r>
              <a:rPr lang="en-US" sz="2000"/>
              <a:t>Duy</a:t>
            </a:r>
          </a:p>
        </p:txBody>
      </p:sp>
      <p:sp>
        <p:nvSpPr>
          <p:cNvPr id="7180" name="Rectangle 12" descr="Pink tissue paper"/>
          <p:cNvSpPr>
            <a:spLocks noChangeArrowheads="1"/>
          </p:cNvSpPr>
          <p:nvPr/>
        </p:nvSpPr>
        <p:spPr bwMode="auto">
          <a:xfrm>
            <a:off x="1752600" y="37338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pPr algn="ctr"/>
            <a:r>
              <a:rPr lang="en-US" sz="2000">
                <a:solidFill>
                  <a:srgbClr val="003300"/>
                </a:solidFill>
              </a:rPr>
              <a:t>Huy</a:t>
            </a:r>
          </a:p>
          <a:p>
            <a:pPr algn="ctr"/>
            <a:r>
              <a:rPr lang="en-US" sz="2000">
                <a:solidFill>
                  <a:srgbClr val="003300"/>
                </a:solidFill>
              </a:rPr>
              <a:t>Hoàng</a:t>
            </a:r>
          </a:p>
        </p:txBody>
      </p:sp>
      <p:sp>
        <p:nvSpPr>
          <p:cNvPr id="7181" name="Rectangle 13" descr="Pink tissue paper"/>
          <p:cNvSpPr>
            <a:spLocks noChangeArrowheads="1"/>
          </p:cNvSpPr>
          <p:nvPr/>
        </p:nvSpPr>
        <p:spPr bwMode="auto">
          <a:xfrm>
            <a:off x="4114800" y="37592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pPr algn="ctr"/>
            <a:r>
              <a:rPr lang="en-US" sz="2000">
                <a:solidFill>
                  <a:srgbClr val="003300"/>
                </a:solidFill>
              </a:rPr>
              <a:t>Dương</a:t>
            </a:r>
          </a:p>
          <a:p>
            <a:pPr algn="ctr"/>
            <a:r>
              <a:rPr lang="en-US" sz="2000">
                <a:solidFill>
                  <a:srgbClr val="003300"/>
                </a:solidFill>
              </a:rPr>
              <a:t>Hưng</a:t>
            </a:r>
          </a:p>
        </p:txBody>
      </p:sp>
      <p:sp>
        <p:nvSpPr>
          <p:cNvPr id="7182" name="Rectangle 14" descr="Pink tissue paper"/>
          <p:cNvSpPr>
            <a:spLocks noChangeArrowheads="1"/>
          </p:cNvSpPr>
          <p:nvPr/>
        </p:nvSpPr>
        <p:spPr bwMode="auto">
          <a:xfrm>
            <a:off x="2895600" y="27432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35921" dir="2700000" algn="ctr" rotWithShape="0">
              <a:schemeClr val="bg2">
                <a:alpha val="50000"/>
              </a:schemeClr>
            </a:outerShdw>
          </a:effectLst>
        </p:spPr>
        <p:txBody>
          <a:bodyPr wrap="none" anchor="ctr"/>
          <a:lstStyle/>
          <a:p>
            <a:pPr algn="ctr"/>
            <a:r>
              <a:rPr lang="en-US" sz="1200"/>
              <a:t>  </a:t>
            </a:r>
          </a:p>
          <a:p>
            <a:pPr algn="ctr"/>
            <a:r>
              <a:rPr lang="en-US" sz="2400"/>
              <a:t>Trình</a:t>
            </a:r>
          </a:p>
          <a:p>
            <a:pPr algn="ctr"/>
            <a:r>
              <a:rPr lang="en-US" sz="2400"/>
              <a:t>Hào</a:t>
            </a:r>
          </a:p>
          <a:p>
            <a:pPr algn="ctr"/>
            <a:endParaRPr lang="en-US" sz="1600"/>
          </a:p>
        </p:txBody>
      </p:sp>
      <p:sp>
        <p:nvSpPr>
          <p:cNvPr id="7183" name="Rectangle 15" descr="Pink tissue paper"/>
          <p:cNvSpPr>
            <a:spLocks noChangeArrowheads="1"/>
          </p:cNvSpPr>
          <p:nvPr/>
        </p:nvSpPr>
        <p:spPr bwMode="auto">
          <a:xfrm>
            <a:off x="5334000" y="47244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pPr algn="ctr"/>
            <a:r>
              <a:rPr lang="en-US" sz="2400">
                <a:solidFill>
                  <a:srgbClr val="003300"/>
                </a:solidFill>
              </a:rPr>
              <a:t>Thúy</a:t>
            </a:r>
          </a:p>
          <a:p>
            <a:pPr algn="ctr"/>
            <a:r>
              <a:rPr lang="en-US" sz="2400">
                <a:solidFill>
                  <a:srgbClr val="003300"/>
                </a:solidFill>
              </a:rPr>
              <a:t>Ngần</a:t>
            </a:r>
          </a:p>
        </p:txBody>
      </p:sp>
      <p:sp>
        <p:nvSpPr>
          <p:cNvPr id="7184" name="Rectangle 16" descr="Pink tissue paper"/>
          <p:cNvSpPr>
            <a:spLocks noChangeArrowheads="1"/>
          </p:cNvSpPr>
          <p:nvPr/>
        </p:nvSpPr>
        <p:spPr bwMode="auto">
          <a:xfrm>
            <a:off x="457200" y="47498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pPr algn="ctr"/>
            <a:r>
              <a:rPr lang="en-US" sz="2200">
                <a:solidFill>
                  <a:srgbClr val="003300"/>
                </a:solidFill>
              </a:rPr>
              <a:t>Khang</a:t>
            </a:r>
            <a:endParaRPr lang="en-US">
              <a:solidFill>
                <a:srgbClr val="003300"/>
              </a:solidFill>
            </a:endParaRPr>
          </a:p>
        </p:txBody>
      </p:sp>
      <p:sp>
        <p:nvSpPr>
          <p:cNvPr id="7185" name="Rectangle 17" descr="Pink tissue paper"/>
          <p:cNvSpPr>
            <a:spLocks noChangeArrowheads="1"/>
          </p:cNvSpPr>
          <p:nvPr/>
        </p:nvSpPr>
        <p:spPr bwMode="auto">
          <a:xfrm>
            <a:off x="1752600" y="47498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pPr algn="ctr"/>
            <a:r>
              <a:rPr lang="en-US" sz="2400">
                <a:solidFill>
                  <a:srgbClr val="003300"/>
                </a:solidFill>
              </a:rPr>
              <a:t>Đăng</a:t>
            </a:r>
          </a:p>
          <a:p>
            <a:pPr algn="ctr"/>
            <a:r>
              <a:rPr lang="en-US" sz="2400">
                <a:solidFill>
                  <a:srgbClr val="003300"/>
                </a:solidFill>
              </a:rPr>
              <a:t>Khoa</a:t>
            </a:r>
          </a:p>
        </p:txBody>
      </p:sp>
      <p:sp>
        <p:nvSpPr>
          <p:cNvPr id="7186" name="Rectangle 18" descr="Pink tissue paper"/>
          <p:cNvSpPr>
            <a:spLocks noChangeArrowheads="1"/>
          </p:cNvSpPr>
          <p:nvPr/>
        </p:nvSpPr>
        <p:spPr bwMode="auto">
          <a:xfrm>
            <a:off x="4114800" y="47625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pPr algn="ctr"/>
            <a:r>
              <a:rPr lang="en-US" sz="2400">
                <a:solidFill>
                  <a:srgbClr val="003300"/>
                </a:solidFill>
              </a:rPr>
              <a:t>Quỳnh</a:t>
            </a:r>
          </a:p>
          <a:p>
            <a:pPr algn="ctr"/>
            <a:r>
              <a:rPr lang="en-US" sz="2400">
                <a:solidFill>
                  <a:srgbClr val="003300"/>
                </a:solidFill>
              </a:rPr>
              <a:t>Như</a:t>
            </a:r>
          </a:p>
        </p:txBody>
      </p:sp>
      <p:sp>
        <p:nvSpPr>
          <p:cNvPr id="7187" name="Rectangle 19" descr="Pink tissue paper"/>
          <p:cNvSpPr>
            <a:spLocks noChangeArrowheads="1"/>
          </p:cNvSpPr>
          <p:nvPr/>
        </p:nvSpPr>
        <p:spPr bwMode="auto">
          <a:xfrm>
            <a:off x="2895600" y="47625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pPr algn="ctr"/>
            <a:r>
              <a:rPr lang="en-US" sz="2400">
                <a:solidFill>
                  <a:srgbClr val="003300"/>
                </a:solidFill>
              </a:rPr>
              <a:t>Hồng</a:t>
            </a:r>
          </a:p>
          <a:p>
            <a:pPr algn="ctr"/>
            <a:r>
              <a:rPr lang="en-US" sz="2400">
                <a:solidFill>
                  <a:srgbClr val="003300"/>
                </a:solidFill>
              </a:rPr>
              <a:t>Cẩm</a:t>
            </a:r>
          </a:p>
        </p:txBody>
      </p:sp>
      <p:sp>
        <p:nvSpPr>
          <p:cNvPr id="7188" name="Rectangle 20" descr="Pink tissue paper"/>
          <p:cNvSpPr>
            <a:spLocks noChangeArrowheads="1"/>
          </p:cNvSpPr>
          <p:nvPr/>
        </p:nvSpPr>
        <p:spPr bwMode="auto">
          <a:xfrm>
            <a:off x="4114800" y="16764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pPr algn="ctr"/>
            <a:r>
              <a:rPr lang="en-US">
                <a:solidFill>
                  <a:srgbClr val="003300"/>
                </a:solidFill>
              </a:rPr>
              <a:t>Phương</a:t>
            </a:r>
          </a:p>
          <a:p>
            <a:pPr algn="ctr"/>
            <a:r>
              <a:rPr lang="en-US">
                <a:solidFill>
                  <a:srgbClr val="003300"/>
                </a:solidFill>
              </a:rPr>
              <a:t>Huyền</a:t>
            </a:r>
            <a:r>
              <a:rPr lang="en-US"/>
              <a:t> </a:t>
            </a:r>
          </a:p>
        </p:txBody>
      </p:sp>
      <p:sp>
        <p:nvSpPr>
          <p:cNvPr id="7189" name="Rectangle 21" descr="Pink tissue paper"/>
          <p:cNvSpPr>
            <a:spLocks noChangeArrowheads="1"/>
          </p:cNvSpPr>
          <p:nvPr/>
        </p:nvSpPr>
        <p:spPr bwMode="auto">
          <a:xfrm>
            <a:off x="6557963" y="1676400"/>
            <a:ext cx="74295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r>
              <a:rPr lang="en-US" sz="2400">
                <a:solidFill>
                  <a:srgbClr val="003300"/>
                </a:solidFill>
                <a:cs typeface="Times New Roman" pitchFamily="18" charset="0"/>
              </a:rPr>
              <a:t>Tá</a:t>
            </a:r>
          </a:p>
          <a:p>
            <a:r>
              <a:rPr lang="en-US" sz="2400">
                <a:solidFill>
                  <a:srgbClr val="003300"/>
                </a:solidFill>
                <a:cs typeface="Times New Roman" pitchFamily="18" charset="0"/>
              </a:rPr>
              <a:t>Công</a:t>
            </a:r>
          </a:p>
        </p:txBody>
      </p:sp>
      <p:sp>
        <p:nvSpPr>
          <p:cNvPr id="7190" name="Rectangle 22" descr="Pink tissue paper"/>
          <p:cNvSpPr>
            <a:spLocks noChangeArrowheads="1"/>
          </p:cNvSpPr>
          <p:nvPr/>
        </p:nvSpPr>
        <p:spPr bwMode="auto">
          <a:xfrm>
            <a:off x="5334000" y="16764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pPr algn="ctr"/>
            <a:r>
              <a:rPr lang="en-US" sz="2400">
                <a:solidFill>
                  <a:srgbClr val="003300"/>
                </a:solidFill>
              </a:rPr>
              <a:t>Yến</a:t>
            </a:r>
          </a:p>
          <a:p>
            <a:pPr algn="ctr"/>
            <a:r>
              <a:rPr lang="en-US" sz="2400">
                <a:solidFill>
                  <a:srgbClr val="003300"/>
                </a:solidFill>
              </a:rPr>
              <a:t>Nhi</a:t>
            </a:r>
          </a:p>
        </p:txBody>
      </p:sp>
      <p:sp>
        <p:nvSpPr>
          <p:cNvPr id="7191" name="Rectangle 23" descr="Pink tissue paper"/>
          <p:cNvSpPr>
            <a:spLocks noChangeArrowheads="1"/>
          </p:cNvSpPr>
          <p:nvPr/>
        </p:nvSpPr>
        <p:spPr bwMode="auto">
          <a:xfrm>
            <a:off x="7772400" y="47498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pPr algn="ctr"/>
            <a:r>
              <a:rPr lang="en-US" sz="2400">
                <a:solidFill>
                  <a:srgbClr val="003300"/>
                </a:solidFill>
              </a:rPr>
              <a:t>Anh</a:t>
            </a:r>
          </a:p>
          <a:p>
            <a:pPr algn="ctr"/>
            <a:r>
              <a:rPr lang="en-US" sz="2400">
                <a:solidFill>
                  <a:srgbClr val="003300"/>
                </a:solidFill>
              </a:rPr>
              <a:t>Minh</a:t>
            </a:r>
          </a:p>
        </p:txBody>
      </p:sp>
      <p:sp>
        <p:nvSpPr>
          <p:cNvPr id="7192" name="Rectangle 24" descr="Pink tissue paper"/>
          <p:cNvSpPr>
            <a:spLocks noChangeArrowheads="1"/>
          </p:cNvSpPr>
          <p:nvPr/>
        </p:nvSpPr>
        <p:spPr bwMode="auto">
          <a:xfrm>
            <a:off x="7797800" y="37719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pPr algn="ctr"/>
            <a:r>
              <a:rPr lang="en-US" sz="2000"/>
              <a:t>Trung</a:t>
            </a:r>
          </a:p>
          <a:p>
            <a:pPr algn="ctr"/>
            <a:r>
              <a:rPr lang="en-US" sz="2000"/>
              <a:t>Kiên</a:t>
            </a:r>
            <a:endParaRPr lang="vi-VN" sz="2000"/>
          </a:p>
        </p:txBody>
      </p:sp>
      <p:sp>
        <p:nvSpPr>
          <p:cNvPr id="7193" name="Rectangle 25" descr="Pink tissue paper"/>
          <p:cNvSpPr>
            <a:spLocks noChangeArrowheads="1"/>
          </p:cNvSpPr>
          <p:nvPr/>
        </p:nvSpPr>
        <p:spPr bwMode="auto">
          <a:xfrm>
            <a:off x="7772400" y="27432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r>
              <a:rPr lang="en-US" sz="2400">
                <a:solidFill>
                  <a:srgbClr val="003300"/>
                </a:solidFill>
              </a:rPr>
              <a:t>Gia</a:t>
            </a:r>
          </a:p>
          <a:p>
            <a:r>
              <a:rPr lang="en-US" sz="2400">
                <a:solidFill>
                  <a:srgbClr val="003300"/>
                </a:solidFill>
              </a:rPr>
              <a:t>Huy</a:t>
            </a:r>
            <a:endParaRPr lang="vi-VN" sz="2400">
              <a:solidFill>
                <a:srgbClr val="003300"/>
              </a:solidFill>
            </a:endParaRPr>
          </a:p>
        </p:txBody>
      </p:sp>
      <p:pic>
        <p:nvPicPr>
          <p:cNvPr id="7194" name="FUNK3955.WAV">
            <a:hlinkClick r:id="" action="ppaction://media"/>
          </p:cNvPr>
          <p:cNvPicPr>
            <a:picLocks noGrp="1" noChangeAspect="1" noChangeArrowheads="1"/>
          </p:cNvPicPr>
          <p:nvPr>
            <p:ph/>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a:xfrm>
            <a:off x="8877300" y="6611938"/>
            <a:ext cx="228600" cy="228600"/>
          </a:xfrm>
          <a:ln>
            <a:solidFill>
              <a:srgbClr val="CC33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95" name="WordArt 27"/>
          <p:cNvSpPr>
            <a:spLocks noChangeArrowheads="1" noChangeShapeType="1" noTextEdit="1"/>
          </p:cNvSpPr>
          <p:nvPr/>
        </p:nvSpPr>
        <p:spPr bwMode="auto">
          <a:xfrm>
            <a:off x="1905000" y="228600"/>
            <a:ext cx="5543550" cy="1222375"/>
          </a:xfrm>
          <a:prstGeom prst="rect">
            <a:avLst/>
          </a:prstGeom>
        </p:spPr>
        <p:txBody>
          <a:bodyPr wrap="none" fromWordArt="1">
            <a:prstTxWarp prst="textWave1">
              <a:avLst>
                <a:gd name="adj1" fmla="val 13005"/>
                <a:gd name="adj2" fmla="val 0"/>
              </a:avLst>
            </a:prstTxWarp>
          </a:bodyPr>
          <a:lstStyle/>
          <a:p>
            <a:r>
              <a:rPr lang="vi-VN" sz="3600" kern="10">
                <a:ln w="9525">
                  <a:solidFill>
                    <a:srgbClr val="000000"/>
                  </a:solidFill>
                  <a:round/>
                  <a:headEnd/>
                  <a:tailEnd/>
                </a:ln>
                <a:solidFill>
                  <a:srgbClr val="FFFF00"/>
                </a:solidFill>
                <a:effectLst>
                  <a:outerShdw dist="53882" dir="2700000" algn="ctr" rotWithShape="0">
                    <a:srgbClr val="C0C0C0">
                      <a:alpha val="79999"/>
                    </a:srgbClr>
                  </a:outerShdw>
                </a:effectLst>
                <a:latin typeface="Times New Roman"/>
                <a:cs typeface="Times New Roman"/>
              </a:rPr>
              <a:t>Ai sẽ được chọn ?</a:t>
            </a:r>
            <a:endParaRPr lang="en-US" sz="3600" kern="10">
              <a:ln w="9525">
                <a:solidFill>
                  <a:srgbClr val="000000"/>
                </a:solidFill>
                <a:round/>
                <a:headEnd/>
                <a:tailEnd/>
              </a:ln>
              <a:solidFill>
                <a:srgbClr val="FFFF00"/>
              </a:solidFill>
              <a:effectLst>
                <a:outerShdw dist="53882" dir="2700000" algn="ctr" rotWithShape="0">
                  <a:srgbClr val="C0C0C0">
                    <a:alpha val="79999"/>
                  </a:srgbClr>
                </a:outerShdw>
              </a:effectLst>
              <a:latin typeface="Times New Roman"/>
              <a:cs typeface="Times New Roman"/>
            </a:endParaRPr>
          </a:p>
        </p:txBody>
      </p:sp>
      <p:grpSp>
        <p:nvGrpSpPr>
          <p:cNvPr id="7196" name="Group 28"/>
          <p:cNvGrpSpPr>
            <a:grpSpLocks/>
          </p:cNvGrpSpPr>
          <p:nvPr/>
        </p:nvGrpSpPr>
        <p:grpSpPr bwMode="auto">
          <a:xfrm>
            <a:off x="-3276600" y="228600"/>
            <a:ext cx="4419600" cy="1600200"/>
            <a:chOff x="2352" y="2496"/>
            <a:chExt cx="2352" cy="528"/>
          </a:xfrm>
        </p:grpSpPr>
        <p:sp>
          <p:nvSpPr>
            <p:cNvPr id="4137" name="Oval 29" descr="Water droplets"/>
            <p:cNvSpPr>
              <a:spLocks noChangeArrowheads="1"/>
            </p:cNvSpPr>
            <p:nvPr/>
          </p:nvSpPr>
          <p:spPr bwMode="auto">
            <a:xfrm>
              <a:off x="2352" y="2640"/>
              <a:ext cx="1824" cy="384"/>
            </a:xfrm>
            <a:prstGeom prst="ellipse">
              <a:avLst/>
            </a:prstGeom>
            <a:blipFill dpi="0" rotWithShape="1">
              <a:blip r:embed="rId8"/>
              <a:srcRect/>
              <a:tile tx="0" ty="0" sx="100000" sy="100000" flip="none" algn="tl"/>
            </a:blip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a:solidFill>
                    <a:srgbClr val="FF0066"/>
                  </a:solidFill>
                </a:rPr>
                <a:t>    </a:t>
              </a:r>
              <a:r>
                <a:rPr lang="en-US">
                  <a:solidFill>
                    <a:srgbClr val="FF0066"/>
                  </a:solidFill>
                </a:rPr>
                <a:t>Bạn được chọn !</a:t>
              </a:r>
            </a:p>
          </p:txBody>
        </p:sp>
        <p:pic>
          <p:nvPicPr>
            <p:cNvPr id="4138" name="Picture 30" descr="6"/>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128" y="2496"/>
              <a:ext cx="576"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Rectangle 6" descr="Pink tissue paper"/>
          <p:cNvSpPr>
            <a:spLocks noChangeArrowheads="1"/>
          </p:cNvSpPr>
          <p:nvPr/>
        </p:nvSpPr>
        <p:spPr bwMode="auto">
          <a:xfrm>
            <a:off x="5334000" y="37592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pPr algn="ctr"/>
            <a:r>
              <a:rPr lang="en-US" sz="2000">
                <a:solidFill>
                  <a:srgbClr val="003300"/>
                </a:solidFill>
              </a:rPr>
              <a:t>Ngọc</a:t>
            </a:r>
          </a:p>
          <a:p>
            <a:pPr algn="ctr"/>
            <a:r>
              <a:rPr lang="en-US" sz="2000">
                <a:solidFill>
                  <a:srgbClr val="003300"/>
                </a:solidFill>
              </a:rPr>
              <a:t>Hưởng</a:t>
            </a:r>
          </a:p>
        </p:txBody>
      </p:sp>
      <p:sp>
        <p:nvSpPr>
          <p:cNvPr id="34" name="Rectangle 12" descr="Pink tissue paper"/>
          <p:cNvSpPr>
            <a:spLocks noChangeArrowheads="1"/>
          </p:cNvSpPr>
          <p:nvPr/>
        </p:nvSpPr>
        <p:spPr bwMode="auto">
          <a:xfrm>
            <a:off x="6553200" y="37592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r>
              <a:rPr lang="en-US" sz="2200">
                <a:solidFill>
                  <a:srgbClr val="003300"/>
                </a:solidFill>
                <a:cs typeface="Times New Roman" pitchFamily="18" charset="0"/>
              </a:rPr>
              <a:t>Trà</a:t>
            </a:r>
          </a:p>
          <a:p>
            <a:r>
              <a:rPr lang="en-US" sz="2200">
                <a:solidFill>
                  <a:srgbClr val="003300"/>
                </a:solidFill>
                <a:cs typeface="Times New Roman" pitchFamily="18" charset="0"/>
              </a:rPr>
              <a:t>My</a:t>
            </a:r>
          </a:p>
        </p:txBody>
      </p:sp>
      <p:sp>
        <p:nvSpPr>
          <p:cNvPr id="35" name="Rectangle 23" descr="Pink tissue paper"/>
          <p:cNvSpPr>
            <a:spLocks noChangeArrowheads="1"/>
          </p:cNvSpPr>
          <p:nvPr/>
        </p:nvSpPr>
        <p:spPr bwMode="auto">
          <a:xfrm>
            <a:off x="6553200" y="27432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pPr algn="ctr"/>
            <a:r>
              <a:rPr lang="en-US" sz="2000">
                <a:cs typeface="Times New Roman" pitchFamily="18" charset="0"/>
              </a:rPr>
              <a:t>Trung</a:t>
            </a:r>
          </a:p>
          <a:p>
            <a:pPr algn="ctr"/>
            <a:r>
              <a:rPr lang="vi-VN" sz="2000">
                <a:cs typeface="Times New Roman" pitchFamily="18" charset="0"/>
              </a:rPr>
              <a:t> </a:t>
            </a:r>
            <a:r>
              <a:rPr lang="en-US" sz="2000">
                <a:cs typeface="Times New Roman" pitchFamily="18" charset="0"/>
              </a:rPr>
              <a:t>Hiếu</a:t>
            </a:r>
            <a:endParaRPr lang="vi-VN" sz="2000">
              <a:cs typeface="Times New Roman" pitchFamily="18" charset="0"/>
            </a:endParaRPr>
          </a:p>
        </p:txBody>
      </p:sp>
      <p:sp>
        <p:nvSpPr>
          <p:cNvPr id="36" name="Rectangle 15" descr="Pink tissue paper"/>
          <p:cNvSpPr>
            <a:spLocks noChangeArrowheads="1"/>
          </p:cNvSpPr>
          <p:nvPr/>
        </p:nvSpPr>
        <p:spPr bwMode="auto">
          <a:xfrm>
            <a:off x="6553200" y="47625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r>
              <a:rPr lang="en-US" sz="2400">
                <a:solidFill>
                  <a:srgbClr val="003300"/>
                </a:solidFill>
                <a:cs typeface="Times New Roman" pitchFamily="18" charset="0"/>
              </a:rPr>
              <a:t>Kim</a:t>
            </a:r>
          </a:p>
          <a:p>
            <a:r>
              <a:rPr lang="en-US" sz="2400">
                <a:solidFill>
                  <a:srgbClr val="003300"/>
                </a:solidFill>
                <a:cs typeface="Times New Roman" pitchFamily="18" charset="0"/>
              </a:rPr>
              <a:t>Ngọc</a:t>
            </a:r>
          </a:p>
        </p:txBody>
      </p:sp>
      <p:sp>
        <p:nvSpPr>
          <p:cNvPr id="37" name="Rectangle 15" descr="Pink tissue paper"/>
          <p:cNvSpPr>
            <a:spLocks noChangeArrowheads="1"/>
          </p:cNvSpPr>
          <p:nvPr/>
        </p:nvSpPr>
        <p:spPr bwMode="auto">
          <a:xfrm>
            <a:off x="7772400" y="16764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pPr algn="ctr"/>
            <a:r>
              <a:rPr lang="en-US" sz="2400">
                <a:solidFill>
                  <a:srgbClr val="003300"/>
                </a:solidFill>
              </a:rPr>
              <a:t>Thùy</a:t>
            </a:r>
          </a:p>
          <a:p>
            <a:pPr algn="ctr"/>
            <a:r>
              <a:rPr lang="en-US" sz="2400">
                <a:solidFill>
                  <a:srgbClr val="003300"/>
                </a:solidFill>
              </a:rPr>
              <a:t>Diễm</a:t>
            </a:r>
          </a:p>
        </p:txBody>
      </p:sp>
      <p:sp>
        <p:nvSpPr>
          <p:cNvPr id="2" name="Rectangle 16" descr="Pink tissue paper"/>
          <p:cNvSpPr>
            <a:spLocks noChangeArrowheads="1"/>
          </p:cNvSpPr>
          <p:nvPr/>
        </p:nvSpPr>
        <p:spPr bwMode="auto">
          <a:xfrm>
            <a:off x="457200" y="57912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r>
              <a:rPr lang="en-US" sz="2400">
                <a:solidFill>
                  <a:srgbClr val="003300"/>
                </a:solidFill>
              </a:rPr>
              <a:t>Mai</a:t>
            </a:r>
          </a:p>
          <a:p>
            <a:r>
              <a:rPr lang="en-US" sz="2400">
                <a:solidFill>
                  <a:srgbClr val="003300"/>
                </a:solidFill>
              </a:rPr>
              <a:t>Thy</a:t>
            </a:r>
          </a:p>
        </p:txBody>
      </p:sp>
      <p:sp>
        <p:nvSpPr>
          <p:cNvPr id="3" name="Rectangle 16" descr="Pink tissue paper"/>
          <p:cNvSpPr>
            <a:spLocks noChangeArrowheads="1"/>
          </p:cNvSpPr>
          <p:nvPr/>
        </p:nvSpPr>
        <p:spPr bwMode="auto">
          <a:xfrm>
            <a:off x="1752600" y="57912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pPr algn="ctr"/>
            <a:r>
              <a:rPr lang="en-US" sz="2200">
                <a:solidFill>
                  <a:srgbClr val="003300"/>
                </a:solidFill>
              </a:rPr>
              <a:t>Thục</a:t>
            </a:r>
          </a:p>
          <a:p>
            <a:pPr algn="ctr"/>
            <a:r>
              <a:rPr lang="en-US" sz="2200">
                <a:solidFill>
                  <a:srgbClr val="003300"/>
                </a:solidFill>
              </a:rPr>
              <a:t>Quyên</a:t>
            </a:r>
          </a:p>
        </p:txBody>
      </p:sp>
      <p:sp>
        <p:nvSpPr>
          <p:cNvPr id="4" name="Rectangle 16" descr="Pink tissue paper"/>
          <p:cNvSpPr>
            <a:spLocks noChangeArrowheads="1"/>
          </p:cNvSpPr>
          <p:nvPr/>
        </p:nvSpPr>
        <p:spPr bwMode="auto">
          <a:xfrm>
            <a:off x="2895600" y="57912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pPr algn="ctr"/>
            <a:r>
              <a:rPr lang="en-US" sz="2400"/>
              <a:t>Phúc</a:t>
            </a:r>
          </a:p>
          <a:p>
            <a:pPr algn="ctr"/>
            <a:r>
              <a:rPr lang="en-US" sz="2400"/>
              <a:t>Quý</a:t>
            </a:r>
          </a:p>
        </p:txBody>
      </p:sp>
      <p:sp>
        <p:nvSpPr>
          <p:cNvPr id="5" name="Rectangle 16" descr="Pink tissue paper"/>
          <p:cNvSpPr>
            <a:spLocks noChangeArrowheads="1"/>
          </p:cNvSpPr>
          <p:nvPr/>
        </p:nvSpPr>
        <p:spPr bwMode="auto">
          <a:xfrm>
            <a:off x="4114800" y="57912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pPr algn="ctr"/>
            <a:r>
              <a:rPr lang="en-US" sz="2200"/>
              <a:t>Châu</a:t>
            </a:r>
          </a:p>
          <a:p>
            <a:pPr algn="ctr"/>
            <a:r>
              <a:rPr lang="en-US" sz="2200"/>
              <a:t>Duyên</a:t>
            </a:r>
          </a:p>
        </p:txBody>
      </p:sp>
      <p:sp>
        <p:nvSpPr>
          <p:cNvPr id="6" name="Rectangle 16" descr="Pink tissue paper"/>
          <p:cNvSpPr>
            <a:spLocks noChangeArrowheads="1"/>
          </p:cNvSpPr>
          <p:nvPr/>
        </p:nvSpPr>
        <p:spPr bwMode="auto">
          <a:xfrm>
            <a:off x="5334000" y="57912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pPr algn="ctr"/>
            <a:r>
              <a:rPr lang="en-US" sz="2200">
                <a:solidFill>
                  <a:srgbClr val="003300"/>
                </a:solidFill>
                <a:cs typeface="Times New Roman" pitchFamily="18" charset="0"/>
              </a:rPr>
              <a:t>Diễm</a:t>
            </a:r>
          </a:p>
          <a:p>
            <a:pPr algn="ctr"/>
            <a:r>
              <a:rPr lang="en-US" sz="2200">
                <a:solidFill>
                  <a:srgbClr val="003300"/>
                </a:solidFill>
                <a:cs typeface="Times New Roman" pitchFamily="18" charset="0"/>
              </a:rPr>
              <a:t>Quỳnh</a:t>
            </a:r>
          </a:p>
        </p:txBody>
      </p:sp>
      <p:sp>
        <p:nvSpPr>
          <p:cNvPr id="7" name="Rectangle 16" descr="Pink tissue paper"/>
          <p:cNvSpPr>
            <a:spLocks noChangeArrowheads="1"/>
          </p:cNvSpPr>
          <p:nvPr/>
        </p:nvSpPr>
        <p:spPr bwMode="auto">
          <a:xfrm>
            <a:off x="6553200" y="57912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r>
              <a:rPr lang="en-US" sz="2400">
                <a:solidFill>
                  <a:srgbClr val="003300"/>
                </a:solidFill>
                <a:cs typeface="Times New Roman" pitchFamily="18" charset="0"/>
              </a:rPr>
              <a:t>Nhã</a:t>
            </a:r>
          </a:p>
          <a:p>
            <a:r>
              <a:rPr lang="en-US" sz="2400">
                <a:solidFill>
                  <a:srgbClr val="003300"/>
                </a:solidFill>
                <a:cs typeface="Times New Roman" pitchFamily="18" charset="0"/>
              </a:rPr>
              <a:t>Trúc</a:t>
            </a:r>
          </a:p>
        </p:txBody>
      </p:sp>
      <p:sp>
        <p:nvSpPr>
          <p:cNvPr id="41" name="Rectangle 16" descr="Pink tissue paper"/>
          <p:cNvSpPr>
            <a:spLocks noChangeArrowheads="1"/>
          </p:cNvSpPr>
          <p:nvPr/>
        </p:nvSpPr>
        <p:spPr bwMode="auto">
          <a:xfrm>
            <a:off x="7772400" y="5791200"/>
            <a:ext cx="762000" cy="762000"/>
          </a:xfrm>
          <a:prstGeom prst="rect">
            <a:avLst/>
          </a:prstGeom>
          <a:blipFill dpi="0" rotWithShape="1">
            <a:blip r:embed="rId6"/>
            <a:srcRect/>
            <a:tile tx="0" ty="0" sx="100000" sy="100000" flip="none" algn="tl"/>
          </a:blipFill>
          <a:ln w="28575" cap="rnd">
            <a:solidFill>
              <a:srgbClr val="CC3300"/>
            </a:solidFill>
            <a:prstDash val="sysDot"/>
            <a:miter lim="800000"/>
            <a:headEnd/>
            <a:tailEnd/>
          </a:ln>
          <a:effectLst>
            <a:outerShdw dist="107763" dir="2700000" algn="ctr" rotWithShape="0">
              <a:schemeClr val="bg2">
                <a:alpha val="50000"/>
              </a:schemeClr>
            </a:outerShdw>
          </a:effectLst>
        </p:spPr>
        <p:txBody>
          <a:bodyPr wrap="none" anchor="ctr"/>
          <a:lstStyle/>
          <a:p>
            <a:pPr algn="ctr"/>
            <a:r>
              <a:rPr lang="en-US" sz="2200">
                <a:solidFill>
                  <a:srgbClr val="003300"/>
                </a:solidFill>
                <a:cs typeface="Times New Roman" pitchFamily="18" charset="0"/>
              </a:rPr>
              <a:t>Tuấn</a:t>
            </a:r>
          </a:p>
          <a:p>
            <a:pPr algn="ctr"/>
            <a:r>
              <a:rPr lang="en-US" sz="2200">
                <a:solidFill>
                  <a:srgbClr val="003300"/>
                </a:solidFill>
                <a:cs typeface="Times New Roman" pitchFamily="18" charset="0"/>
              </a:rPr>
              <a:t>Trường</a:t>
            </a:r>
          </a:p>
        </p:txBody>
      </p:sp>
      <p:sp>
        <p:nvSpPr>
          <p:cNvPr id="4136" name="Rectangle 3"/>
          <p:cNvSpPr>
            <a:spLocks noChangeArrowheads="1"/>
          </p:cNvSpPr>
          <p:nvPr/>
        </p:nvSpPr>
        <p:spPr bwMode="auto">
          <a:xfrm>
            <a:off x="34925" y="0"/>
            <a:ext cx="9070975" cy="6858000"/>
          </a:xfrm>
          <a:prstGeom prst="rect">
            <a:avLst/>
          </a:prstGeom>
          <a:noFill/>
          <a:ln w="825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1872875778"/>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7194"/>
                                        </p:tgtEl>
                                      </p:cBhvr>
                                    </p:cmd>
                                  </p:childTnLst>
                                </p:cTn>
                              </p:par>
                            </p:childTnLst>
                          </p:cTn>
                        </p:par>
                        <p:par>
                          <p:cTn id="7" fill="hold" nodeType="afterGroup">
                            <p:stCondLst>
                              <p:cond delay="0"/>
                            </p:stCondLst>
                            <p:childTnLst>
                              <p:par>
                                <p:cTn id="8" presetID="21" presetClass="emph" presetSubtype="0" fill="remove" grpId="0" nodeType="afterEffect">
                                  <p:stCondLst>
                                    <p:cond delay="0"/>
                                  </p:stCondLst>
                                  <p:childTnLst>
                                    <p:animClr clrSpc="hsl" dir="cw">
                                      <p:cBhvr override="childStyle">
                                        <p:cTn id="9" dur="50" fill="hold"/>
                                        <p:tgtEl>
                                          <p:spTgt spid="7170"/>
                                        </p:tgtEl>
                                        <p:attrNameLst>
                                          <p:attrName>style.color</p:attrName>
                                        </p:attrNameLst>
                                      </p:cBhvr>
                                      <p:by>
                                        <p:hsl h="7200000" s="0" l="0"/>
                                      </p:by>
                                    </p:animClr>
                                    <p:animClr clrSpc="hsl" dir="cw">
                                      <p:cBhvr>
                                        <p:cTn id="10" dur="50" fill="hold"/>
                                        <p:tgtEl>
                                          <p:spTgt spid="7170"/>
                                        </p:tgtEl>
                                        <p:attrNameLst>
                                          <p:attrName>fillcolor</p:attrName>
                                        </p:attrNameLst>
                                      </p:cBhvr>
                                      <p:by>
                                        <p:hsl h="7200000" s="0" l="0"/>
                                      </p:by>
                                    </p:animClr>
                                    <p:animClr clrSpc="hsl" dir="cw">
                                      <p:cBhvr>
                                        <p:cTn id="11" dur="50" fill="hold"/>
                                        <p:tgtEl>
                                          <p:spTgt spid="7170"/>
                                        </p:tgtEl>
                                        <p:attrNameLst>
                                          <p:attrName>stroke.color</p:attrName>
                                        </p:attrNameLst>
                                      </p:cBhvr>
                                      <p:by>
                                        <p:hsl h="7200000" s="0" l="0"/>
                                      </p:by>
                                    </p:animClr>
                                    <p:set>
                                      <p:cBhvr>
                                        <p:cTn id="12" dur="50" fill="hold"/>
                                        <p:tgtEl>
                                          <p:spTgt spid="7170"/>
                                        </p:tgtEl>
                                        <p:attrNameLst>
                                          <p:attrName>fill.type</p:attrName>
                                        </p:attrNameLst>
                                      </p:cBhvr>
                                      <p:to>
                                        <p:strVal val="solid"/>
                                      </p:to>
                                    </p:set>
                                  </p:childTnLst>
                                </p:cTn>
                              </p:par>
                            </p:childTnLst>
                          </p:cTn>
                        </p:par>
                        <p:par>
                          <p:cTn id="13" fill="hold" nodeType="afterGroup">
                            <p:stCondLst>
                              <p:cond delay="50"/>
                            </p:stCondLst>
                            <p:childTnLst>
                              <p:par>
                                <p:cTn id="14" presetID="21" presetClass="emph" presetSubtype="0" fill="remove" grpId="0" nodeType="afterEffect">
                                  <p:stCondLst>
                                    <p:cond delay="0"/>
                                  </p:stCondLst>
                                  <p:childTnLst>
                                    <p:animClr clrSpc="hsl" dir="cw">
                                      <p:cBhvr override="childStyle">
                                        <p:cTn id="15" dur="50" fill="hold"/>
                                        <p:tgtEl>
                                          <p:spTgt spid="7171"/>
                                        </p:tgtEl>
                                        <p:attrNameLst>
                                          <p:attrName>style.color</p:attrName>
                                        </p:attrNameLst>
                                      </p:cBhvr>
                                      <p:by>
                                        <p:hsl h="7200000" s="0" l="0"/>
                                      </p:by>
                                    </p:animClr>
                                    <p:animClr clrSpc="hsl" dir="cw">
                                      <p:cBhvr>
                                        <p:cTn id="16" dur="50" fill="hold"/>
                                        <p:tgtEl>
                                          <p:spTgt spid="7171"/>
                                        </p:tgtEl>
                                        <p:attrNameLst>
                                          <p:attrName>fillcolor</p:attrName>
                                        </p:attrNameLst>
                                      </p:cBhvr>
                                      <p:by>
                                        <p:hsl h="7200000" s="0" l="0"/>
                                      </p:by>
                                    </p:animClr>
                                    <p:animClr clrSpc="hsl" dir="cw">
                                      <p:cBhvr>
                                        <p:cTn id="17" dur="50" fill="hold"/>
                                        <p:tgtEl>
                                          <p:spTgt spid="7171"/>
                                        </p:tgtEl>
                                        <p:attrNameLst>
                                          <p:attrName>stroke.color</p:attrName>
                                        </p:attrNameLst>
                                      </p:cBhvr>
                                      <p:by>
                                        <p:hsl h="7200000" s="0" l="0"/>
                                      </p:by>
                                    </p:animClr>
                                    <p:set>
                                      <p:cBhvr>
                                        <p:cTn id="18" dur="50" fill="hold"/>
                                        <p:tgtEl>
                                          <p:spTgt spid="7171"/>
                                        </p:tgtEl>
                                        <p:attrNameLst>
                                          <p:attrName>fill.type</p:attrName>
                                        </p:attrNameLst>
                                      </p:cBhvr>
                                      <p:to>
                                        <p:strVal val="solid"/>
                                      </p:to>
                                    </p:set>
                                  </p:childTnLst>
                                </p:cTn>
                              </p:par>
                            </p:childTnLst>
                          </p:cTn>
                        </p:par>
                        <p:par>
                          <p:cTn id="19" fill="hold" nodeType="afterGroup">
                            <p:stCondLst>
                              <p:cond delay="100"/>
                            </p:stCondLst>
                            <p:childTnLst>
                              <p:par>
                                <p:cTn id="20" presetID="21" presetClass="emph" presetSubtype="0" fill="remove" grpId="0" nodeType="afterEffect">
                                  <p:stCondLst>
                                    <p:cond delay="0"/>
                                  </p:stCondLst>
                                  <p:childTnLst>
                                    <p:animClr clrSpc="hsl" dir="cw">
                                      <p:cBhvr override="childStyle">
                                        <p:cTn id="21" dur="50" fill="hold"/>
                                        <p:tgtEl>
                                          <p:spTgt spid="7172"/>
                                        </p:tgtEl>
                                        <p:attrNameLst>
                                          <p:attrName>style.color</p:attrName>
                                        </p:attrNameLst>
                                      </p:cBhvr>
                                      <p:by>
                                        <p:hsl h="7200000" s="0" l="0"/>
                                      </p:by>
                                    </p:animClr>
                                    <p:animClr clrSpc="hsl" dir="cw">
                                      <p:cBhvr>
                                        <p:cTn id="22" dur="50" fill="hold"/>
                                        <p:tgtEl>
                                          <p:spTgt spid="7172"/>
                                        </p:tgtEl>
                                        <p:attrNameLst>
                                          <p:attrName>fillcolor</p:attrName>
                                        </p:attrNameLst>
                                      </p:cBhvr>
                                      <p:by>
                                        <p:hsl h="7200000" s="0" l="0"/>
                                      </p:by>
                                    </p:animClr>
                                    <p:animClr clrSpc="hsl" dir="cw">
                                      <p:cBhvr>
                                        <p:cTn id="23" dur="50" fill="hold"/>
                                        <p:tgtEl>
                                          <p:spTgt spid="7172"/>
                                        </p:tgtEl>
                                        <p:attrNameLst>
                                          <p:attrName>stroke.color</p:attrName>
                                        </p:attrNameLst>
                                      </p:cBhvr>
                                      <p:by>
                                        <p:hsl h="7200000" s="0" l="0"/>
                                      </p:by>
                                    </p:animClr>
                                    <p:set>
                                      <p:cBhvr>
                                        <p:cTn id="24" dur="50" fill="hold"/>
                                        <p:tgtEl>
                                          <p:spTgt spid="7172"/>
                                        </p:tgtEl>
                                        <p:attrNameLst>
                                          <p:attrName>fill.type</p:attrName>
                                        </p:attrNameLst>
                                      </p:cBhvr>
                                      <p:to>
                                        <p:strVal val="solid"/>
                                      </p:to>
                                    </p:set>
                                  </p:childTnLst>
                                </p:cTn>
                              </p:par>
                            </p:childTnLst>
                          </p:cTn>
                        </p:par>
                        <p:par>
                          <p:cTn id="25" fill="hold" nodeType="afterGroup">
                            <p:stCondLst>
                              <p:cond delay="150"/>
                            </p:stCondLst>
                            <p:childTnLst>
                              <p:par>
                                <p:cTn id="26" presetID="21" presetClass="emph" presetSubtype="0" fill="remove" grpId="0" nodeType="afterEffect">
                                  <p:stCondLst>
                                    <p:cond delay="0"/>
                                  </p:stCondLst>
                                  <p:childTnLst>
                                    <p:animClr clrSpc="hsl" dir="cw">
                                      <p:cBhvr override="childStyle">
                                        <p:cTn id="27" dur="50" fill="hold"/>
                                        <p:tgtEl>
                                          <p:spTgt spid="7173"/>
                                        </p:tgtEl>
                                        <p:attrNameLst>
                                          <p:attrName>style.color</p:attrName>
                                        </p:attrNameLst>
                                      </p:cBhvr>
                                      <p:by>
                                        <p:hsl h="7200000" s="0" l="0"/>
                                      </p:by>
                                    </p:animClr>
                                    <p:animClr clrSpc="hsl" dir="cw">
                                      <p:cBhvr>
                                        <p:cTn id="28" dur="50" fill="hold"/>
                                        <p:tgtEl>
                                          <p:spTgt spid="7173"/>
                                        </p:tgtEl>
                                        <p:attrNameLst>
                                          <p:attrName>fillcolor</p:attrName>
                                        </p:attrNameLst>
                                      </p:cBhvr>
                                      <p:by>
                                        <p:hsl h="7200000" s="0" l="0"/>
                                      </p:by>
                                    </p:animClr>
                                    <p:animClr clrSpc="hsl" dir="cw">
                                      <p:cBhvr>
                                        <p:cTn id="29" dur="50" fill="hold"/>
                                        <p:tgtEl>
                                          <p:spTgt spid="7173"/>
                                        </p:tgtEl>
                                        <p:attrNameLst>
                                          <p:attrName>stroke.color</p:attrName>
                                        </p:attrNameLst>
                                      </p:cBhvr>
                                      <p:by>
                                        <p:hsl h="7200000" s="0" l="0"/>
                                      </p:by>
                                    </p:animClr>
                                    <p:set>
                                      <p:cBhvr>
                                        <p:cTn id="30" dur="50" fill="hold"/>
                                        <p:tgtEl>
                                          <p:spTgt spid="7173"/>
                                        </p:tgtEl>
                                        <p:attrNameLst>
                                          <p:attrName>fill.type</p:attrName>
                                        </p:attrNameLst>
                                      </p:cBhvr>
                                      <p:to>
                                        <p:strVal val="solid"/>
                                      </p:to>
                                    </p:set>
                                  </p:childTnLst>
                                </p:cTn>
                              </p:par>
                            </p:childTnLst>
                          </p:cTn>
                        </p:par>
                        <p:par>
                          <p:cTn id="31" fill="hold" nodeType="afterGroup">
                            <p:stCondLst>
                              <p:cond delay="200"/>
                            </p:stCondLst>
                            <p:childTnLst>
                              <p:par>
                                <p:cTn id="32" presetID="21" presetClass="emph" presetSubtype="0" fill="remove" grpId="0" nodeType="afterEffect">
                                  <p:stCondLst>
                                    <p:cond delay="0"/>
                                  </p:stCondLst>
                                  <p:childTnLst>
                                    <p:animClr clrSpc="hsl" dir="cw">
                                      <p:cBhvr override="childStyle">
                                        <p:cTn id="33" dur="50" fill="hold"/>
                                        <p:tgtEl>
                                          <p:spTgt spid="7175"/>
                                        </p:tgtEl>
                                        <p:attrNameLst>
                                          <p:attrName>style.color</p:attrName>
                                        </p:attrNameLst>
                                      </p:cBhvr>
                                      <p:by>
                                        <p:hsl h="7200000" s="0" l="0"/>
                                      </p:by>
                                    </p:animClr>
                                    <p:animClr clrSpc="hsl" dir="cw">
                                      <p:cBhvr>
                                        <p:cTn id="34" dur="50" fill="hold"/>
                                        <p:tgtEl>
                                          <p:spTgt spid="7175"/>
                                        </p:tgtEl>
                                        <p:attrNameLst>
                                          <p:attrName>fillcolor</p:attrName>
                                        </p:attrNameLst>
                                      </p:cBhvr>
                                      <p:by>
                                        <p:hsl h="7200000" s="0" l="0"/>
                                      </p:by>
                                    </p:animClr>
                                    <p:animClr clrSpc="hsl" dir="cw">
                                      <p:cBhvr>
                                        <p:cTn id="35" dur="50" fill="hold"/>
                                        <p:tgtEl>
                                          <p:spTgt spid="7175"/>
                                        </p:tgtEl>
                                        <p:attrNameLst>
                                          <p:attrName>stroke.color</p:attrName>
                                        </p:attrNameLst>
                                      </p:cBhvr>
                                      <p:by>
                                        <p:hsl h="7200000" s="0" l="0"/>
                                      </p:by>
                                    </p:animClr>
                                    <p:set>
                                      <p:cBhvr>
                                        <p:cTn id="36" dur="50" fill="hold"/>
                                        <p:tgtEl>
                                          <p:spTgt spid="7175"/>
                                        </p:tgtEl>
                                        <p:attrNameLst>
                                          <p:attrName>fill.type</p:attrName>
                                        </p:attrNameLst>
                                      </p:cBhvr>
                                      <p:to>
                                        <p:strVal val="solid"/>
                                      </p:to>
                                    </p:set>
                                  </p:childTnLst>
                                </p:cTn>
                              </p:par>
                            </p:childTnLst>
                          </p:cTn>
                        </p:par>
                        <p:par>
                          <p:cTn id="37" fill="hold" nodeType="afterGroup">
                            <p:stCondLst>
                              <p:cond delay="250"/>
                            </p:stCondLst>
                            <p:childTnLst>
                              <p:par>
                                <p:cTn id="38" presetID="21" presetClass="emph" presetSubtype="0" fill="remove" grpId="0" nodeType="afterEffect">
                                  <p:stCondLst>
                                    <p:cond delay="0"/>
                                  </p:stCondLst>
                                  <p:childTnLst>
                                    <p:animClr clrSpc="hsl" dir="cw">
                                      <p:cBhvr override="childStyle">
                                        <p:cTn id="39" dur="50" fill="hold"/>
                                        <p:tgtEl>
                                          <p:spTgt spid="7176"/>
                                        </p:tgtEl>
                                        <p:attrNameLst>
                                          <p:attrName>style.color</p:attrName>
                                        </p:attrNameLst>
                                      </p:cBhvr>
                                      <p:by>
                                        <p:hsl h="7200000" s="0" l="0"/>
                                      </p:by>
                                    </p:animClr>
                                    <p:animClr clrSpc="hsl" dir="cw">
                                      <p:cBhvr>
                                        <p:cTn id="40" dur="50" fill="hold"/>
                                        <p:tgtEl>
                                          <p:spTgt spid="7176"/>
                                        </p:tgtEl>
                                        <p:attrNameLst>
                                          <p:attrName>fillcolor</p:attrName>
                                        </p:attrNameLst>
                                      </p:cBhvr>
                                      <p:by>
                                        <p:hsl h="7200000" s="0" l="0"/>
                                      </p:by>
                                    </p:animClr>
                                    <p:animClr clrSpc="hsl" dir="cw">
                                      <p:cBhvr>
                                        <p:cTn id="41" dur="50" fill="hold"/>
                                        <p:tgtEl>
                                          <p:spTgt spid="7176"/>
                                        </p:tgtEl>
                                        <p:attrNameLst>
                                          <p:attrName>stroke.color</p:attrName>
                                        </p:attrNameLst>
                                      </p:cBhvr>
                                      <p:by>
                                        <p:hsl h="7200000" s="0" l="0"/>
                                      </p:by>
                                    </p:animClr>
                                    <p:set>
                                      <p:cBhvr>
                                        <p:cTn id="42" dur="50" fill="hold"/>
                                        <p:tgtEl>
                                          <p:spTgt spid="7176"/>
                                        </p:tgtEl>
                                        <p:attrNameLst>
                                          <p:attrName>fill.type</p:attrName>
                                        </p:attrNameLst>
                                      </p:cBhvr>
                                      <p:to>
                                        <p:strVal val="solid"/>
                                      </p:to>
                                    </p:set>
                                  </p:childTnLst>
                                </p:cTn>
                              </p:par>
                            </p:childTnLst>
                          </p:cTn>
                        </p:par>
                        <p:par>
                          <p:cTn id="43" fill="hold" nodeType="afterGroup">
                            <p:stCondLst>
                              <p:cond delay="300"/>
                            </p:stCondLst>
                            <p:childTnLst>
                              <p:par>
                                <p:cTn id="44" presetID="21" presetClass="emph" presetSubtype="0" fill="remove" grpId="0" nodeType="afterEffect">
                                  <p:stCondLst>
                                    <p:cond delay="0"/>
                                  </p:stCondLst>
                                  <p:childTnLst>
                                    <p:animClr clrSpc="hsl" dir="cw">
                                      <p:cBhvr override="childStyle">
                                        <p:cTn id="45" dur="50" fill="hold"/>
                                        <p:tgtEl>
                                          <p:spTgt spid="7177"/>
                                        </p:tgtEl>
                                        <p:attrNameLst>
                                          <p:attrName>style.color</p:attrName>
                                        </p:attrNameLst>
                                      </p:cBhvr>
                                      <p:by>
                                        <p:hsl h="7200000" s="0" l="0"/>
                                      </p:by>
                                    </p:animClr>
                                    <p:animClr clrSpc="hsl" dir="cw">
                                      <p:cBhvr>
                                        <p:cTn id="46" dur="50" fill="hold"/>
                                        <p:tgtEl>
                                          <p:spTgt spid="7177"/>
                                        </p:tgtEl>
                                        <p:attrNameLst>
                                          <p:attrName>fillcolor</p:attrName>
                                        </p:attrNameLst>
                                      </p:cBhvr>
                                      <p:by>
                                        <p:hsl h="7200000" s="0" l="0"/>
                                      </p:by>
                                    </p:animClr>
                                    <p:animClr clrSpc="hsl" dir="cw">
                                      <p:cBhvr>
                                        <p:cTn id="47" dur="50" fill="hold"/>
                                        <p:tgtEl>
                                          <p:spTgt spid="7177"/>
                                        </p:tgtEl>
                                        <p:attrNameLst>
                                          <p:attrName>stroke.color</p:attrName>
                                        </p:attrNameLst>
                                      </p:cBhvr>
                                      <p:by>
                                        <p:hsl h="7200000" s="0" l="0"/>
                                      </p:by>
                                    </p:animClr>
                                    <p:set>
                                      <p:cBhvr>
                                        <p:cTn id="48" dur="50" fill="hold"/>
                                        <p:tgtEl>
                                          <p:spTgt spid="7177"/>
                                        </p:tgtEl>
                                        <p:attrNameLst>
                                          <p:attrName>fill.type</p:attrName>
                                        </p:attrNameLst>
                                      </p:cBhvr>
                                      <p:to>
                                        <p:strVal val="solid"/>
                                      </p:to>
                                    </p:set>
                                  </p:childTnLst>
                                </p:cTn>
                              </p:par>
                            </p:childTnLst>
                          </p:cTn>
                        </p:par>
                        <p:par>
                          <p:cTn id="49" fill="hold" nodeType="afterGroup">
                            <p:stCondLst>
                              <p:cond delay="350"/>
                            </p:stCondLst>
                            <p:childTnLst>
                              <p:par>
                                <p:cTn id="50" presetID="21" presetClass="emph" presetSubtype="0" fill="remove" grpId="0" nodeType="afterEffect">
                                  <p:stCondLst>
                                    <p:cond delay="0"/>
                                  </p:stCondLst>
                                  <p:childTnLst>
                                    <p:animClr clrSpc="hsl" dir="cw">
                                      <p:cBhvr override="childStyle">
                                        <p:cTn id="51" dur="50" fill="hold"/>
                                        <p:tgtEl>
                                          <p:spTgt spid="7178"/>
                                        </p:tgtEl>
                                        <p:attrNameLst>
                                          <p:attrName>style.color</p:attrName>
                                        </p:attrNameLst>
                                      </p:cBhvr>
                                      <p:by>
                                        <p:hsl h="7200000" s="0" l="0"/>
                                      </p:by>
                                    </p:animClr>
                                    <p:animClr clrSpc="hsl" dir="cw">
                                      <p:cBhvr>
                                        <p:cTn id="52" dur="50" fill="hold"/>
                                        <p:tgtEl>
                                          <p:spTgt spid="7178"/>
                                        </p:tgtEl>
                                        <p:attrNameLst>
                                          <p:attrName>fillcolor</p:attrName>
                                        </p:attrNameLst>
                                      </p:cBhvr>
                                      <p:by>
                                        <p:hsl h="7200000" s="0" l="0"/>
                                      </p:by>
                                    </p:animClr>
                                    <p:animClr clrSpc="hsl" dir="cw">
                                      <p:cBhvr>
                                        <p:cTn id="53" dur="50" fill="hold"/>
                                        <p:tgtEl>
                                          <p:spTgt spid="7178"/>
                                        </p:tgtEl>
                                        <p:attrNameLst>
                                          <p:attrName>stroke.color</p:attrName>
                                        </p:attrNameLst>
                                      </p:cBhvr>
                                      <p:by>
                                        <p:hsl h="7200000" s="0" l="0"/>
                                      </p:by>
                                    </p:animClr>
                                    <p:set>
                                      <p:cBhvr>
                                        <p:cTn id="54" dur="50" fill="hold"/>
                                        <p:tgtEl>
                                          <p:spTgt spid="7178"/>
                                        </p:tgtEl>
                                        <p:attrNameLst>
                                          <p:attrName>fill.type</p:attrName>
                                        </p:attrNameLst>
                                      </p:cBhvr>
                                      <p:to>
                                        <p:strVal val="solid"/>
                                      </p:to>
                                    </p:set>
                                  </p:childTnLst>
                                </p:cTn>
                              </p:par>
                            </p:childTnLst>
                          </p:cTn>
                        </p:par>
                        <p:par>
                          <p:cTn id="55" fill="hold" nodeType="afterGroup">
                            <p:stCondLst>
                              <p:cond delay="400"/>
                            </p:stCondLst>
                            <p:childTnLst>
                              <p:par>
                                <p:cTn id="56" presetID="21" presetClass="emph" presetSubtype="0" fill="remove" grpId="0" nodeType="afterEffect">
                                  <p:stCondLst>
                                    <p:cond delay="0"/>
                                  </p:stCondLst>
                                  <p:childTnLst>
                                    <p:animClr clrSpc="hsl" dir="cw">
                                      <p:cBhvr override="childStyle">
                                        <p:cTn id="57" dur="50" fill="hold"/>
                                        <p:tgtEl>
                                          <p:spTgt spid="7179"/>
                                        </p:tgtEl>
                                        <p:attrNameLst>
                                          <p:attrName>style.color</p:attrName>
                                        </p:attrNameLst>
                                      </p:cBhvr>
                                      <p:by>
                                        <p:hsl h="7200000" s="0" l="0"/>
                                      </p:by>
                                    </p:animClr>
                                    <p:animClr clrSpc="hsl" dir="cw">
                                      <p:cBhvr>
                                        <p:cTn id="58" dur="50" fill="hold"/>
                                        <p:tgtEl>
                                          <p:spTgt spid="7179"/>
                                        </p:tgtEl>
                                        <p:attrNameLst>
                                          <p:attrName>fillcolor</p:attrName>
                                        </p:attrNameLst>
                                      </p:cBhvr>
                                      <p:by>
                                        <p:hsl h="7200000" s="0" l="0"/>
                                      </p:by>
                                    </p:animClr>
                                    <p:animClr clrSpc="hsl" dir="cw">
                                      <p:cBhvr>
                                        <p:cTn id="59" dur="50" fill="hold"/>
                                        <p:tgtEl>
                                          <p:spTgt spid="7179"/>
                                        </p:tgtEl>
                                        <p:attrNameLst>
                                          <p:attrName>stroke.color</p:attrName>
                                        </p:attrNameLst>
                                      </p:cBhvr>
                                      <p:by>
                                        <p:hsl h="7200000" s="0" l="0"/>
                                      </p:by>
                                    </p:animClr>
                                    <p:set>
                                      <p:cBhvr>
                                        <p:cTn id="60" dur="50" fill="hold"/>
                                        <p:tgtEl>
                                          <p:spTgt spid="7179"/>
                                        </p:tgtEl>
                                        <p:attrNameLst>
                                          <p:attrName>fill.type</p:attrName>
                                        </p:attrNameLst>
                                      </p:cBhvr>
                                      <p:to>
                                        <p:strVal val="solid"/>
                                      </p:to>
                                    </p:set>
                                  </p:childTnLst>
                                </p:cTn>
                              </p:par>
                            </p:childTnLst>
                          </p:cTn>
                        </p:par>
                        <p:par>
                          <p:cTn id="61" fill="hold" nodeType="afterGroup">
                            <p:stCondLst>
                              <p:cond delay="450"/>
                            </p:stCondLst>
                            <p:childTnLst>
                              <p:par>
                                <p:cTn id="62" presetID="21" presetClass="emph" presetSubtype="0" fill="remove" grpId="0" nodeType="afterEffect">
                                  <p:stCondLst>
                                    <p:cond delay="0"/>
                                  </p:stCondLst>
                                  <p:childTnLst>
                                    <p:animClr clrSpc="hsl" dir="cw">
                                      <p:cBhvr override="childStyle">
                                        <p:cTn id="63" dur="50" fill="hold"/>
                                        <p:tgtEl>
                                          <p:spTgt spid="7180"/>
                                        </p:tgtEl>
                                        <p:attrNameLst>
                                          <p:attrName>style.color</p:attrName>
                                        </p:attrNameLst>
                                      </p:cBhvr>
                                      <p:by>
                                        <p:hsl h="7200000" s="0" l="0"/>
                                      </p:by>
                                    </p:animClr>
                                    <p:animClr clrSpc="hsl" dir="cw">
                                      <p:cBhvr>
                                        <p:cTn id="64" dur="50" fill="hold"/>
                                        <p:tgtEl>
                                          <p:spTgt spid="7180"/>
                                        </p:tgtEl>
                                        <p:attrNameLst>
                                          <p:attrName>fillcolor</p:attrName>
                                        </p:attrNameLst>
                                      </p:cBhvr>
                                      <p:by>
                                        <p:hsl h="7200000" s="0" l="0"/>
                                      </p:by>
                                    </p:animClr>
                                    <p:animClr clrSpc="hsl" dir="cw">
                                      <p:cBhvr>
                                        <p:cTn id="65" dur="50" fill="hold"/>
                                        <p:tgtEl>
                                          <p:spTgt spid="7180"/>
                                        </p:tgtEl>
                                        <p:attrNameLst>
                                          <p:attrName>stroke.color</p:attrName>
                                        </p:attrNameLst>
                                      </p:cBhvr>
                                      <p:by>
                                        <p:hsl h="7200000" s="0" l="0"/>
                                      </p:by>
                                    </p:animClr>
                                    <p:set>
                                      <p:cBhvr>
                                        <p:cTn id="66" dur="50" fill="hold"/>
                                        <p:tgtEl>
                                          <p:spTgt spid="7180"/>
                                        </p:tgtEl>
                                        <p:attrNameLst>
                                          <p:attrName>fill.type</p:attrName>
                                        </p:attrNameLst>
                                      </p:cBhvr>
                                      <p:to>
                                        <p:strVal val="solid"/>
                                      </p:to>
                                    </p:set>
                                  </p:childTnLst>
                                </p:cTn>
                              </p:par>
                            </p:childTnLst>
                          </p:cTn>
                        </p:par>
                        <p:par>
                          <p:cTn id="67" fill="hold" nodeType="afterGroup">
                            <p:stCondLst>
                              <p:cond delay="500"/>
                            </p:stCondLst>
                            <p:childTnLst>
                              <p:par>
                                <p:cTn id="68" presetID="21" presetClass="emph" presetSubtype="0" fill="remove" grpId="0" nodeType="afterEffect">
                                  <p:stCondLst>
                                    <p:cond delay="0"/>
                                  </p:stCondLst>
                                  <p:childTnLst>
                                    <p:animClr clrSpc="hsl" dir="cw">
                                      <p:cBhvr override="childStyle">
                                        <p:cTn id="69" dur="50" fill="hold"/>
                                        <p:tgtEl>
                                          <p:spTgt spid="7181"/>
                                        </p:tgtEl>
                                        <p:attrNameLst>
                                          <p:attrName>style.color</p:attrName>
                                        </p:attrNameLst>
                                      </p:cBhvr>
                                      <p:by>
                                        <p:hsl h="7200000" s="0" l="0"/>
                                      </p:by>
                                    </p:animClr>
                                    <p:animClr clrSpc="hsl" dir="cw">
                                      <p:cBhvr>
                                        <p:cTn id="70" dur="50" fill="hold"/>
                                        <p:tgtEl>
                                          <p:spTgt spid="7181"/>
                                        </p:tgtEl>
                                        <p:attrNameLst>
                                          <p:attrName>fillcolor</p:attrName>
                                        </p:attrNameLst>
                                      </p:cBhvr>
                                      <p:by>
                                        <p:hsl h="7200000" s="0" l="0"/>
                                      </p:by>
                                    </p:animClr>
                                    <p:animClr clrSpc="hsl" dir="cw">
                                      <p:cBhvr>
                                        <p:cTn id="71" dur="50" fill="hold"/>
                                        <p:tgtEl>
                                          <p:spTgt spid="7181"/>
                                        </p:tgtEl>
                                        <p:attrNameLst>
                                          <p:attrName>stroke.color</p:attrName>
                                        </p:attrNameLst>
                                      </p:cBhvr>
                                      <p:by>
                                        <p:hsl h="7200000" s="0" l="0"/>
                                      </p:by>
                                    </p:animClr>
                                    <p:set>
                                      <p:cBhvr>
                                        <p:cTn id="72" dur="50" fill="hold"/>
                                        <p:tgtEl>
                                          <p:spTgt spid="7181"/>
                                        </p:tgtEl>
                                        <p:attrNameLst>
                                          <p:attrName>fill.type</p:attrName>
                                        </p:attrNameLst>
                                      </p:cBhvr>
                                      <p:to>
                                        <p:strVal val="solid"/>
                                      </p:to>
                                    </p:set>
                                  </p:childTnLst>
                                </p:cTn>
                              </p:par>
                            </p:childTnLst>
                          </p:cTn>
                        </p:par>
                        <p:par>
                          <p:cTn id="73" fill="hold" nodeType="afterGroup">
                            <p:stCondLst>
                              <p:cond delay="550"/>
                            </p:stCondLst>
                            <p:childTnLst>
                              <p:par>
                                <p:cTn id="74" presetID="21" presetClass="emph" presetSubtype="0" fill="remove" grpId="0" nodeType="afterEffect">
                                  <p:stCondLst>
                                    <p:cond delay="0"/>
                                  </p:stCondLst>
                                  <p:childTnLst>
                                    <p:animClr clrSpc="hsl" dir="cw">
                                      <p:cBhvr override="childStyle">
                                        <p:cTn id="75" dur="50" fill="hold"/>
                                        <p:tgtEl>
                                          <p:spTgt spid="7182"/>
                                        </p:tgtEl>
                                        <p:attrNameLst>
                                          <p:attrName>style.color</p:attrName>
                                        </p:attrNameLst>
                                      </p:cBhvr>
                                      <p:by>
                                        <p:hsl h="7200000" s="0" l="0"/>
                                      </p:by>
                                    </p:animClr>
                                    <p:animClr clrSpc="hsl" dir="cw">
                                      <p:cBhvr>
                                        <p:cTn id="76" dur="50" fill="hold"/>
                                        <p:tgtEl>
                                          <p:spTgt spid="7182"/>
                                        </p:tgtEl>
                                        <p:attrNameLst>
                                          <p:attrName>fillcolor</p:attrName>
                                        </p:attrNameLst>
                                      </p:cBhvr>
                                      <p:by>
                                        <p:hsl h="7200000" s="0" l="0"/>
                                      </p:by>
                                    </p:animClr>
                                    <p:animClr clrSpc="hsl" dir="cw">
                                      <p:cBhvr>
                                        <p:cTn id="77" dur="50" fill="hold"/>
                                        <p:tgtEl>
                                          <p:spTgt spid="7182"/>
                                        </p:tgtEl>
                                        <p:attrNameLst>
                                          <p:attrName>stroke.color</p:attrName>
                                        </p:attrNameLst>
                                      </p:cBhvr>
                                      <p:by>
                                        <p:hsl h="7200000" s="0" l="0"/>
                                      </p:by>
                                    </p:animClr>
                                    <p:set>
                                      <p:cBhvr>
                                        <p:cTn id="78" dur="50" fill="hold"/>
                                        <p:tgtEl>
                                          <p:spTgt spid="7182"/>
                                        </p:tgtEl>
                                        <p:attrNameLst>
                                          <p:attrName>fill.type</p:attrName>
                                        </p:attrNameLst>
                                      </p:cBhvr>
                                      <p:to>
                                        <p:strVal val="solid"/>
                                      </p:to>
                                    </p:set>
                                  </p:childTnLst>
                                </p:cTn>
                              </p:par>
                            </p:childTnLst>
                          </p:cTn>
                        </p:par>
                        <p:par>
                          <p:cTn id="79" fill="hold" nodeType="afterGroup">
                            <p:stCondLst>
                              <p:cond delay="600"/>
                            </p:stCondLst>
                            <p:childTnLst>
                              <p:par>
                                <p:cTn id="80" presetID="21" presetClass="emph" presetSubtype="0" fill="remove" grpId="0" nodeType="afterEffect">
                                  <p:stCondLst>
                                    <p:cond delay="0"/>
                                  </p:stCondLst>
                                  <p:childTnLst>
                                    <p:animClr clrSpc="hsl" dir="cw">
                                      <p:cBhvr override="childStyle">
                                        <p:cTn id="81" dur="50" fill="hold"/>
                                        <p:tgtEl>
                                          <p:spTgt spid="7183"/>
                                        </p:tgtEl>
                                        <p:attrNameLst>
                                          <p:attrName>style.color</p:attrName>
                                        </p:attrNameLst>
                                      </p:cBhvr>
                                      <p:by>
                                        <p:hsl h="7200000" s="0" l="0"/>
                                      </p:by>
                                    </p:animClr>
                                    <p:animClr clrSpc="hsl" dir="cw">
                                      <p:cBhvr>
                                        <p:cTn id="82" dur="50" fill="hold"/>
                                        <p:tgtEl>
                                          <p:spTgt spid="7183"/>
                                        </p:tgtEl>
                                        <p:attrNameLst>
                                          <p:attrName>fillcolor</p:attrName>
                                        </p:attrNameLst>
                                      </p:cBhvr>
                                      <p:by>
                                        <p:hsl h="7200000" s="0" l="0"/>
                                      </p:by>
                                    </p:animClr>
                                    <p:animClr clrSpc="hsl" dir="cw">
                                      <p:cBhvr>
                                        <p:cTn id="83" dur="50" fill="hold"/>
                                        <p:tgtEl>
                                          <p:spTgt spid="7183"/>
                                        </p:tgtEl>
                                        <p:attrNameLst>
                                          <p:attrName>stroke.color</p:attrName>
                                        </p:attrNameLst>
                                      </p:cBhvr>
                                      <p:by>
                                        <p:hsl h="7200000" s="0" l="0"/>
                                      </p:by>
                                    </p:animClr>
                                    <p:set>
                                      <p:cBhvr>
                                        <p:cTn id="84" dur="50" fill="hold"/>
                                        <p:tgtEl>
                                          <p:spTgt spid="7183"/>
                                        </p:tgtEl>
                                        <p:attrNameLst>
                                          <p:attrName>fill.type</p:attrName>
                                        </p:attrNameLst>
                                      </p:cBhvr>
                                      <p:to>
                                        <p:strVal val="solid"/>
                                      </p:to>
                                    </p:set>
                                  </p:childTnLst>
                                </p:cTn>
                              </p:par>
                            </p:childTnLst>
                          </p:cTn>
                        </p:par>
                        <p:par>
                          <p:cTn id="85" fill="hold" nodeType="afterGroup">
                            <p:stCondLst>
                              <p:cond delay="650"/>
                            </p:stCondLst>
                            <p:childTnLst>
                              <p:par>
                                <p:cTn id="86" presetID="21" presetClass="emph" presetSubtype="0" fill="remove" grpId="0" nodeType="afterEffect">
                                  <p:stCondLst>
                                    <p:cond delay="0"/>
                                  </p:stCondLst>
                                  <p:childTnLst>
                                    <p:animClr clrSpc="hsl" dir="cw">
                                      <p:cBhvr override="childStyle">
                                        <p:cTn id="87" dur="50" fill="hold"/>
                                        <p:tgtEl>
                                          <p:spTgt spid="7184"/>
                                        </p:tgtEl>
                                        <p:attrNameLst>
                                          <p:attrName>style.color</p:attrName>
                                        </p:attrNameLst>
                                      </p:cBhvr>
                                      <p:by>
                                        <p:hsl h="7200000" s="0" l="0"/>
                                      </p:by>
                                    </p:animClr>
                                    <p:animClr clrSpc="hsl" dir="cw">
                                      <p:cBhvr>
                                        <p:cTn id="88" dur="50" fill="hold"/>
                                        <p:tgtEl>
                                          <p:spTgt spid="7184"/>
                                        </p:tgtEl>
                                        <p:attrNameLst>
                                          <p:attrName>fillcolor</p:attrName>
                                        </p:attrNameLst>
                                      </p:cBhvr>
                                      <p:by>
                                        <p:hsl h="7200000" s="0" l="0"/>
                                      </p:by>
                                    </p:animClr>
                                    <p:animClr clrSpc="hsl" dir="cw">
                                      <p:cBhvr>
                                        <p:cTn id="89" dur="50" fill="hold"/>
                                        <p:tgtEl>
                                          <p:spTgt spid="7184"/>
                                        </p:tgtEl>
                                        <p:attrNameLst>
                                          <p:attrName>stroke.color</p:attrName>
                                        </p:attrNameLst>
                                      </p:cBhvr>
                                      <p:by>
                                        <p:hsl h="7200000" s="0" l="0"/>
                                      </p:by>
                                    </p:animClr>
                                    <p:set>
                                      <p:cBhvr>
                                        <p:cTn id="90" dur="50" fill="hold"/>
                                        <p:tgtEl>
                                          <p:spTgt spid="7184"/>
                                        </p:tgtEl>
                                        <p:attrNameLst>
                                          <p:attrName>fill.type</p:attrName>
                                        </p:attrNameLst>
                                      </p:cBhvr>
                                      <p:to>
                                        <p:strVal val="solid"/>
                                      </p:to>
                                    </p:set>
                                  </p:childTnLst>
                                </p:cTn>
                              </p:par>
                            </p:childTnLst>
                          </p:cTn>
                        </p:par>
                        <p:par>
                          <p:cTn id="91" fill="hold" nodeType="afterGroup">
                            <p:stCondLst>
                              <p:cond delay="700"/>
                            </p:stCondLst>
                            <p:childTnLst>
                              <p:par>
                                <p:cTn id="92" presetID="21" presetClass="emph" presetSubtype="0" fill="remove" grpId="0" nodeType="afterEffect">
                                  <p:stCondLst>
                                    <p:cond delay="0"/>
                                  </p:stCondLst>
                                  <p:childTnLst>
                                    <p:animClr clrSpc="hsl" dir="cw">
                                      <p:cBhvr override="childStyle">
                                        <p:cTn id="93" dur="50" fill="hold"/>
                                        <p:tgtEl>
                                          <p:spTgt spid="7185"/>
                                        </p:tgtEl>
                                        <p:attrNameLst>
                                          <p:attrName>style.color</p:attrName>
                                        </p:attrNameLst>
                                      </p:cBhvr>
                                      <p:by>
                                        <p:hsl h="7200000" s="0" l="0"/>
                                      </p:by>
                                    </p:animClr>
                                    <p:animClr clrSpc="hsl" dir="cw">
                                      <p:cBhvr>
                                        <p:cTn id="94" dur="50" fill="hold"/>
                                        <p:tgtEl>
                                          <p:spTgt spid="7185"/>
                                        </p:tgtEl>
                                        <p:attrNameLst>
                                          <p:attrName>fillcolor</p:attrName>
                                        </p:attrNameLst>
                                      </p:cBhvr>
                                      <p:by>
                                        <p:hsl h="7200000" s="0" l="0"/>
                                      </p:by>
                                    </p:animClr>
                                    <p:animClr clrSpc="hsl" dir="cw">
                                      <p:cBhvr>
                                        <p:cTn id="95" dur="50" fill="hold"/>
                                        <p:tgtEl>
                                          <p:spTgt spid="7185"/>
                                        </p:tgtEl>
                                        <p:attrNameLst>
                                          <p:attrName>stroke.color</p:attrName>
                                        </p:attrNameLst>
                                      </p:cBhvr>
                                      <p:by>
                                        <p:hsl h="7200000" s="0" l="0"/>
                                      </p:by>
                                    </p:animClr>
                                    <p:set>
                                      <p:cBhvr>
                                        <p:cTn id="96" dur="50" fill="hold"/>
                                        <p:tgtEl>
                                          <p:spTgt spid="7185"/>
                                        </p:tgtEl>
                                        <p:attrNameLst>
                                          <p:attrName>fill.type</p:attrName>
                                        </p:attrNameLst>
                                      </p:cBhvr>
                                      <p:to>
                                        <p:strVal val="solid"/>
                                      </p:to>
                                    </p:set>
                                  </p:childTnLst>
                                </p:cTn>
                              </p:par>
                            </p:childTnLst>
                          </p:cTn>
                        </p:par>
                        <p:par>
                          <p:cTn id="97" fill="hold" nodeType="afterGroup">
                            <p:stCondLst>
                              <p:cond delay="750"/>
                            </p:stCondLst>
                            <p:childTnLst>
                              <p:par>
                                <p:cTn id="98" presetID="21" presetClass="emph" presetSubtype="0" fill="remove" grpId="0" nodeType="afterEffect">
                                  <p:stCondLst>
                                    <p:cond delay="0"/>
                                  </p:stCondLst>
                                  <p:childTnLst>
                                    <p:animClr clrSpc="hsl" dir="cw">
                                      <p:cBhvr override="childStyle">
                                        <p:cTn id="99" dur="50" fill="hold"/>
                                        <p:tgtEl>
                                          <p:spTgt spid="7186"/>
                                        </p:tgtEl>
                                        <p:attrNameLst>
                                          <p:attrName>style.color</p:attrName>
                                        </p:attrNameLst>
                                      </p:cBhvr>
                                      <p:by>
                                        <p:hsl h="7200000" s="0" l="0"/>
                                      </p:by>
                                    </p:animClr>
                                    <p:animClr clrSpc="hsl" dir="cw">
                                      <p:cBhvr>
                                        <p:cTn id="100" dur="50" fill="hold"/>
                                        <p:tgtEl>
                                          <p:spTgt spid="7186"/>
                                        </p:tgtEl>
                                        <p:attrNameLst>
                                          <p:attrName>fillcolor</p:attrName>
                                        </p:attrNameLst>
                                      </p:cBhvr>
                                      <p:by>
                                        <p:hsl h="7200000" s="0" l="0"/>
                                      </p:by>
                                    </p:animClr>
                                    <p:animClr clrSpc="hsl" dir="cw">
                                      <p:cBhvr>
                                        <p:cTn id="101" dur="50" fill="hold"/>
                                        <p:tgtEl>
                                          <p:spTgt spid="7186"/>
                                        </p:tgtEl>
                                        <p:attrNameLst>
                                          <p:attrName>stroke.color</p:attrName>
                                        </p:attrNameLst>
                                      </p:cBhvr>
                                      <p:by>
                                        <p:hsl h="7200000" s="0" l="0"/>
                                      </p:by>
                                    </p:animClr>
                                    <p:set>
                                      <p:cBhvr>
                                        <p:cTn id="102" dur="50" fill="hold"/>
                                        <p:tgtEl>
                                          <p:spTgt spid="7186"/>
                                        </p:tgtEl>
                                        <p:attrNameLst>
                                          <p:attrName>fill.type</p:attrName>
                                        </p:attrNameLst>
                                      </p:cBhvr>
                                      <p:to>
                                        <p:strVal val="solid"/>
                                      </p:to>
                                    </p:set>
                                  </p:childTnLst>
                                </p:cTn>
                              </p:par>
                            </p:childTnLst>
                          </p:cTn>
                        </p:par>
                        <p:par>
                          <p:cTn id="103" fill="hold" nodeType="afterGroup">
                            <p:stCondLst>
                              <p:cond delay="800"/>
                            </p:stCondLst>
                            <p:childTnLst>
                              <p:par>
                                <p:cTn id="104" presetID="21" presetClass="emph" presetSubtype="0" fill="remove" grpId="0" nodeType="afterEffect">
                                  <p:stCondLst>
                                    <p:cond delay="0"/>
                                  </p:stCondLst>
                                  <p:childTnLst>
                                    <p:animClr clrSpc="hsl" dir="cw">
                                      <p:cBhvr override="childStyle">
                                        <p:cTn id="105" dur="50" fill="hold"/>
                                        <p:tgtEl>
                                          <p:spTgt spid="7187"/>
                                        </p:tgtEl>
                                        <p:attrNameLst>
                                          <p:attrName>style.color</p:attrName>
                                        </p:attrNameLst>
                                      </p:cBhvr>
                                      <p:by>
                                        <p:hsl h="7200000" s="0" l="0"/>
                                      </p:by>
                                    </p:animClr>
                                    <p:animClr clrSpc="hsl" dir="cw">
                                      <p:cBhvr>
                                        <p:cTn id="106" dur="50" fill="hold"/>
                                        <p:tgtEl>
                                          <p:spTgt spid="7187"/>
                                        </p:tgtEl>
                                        <p:attrNameLst>
                                          <p:attrName>fillcolor</p:attrName>
                                        </p:attrNameLst>
                                      </p:cBhvr>
                                      <p:by>
                                        <p:hsl h="7200000" s="0" l="0"/>
                                      </p:by>
                                    </p:animClr>
                                    <p:animClr clrSpc="hsl" dir="cw">
                                      <p:cBhvr>
                                        <p:cTn id="107" dur="50" fill="hold"/>
                                        <p:tgtEl>
                                          <p:spTgt spid="7187"/>
                                        </p:tgtEl>
                                        <p:attrNameLst>
                                          <p:attrName>stroke.color</p:attrName>
                                        </p:attrNameLst>
                                      </p:cBhvr>
                                      <p:by>
                                        <p:hsl h="7200000" s="0" l="0"/>
                                      </p:by>
                                    </p:animClr>
                                    <p:set>
                                      <p:cBhvr>
                                        <p:cTn id="108" dur="50" fill="hold"/>
                                        <p:tgtEl>
                                          <p:spTgt spid="7187"/>
                                        </p:tgtEl>
                                        <p:attrNameLst>
                                          <p:attrName>fill.type</p:attrName>
                                        </p:attrNameLst>
                                      </p:cBhvr>
                                      <p:to>
                                        <p:strVal val="solid"/>
                                      </p:to>
                                    </p:set>
                                  </p:childTnLst>
                                </p:cTn>
                              </p:par>
                            </p:childTnLst>
                          </p:cTn>
                        </p:par>
                        <p:par>
                          <p:cTn id="109" fill="hold" nodeType="afterGroup">
                            <p:stCondLst>
                              <p:cond delay="850"/>
                            </p:stCondLst>
                            <p:childTnLst>
                              <p:par>
                                <p:cTn id="110" presetID="21" presetClass="emph" presetSubtype="0" fill="remove" grpId="0" nodeType="afterEffect">
                                  <p:stCondLst>
                                    <p:cond delay="0"/>
                                  </p:stCondLst>
                                  <p:childTnLst>
                                    <p:animClr clrSpc="hsl" dir="cw">
                                      <p:cBhvr override="childStyle">
                                        <p:cTn id="111" dur="50" fill="hold"/>
                                        <p:tgtEl>
                                          <p:spTgt spid="7188"/>
                                        </p:tgtEl>
                                        <p:attrNameLst>
                                          <p:attrName>style.color</p:attrName>
                                        </p:attrNameLst>
                                      </p:cBhvr>
                                      <p:by>
                                        <p:hsl h="7200000" s="0" l="0"/>
                                      </p:by>
                                    </p:animClr>
                                    <p:animClr clrSpc="hsl" dir="cw">
                                      <p:cBhvr>
                                        <p:cTn id="112" dur="50" fill="hold"/>
                                        <p:tgtEl>
                                          <p:spTgt spid="7188"/>
                                        </p:tgtEl>
                                        <p:attrNameLst>
                                          <p:attrName>fillcolor</p:attrName>
                                        </p:attrNameLst>
                                      </p:cBhvr>
                                      <p:by>
                                        <p:hsl h="7200000" s="0" l="0"/>
                                      </p:by>
                                    </p:animClr>
                                    <p:animClr clrSpc="hsl" dir="cw">
                                      <p:cBhvr>
                                        <p:cTn id="113" dur="50" fill="hold"/>
                                        <p:tgtEl>
                                          <p:spTgt spid="7188"/>
                                        </p:tgtEl>
                                        <p:attrNameLst>
                                          <p:attrName>stroke.color</p:attrName>
                                        </p:attrNameLst>
                                      </p:cBhvr>
                                      <p:by>
                                        <p:hsl h="7200000" s="0" l="0"/>
                                      </p:by>
                                    </p:animClr>
                                    <p:set>
                                      <p:cBhvr>
                                        <p:cTn id="114" dur="50" fill="hold"/>
                                        <p:tgtEl>
                                          <p:spTgt spid="7188"/>
                                        </p:tgtEl>
                                        <p:attrNameLst>
                                          <p:attrName>fill.type</p:attrName>
                                        </p:attrNameLst>
                                      </p:cBhvr>
                                      <p:to>
                                        <p:strVal val="solid"/>
                                      </p:to>
                                    </p:set>
                                  </p:childTnLst>
                                </p:cTn>
                              </p:par>
                            </p:childTnLst>
                          </p:cTn>
                        </p:par>
                        <p:par>
                          <p:cTn id="115" fill="hold" nodeType="afterGroup">
                            <p:stCondLst>
                              <p:cond delay="900"/>
                            </p:stCondLst>
                            <p:childTnLst>
                              <p:par>
                                <p:cTn id="116" presetID="21" presetClass="emph" presetSubtype="0" fill="remove" grpId="0" nodeType="afterEffect">
                                  <p:stCondLst>
                                    <p:cond delay="0"/>
                                  </p:stCondLst>
                                  <p:childTnLst>
                                    <p:animClr clrSpc="hsl" dir="cw">
                                      <p:cBhvr override="childStyle">
                                        <p:cTn id="117" dur="50" fill="hold"/>
                                        <p:tgtEl>
                                          <p:spTgt spid="7189"/>
                                        </p:tgtEl>
                                        <p:attrNameLst>
                                          <p:attrName>style.color</p:attrName>
                                        </p:attrNameLst>
                                      </p:cBhvr>
                                      <p:by>
                                        <p:hsl h="7200000" s="0" l="0"/>
                                      </p:by>
                                    </p:animClr>
                                    <p:animClr clrSpc="hsl" dir="cw">
                                      <p:cBhvr>
                                        <p:cTn id="118" dur="50" fill="hold"/>
                                        <p:tgtEl>
                                          <p:spTgt spid="7189"/>
                                        </p:tgtEl>
                                        <p:attrNameLst>
                                          <p:attrName>fillcolor</p:attrName>
                                        </p:attrNameLst>
                                      </p:cBhvr>
                                      <p:by>
                                        <p:hsl h="7200000" s="0" l="0"/>
                                      </p:by>
                                    </p:animClr>
                                    <p:animClr clrSpc="hsl" dir="cw">
                                      <p:cBhvr>
                                        <p:cTn id="119" dur="50" fill="hold"/>
                                        <p:tgtEl>
                                          <p:spTgt spid="7189"/>
                                        </p:tgtEl>
                                        <p:attrNameLst>
                                          <p:attrName>stroke.color</p:attrName>
                                        </p:attrNameLst>
                                      </p:cBhvr>
                                      <p:by>
                                        <p:hsl h="7200000" s="0" l="0"/>
                                      </p:by>
                                    </p:animClr>
                                    <p:set>
                                      <p:cBhvr>
                                        <p:cTn id="120" dur="50" fill="hold"/>
                                        <p:tgtEl>
                                          <p:spTgt spid="7189"/>
                                        </p:tgtEl>
                                        <p:attrNameLst>
                                          <p:attrName>fill.type</p:attrName>
                                        </p:attrNameLst>
                                      </p:cBhvr>
                                      <p:to>
                                        <p:strVal val="solid"/>
                                      </p:to>
                                    </p:set>
                                  </p:childTnLst>
                                </p:cTn>
                              </p:par>
                            </p:childTnLst>
                          </p:cTn>
                        </p:par>
                        <p:par>
                          <p:cTn id="121" fill="hold" nodeType="afterGroup">
                            <p:stCondLst>
                              <p:cond delay="950"/>
                            </p:stCondLst>
                            <p:childTnLst>
                              <p:par>
                                <p:cTn id="122" presetID="21" presetClass="emph" presetSubtype="0" fill="remove" grpId="0" nodeType="afterEffect">
                                  <p:stCondLst>
                                    <p:cond delay="0"/>
                                  </p:stCondLst>
                                  <p:childTnLst>
                                    <p:animClr clrSpc="hsl" dir="cw">
                                      <p:cBhvr override="childStyle">
                                        <p:cTn id="123" dur="50" fill="hold"/>
                                        <p:tgtEl>
                                          <p:spTgt spid="7190"/>
                                        </p:tgtEl>
                                        <p:attrNameLst>
                                          <p:attrName>style.color</p:attrName>
                                        </p:attrNameLst>
                                      </p:cBhvr>
                                      <p:by>
                                        <p:hsl h="7200000" s="0" l="0"/>
                                      </p:by>
                                    </p:animClr>
                                    <p:animClr clrSpc="hsl" dir="cw">
                                      <p:cBhvr>
                                        <p:cTn id="124" dur="50" fill="hold"/>
                                        <p:tgtEl>
                                          <p:spTgt spid="7190"/>
                                        </p:tgtEl>
                                        <p:attrNameLst>
                                          <p:attrName>fillcolor</p:attrName>
                                        </p:attrNameLst>
                                      </p:cBhvr>
                                      <p:by>
                                        <p:hsl h="7200000" s="0" l="0"/>
                                      </p:by>
                                    </p:animClr>
                                    <p:animClr clrSpc="hsl" dir="cw">
                                      <p:cBhvr>
                                        <p:cTn id="125" dur="50" fill="hold"/>
                                        <p:tgtEl>
                                          <p:spTgt spid="7190"/>
                                        </p:tgtEl>
                                        <p:attrNameLst>
                                          <p:attrName>stroke.color</p:attrName>
                                        </p:attrNameLst>
                                      </p:cBhvr>
                                      <p:by>
                                        <p:hsl h="7200000" s="0" l="0"/>
                                      </p:by>
                                    </p:animClr>
                                    <p:set>
                                      <p:cBhvr>
                                        <p:cTn id="126" dur="50" fill="hold"/>
                                        <p:tgtEl>
                                          <p:spTgt spid="7190"/>
                                        </p:tgtEl>
                                        <p:attrNameLst>
                                          <p:attrName>fill.type</p:attrName>
                                        </p:attrNameLst>
                                      </p:cBhvr>
                                      <p:to>
                                        <p:strVal val="solid"/>
                                      </p:to>
                                    </p:set>
                                  </p:childTnLst>
                                </p:cTn>
                              </p:par>
                            </p:childTnLst>
                          </p:cTn>
                        </p:par>
                        <p:par>
                          <p:cTn id="127" fill="hold" nodeType="afterGroup">
                            <p:stCondLst>
                              <p:cond delay="1000"/>
                            </p:stCondLst>
                            <p:childTnLst>
                              <p:par>
                                <p:cTn id="128" presetID="21" presetClass="emph" presetSubtype="0" fill="remove" grpId="0" nodeType="afterEffect">
                                  <p:stCondLst>
                                    <p:cond delay="0"/>
                                  </p:stCondLst>
                                  <p:childTnLst>
                                    <p:animClr clrSpc="hsl" dir="cw">
                                      <p:cBhvr override="childStyle">
                                        <p:cTn id="129" dur="50" fill="hold"/>
                                        <p:tgtEl>
                                          <p:spTgt spid="7191"/>
                                        </p:tgtEl>
                                        <p:attrNameLst>
                                          <p:attrName>style.color</p:attrName>
                                        </p:attrNameLst>
                                      </p:cBhvr>
                                      <p:by>
                                        <p:hsl h="7200000" s="0" l="0"/>
                                      </p:by>
                                    </p:animClr>
                                    <p:animClr clrSpc="hsl" dir="cw">
                                      <p:cBhvr>
                                        <p:cTn id="130" dur="50" fill="hold"/>
                                        <p:tgtEl>
                                          <p:spTgt spid="7191"/>
                                        </p:tgtEl>
                                        <p:attrNameLst>
                                          <p:attrName>fillcolor</p:attrName>
                                        </p:attrNameLst>
                                      </p:cBhvr>
                                      <p:by>
                                        <p:hsl h="7200000" s="0" l="0"/>
                                      </p:by>
                                    </p:animClr>
                                    <p:animClr clrSpc="hsl" dir="cw">
                                      <p:cBhvr>
                                        <p:cTn id="131" dur="50" fill="hold"/>
                                        <p:tgtEl>
                                          <p:spTgt spid="7191"/>
                                        </p:tgtEl>
                                        <p:attrNameLst>
                                          <p:attrName>stroke.color</p:attrName>
                                        </p:attrNameLst>
                                      </p:cBhvr>
                                      <p:by>
                                        <p:hsl h="7200000" s="0" l="0"/>
                                      </p:by>
                                    </p:animClr>
                                    <p:set>
                                      <p:cBhvr>
                                        <p:cTn id="132" dur="50" fill="hold"/>
                                        <p:tgtEl>
                                          <p:spTgt spid="7191"/>
                                        </p:tgtEl>
                                        <p:attrNameLst>
                                          <p:attrName>fill.type</p:attrName>
                                        </p:attrNameLst>
                                      </p:cBhvr>
                                      <p:to>
                                        <p:strVal val="solid"/>
                                      </p:to>
                                    </p:set>
                                  </p:childTnLst>
                                </p:cTn>
                              </p:par>
                            </p:childTnLst>
                          </p:cTn>
                        </p:par>
                        <p:par>
                          <p:cTn id="133" fill="hold" nodeType="afterGroup">
                            <p:stCondLst>
                              <p:cond delay="1050"/>
                            </p:stCondLst>
                            <p:childTnLst>
                              <p:par>
                                <p:cTn id="134" presetID="21" presetClass="emph" presetSubtype="0" fill="remove" grpId="0" nodeType="afterEffect">
                                  <p:stCondLst>
                                    <p:cond delay="0"/>
                                  </p:stCondLst>
                                  <p:childTnLst>
                                    <p:animClr clrSpc="hsl" dir="cw">
                                      <p:cBhvr override="childStyle">
                                        <p:cTn id="135" dur="50" fill="hold"/>
                                        <p:tgtEl>
                                          <p:spTgt spid="7192"/>
                                        </p:tgtEl>
                                        <p:attrNameLst>
                                          <p:attrName>style.color</p:attrName>
                                        </p:attrNameLst>
                                      </p:cBhvr>
                                      <p:by>
                                        <p:hsl h="7200000" s="0" l="0"/>
                                      </p:by>
                                    </p:animClr>
                                    <p:animClr clrSpc="hsl" dir="cw">
                                      <p:cBhvr>
                                        <p:cTn id="136" dur="50" fill="hold"/>
                                        <p:tgtEl>
                                          <p:spTgt spid="7192"/>
                                        </p:tgtEl>
                                        <p:attrNameLst>
                                          <p:attrName>fillcolor</p:attrName>
                                        </p:attrNameLst>
                                      </p:cBhvr>
                                      <p:by>
                                        <p:hsl h="7200000" s="0" l="0"/>
                                      </p:by>
                                    </p:animClr>
                                    <p:animClr clrSpc="hsl" dir="cw">
                                      <p:cBhvr>
                                        <p:cTn id="137" dur="50" fill="hold"/>
                                        <p:tgtEl>
                                          <p:spTgt spid="7192"/>
                                        </p:tgtEl>
                                        <p:attrNameLst>
                                          <p:attrName>stroke.color</p:attrName>
                                        </p:attrNameLst>
                                      </p:cBhvr>
                                      <p:by>
                                        <p:hsl h="7200000" s="0" l="0"/>
                                      </p:by>
                                    </p:animClr>
                                    <p:set>
                                      <p:cBhvr>
                                        <p:cTn id="138" dur="50" fill="hold"/>
                                        <p:tgtEl>
                                          <p:spTgt spid="7192"/>
                                        </p:tgtEl>
                                        <p:attrNameLst>
                                          <p:attrName>fill.type</p:attrName>
                                        </p:attrNameLst>
                                      </p:cBhvr>
                                      <p:to>
                                        <p:strVal val="solid"/>
                                      </p:to>
                                    </p:set>
                                  </p:childTnLst>
                                </p:cTn>
                              </p:par>
                            </p:childTnLst>
                          </p:cTn>
                        </p:par>
                        <p:par>
                          <p:cTn id="139" fill="hold" nodeType="afterGroup">
                            <p:stCondLst>
                              <p:cond delay="1100"/>
                            </p:stCondLst>
                            <p:childTnLst>
                              <p:par>
                                <p:cTn id="140" presetID="21" presetClass="emph" presetSubtype="0" fill="remove" grpId="0" nodeType="afterEffect">
                                  <p:stCondLst>
                                    <p:cond delay="0"/>
                                  </p:stCondLst>
                                  <p:childTnLst>
                                    <p:animClr clrSpc="hsl" dir="cw">
                                      <p:cBhvr override="childStyle">
                                        <p:cTn id="141" dur="50" fill="hold"/>
                                        <p:tgtEl>
                                          <p:spTgt spid="7193"/>
                                        </p:tgtEl>
                                        <p:attrNameLst>
                                          <p:attrName>style.color</p:attrName>
                                        </p:attrNameLst>
                                      </p:cBhvr>
                                      <p:by>
                                        <p:hsl h="7200000" s="0" l="0"/>
                                      </p:by>
                                    </p:animClr>
                                    <p:animClr clrSpc="hsl" dir="cw">
                                      <p:cBhvr>
                                        <p:cTn id="142" dur="50" fill="hold"/>
                                        <p:tgtEl>
                                          <p:spTgt spid="7193"/>
                                        </p:tgtEl>
                                        <p:attrNameLst>
                                          <p:attrName>fillcolor</p:attrName>
                                        </p:attrNameLst>
                                      </p:cBhvr>
                                      <p:by>
                                        <p:hsl h="7200000" s="0" l="0"/>
                                      </p:by>
                                    </p:animClr>
                                    <p:animClr clrSpc="hsl" dir="cw">
                                      <p:cBhvr>
                                        <p:cTn id="143" dur="50" fill="hold"/>
                                        <p:tgtEl>
                                          <p:spTgt spid="7193"/>
                                        </p:tgtEl>
                                        <p:attrNameLst>
                                          <p:attrName>stroke.color</p:attrName>
                                        </p:attrNameLst>
                                      </p:cBhvr>
                                      <p:by>
                                        <p:hsl h="7200000" s="0" l="0"/>
                                      </p:by>
                                    </p:animClr>
                                    <p:set>
                                      <p:cBhvr>
                                        <p:cTn id="144" dur="50" fill="hold"/>
                                        <p:tgtEl>
                                          <p:spTgt spid="7193"/>
                                        </p:tgtEl>
                                        <p:attrNameLst>
                                          <p:attrName>fill.type</p:attrName>
                                        </p:attrNameLst>
                                      </p:cBhvr>
                                      <p:to>
                                        <p:strVal val="solid"/>
                                      </p:to>
                                    </p:set>
                                  </p:childTnLst>
                                </p:cTn>
                              </p:par>
                            </p:childTnLst>
                          </p:cTn>
                        </p:par>
                        <p:par>
                          <p:cTn id="145" fill="hold" nodeType="afterGroup">
                            <p:stCondLst>
                              <p:cond delay="1150"/>
                            </p:stCondLst>
                            <p:childTnLst>
                              <p:par>
                                <p:cTn id="146" presetID="21" presetClass="emph" presetSubtype="0" fill="remove" grpId="1" nodeType="afterEffect">
                                  <p:stCondLst>
                                    <p:cond delay="0"/>
                                  </p:stCondLst>
                                  <p:childTnLst>
                                    <p:animClr clrSpc="hsl" dir="cw">
                                      <p:cBhvr override="childStyle">
                                        <p:cTn id="147" dur="50" fill="hold"/>
                                        <p:tgtEl>
                                          <p:spTgt spid="7170"/>
                                        </p:tgtEl>
                                        <p:attrNameLst>
                                          <p:attrName>style.color</p:attrName>
                                        </p:attrNameLst>
                                      </p:cBhvr>
                                      <p:by>
                                        <p:hsl h="7200000" s="0" l="0"/>
                                      </p:by>
                                    </p:animClr>
                                    <p:animClr clrSpc="hsl" dir="cw">
                                      <p:cBhvr>
                                        <p:cTn id="148" dur="50" fill="hold"/>
                                        <p:tgtEl>
                                          <p:spTgt spid="7170"/>
                                        </p:tgtEl>
                                        <p:attrNameLst>
                                          <p:attrName>fillcolor</p:attrName>
                                        </p:attrNameLst>
                                      </p:cBhvr>
                                      <p:by>
                                        <p:hsl h="7200000" s="0" l="0"/>
                                      </p:by>
                                    </p:animClr>
                                    <p:animClr clrSpc="hsl" dir="cw">
                                      <p:cBhvr>
                                        <p:cTn id="149" dur="50" fill="hold"/>
                                        <p:tgtEl>
                                          <p:spTgt spid="7170"/>
                                        </p:tgtEl>
                                        <p:attrNameLst>
                                          <p:attrName>stroke.color</p:attrName>
                                        </p:attrNameLst>
                                      </p:cBhvr>
                                      <p:by>
                                        <p:hsl h="7200000" s="0" l="0"/>
                                      </p:by>
                                    </p:animClr>
                                    <p:set>
                                      <p:cBhvr>
                                        <p:cTn id="150" dur="50" fill="hold"/>
                                        <p:tgtEl>
                                          <p:spTgt spid="7170"/>
                                        </p:tgtEl>
                                        <p:attrNameLst>
                                          <p:attrName>fill.type</p:attrName>
                                        </p:attrNameLst>
                                      </p:cBhvr>
                                      <p:to>
                                        <p:strVal val="solid"/>
                                      </p:to>
                                    </p:set>
                                  </p:childTnLst>
                                </p:cTn>
                              </p:par>
                            </p:childTnLst>
                          </p:cTn>
                        </p:par>
                        <p:par>
                          <p:cTn id="151" fill="hold" nodeType="afterGroup">
                            <p:stCondLst>
                              <p:cond delay="1200"/>
                            </p:stCondLst>
                            <p:childTnLst>
                              <p:par>
                                <p:cTn id="152" presetID="21" presetClass="emph" presetSubtype="0" fill="remove" grpId="1" nodeType="afterEffect">
                                  <p:stCondLst>
                                    <p:cond delay="0"/>
                                  </p:stCondLst>
                                  <p:childTnLst>
                                    <p:animClr clrSpc="hsl" dir="cw">
                                      <p:cBhvr override="childStyle">
                                        <p:cTn id="153" dur="50" fill="hold"/>
                                        <p:tgtEl>
                                          <p:spTgt spid="7171"/>
                                        </p:tgtEl>
                                        <p:attrNameLst>
                                          <p:attrName>style.color</p:attrName>
                                        </p:attrNameLst>
                                      </p:cBhvr>
                                      <p:by>
                                        <p:hsl h="7200000" s="0" l="0"/>
                                      </p:by>
                                    </p:animClr>
                                    <p:animClr clrSpc="hsl" dir="cw">
                                      <p:cBhvr>
                                        <p:cTn id="154" dur="50" fill="hold"/>
                                        <p:tgtEl>
                                          <p:spTgt spid="7171"/>
                                        </p:tgtEl>
                                        <p:attrNameLst>
                                          <p:attrName>fillcolor</p:attrName>
                                        </p:attrNameLst>
                                      </p:cBhvr>
                                      <p:by>
                                        <p:hsl h="7200000" s="0" l="0"/>
                                      </p:by>
                                    </p:animClr>
                                    <p:animClr clrSpc="hsl" dir="cw">
                                      <p:cBhvr>
                                        <p:cTn id="155" dur="50" fill="hold"/>
                                        <p:tgtEl>
                                          <p:spTgt spid="7171"/>
                                        </p:tgtEl>
                                        <p:attrNameLst>
                                          <p:attrName>stroke.color</p:attrName>
                                        </p:attrNameLst>
                                      </p:cBhvr>
                                      <p:by>
                                        <p:hsl h="7200000" s="0" l="0"/>
                                      </p:by>
                                    </p:animClr>
                                    <p:set>
                                      <p:cBhvr>
                                        <p:cTn id="156" dur="50" fill="hold"/>
                                        <p:tgtEl>
                                          <p:spTgt spid="7171"/>
                                        </p:tgtEl>
                                        <p:attrNameLst>
                                          <p:attrName>fill.type</p:attrName>
                                        </p:attrNameLst>
                                      </p:cBhvr>
                                      <p:to>
                                        <p:strVal val="solid"/>
                                      </p:to>
                                    </p:set>
                                  </p:childTnLst>
                                </p:cTn>
                              </p:par>
                            </p:childTnLst>
                          </p:cTn>
                        </p:par>
                        <p:par>
                          <p:cTn id="157" fill="hold" nodeType="afterGroup">
                            <p:stCondLst>
                              <p:cond delay="1250"/>
                            </p:stCondLst>
                            <p:childTnLst>
                              <p:par>
                                <p:cTn id="158" presetID="21" presetClass="emph" presetSubtype="0" fill="remove" grpId="1" nodeType="afterEffect">
                                  <p:stCondLst>
                                    <p:cond delay="0"/>
                                  </p:stCondLst>
                                  <p:childTnLst>
                                    <p:animClr clrSpc="hsl" dir="cw">
                                      <p:cBhvr override="childStyle">
                                        <p:cTn id="159" dur="50" fill="hold"/>
                                        <p:tgtEl>
                                          <p:spTgt spid="7172"/>
                                        </p:tgtEl>
                                        <p:attrNameLst>
                                          <p:attrName>style.color</p:attrName>
                                        </p:attrNameLst>
                                      </p:cBhvr>
                                      <p:by>
                                        <p:hsl h="7200000" s="0" l="0"/>
                                      </p:by>
                                    </p:animClr>
                                    <p:animClr clrSpc="hsl" dir="cw">
                                      <p:cBhvr>
                                        <p:cTn id="160" dur="50" fill="hold"/>
                                        <p:tgtEl>
                                          <p:spTgt spid="7172"/>
                                        </p:tgtEl>
                                        <p:attrNameLst>
                                          <p:attrName>fillcolor</p:attrName>
                                        </p:attrNameLst>
                                      </p:cBhvr>
                                      <p:by>
                                        <p:hsl h="7200000" s="0" l="0"/>
                                      </p:by>
                                    </p:animClr>
                                    <p:animClr clrSpc="hsl" dir="cw">
                                      <p:cBhvr>
                                        <p:cTn id="161" dur="50" fill="hold"/>
                                        <p:tgtEl>
                                          <p:spTgt spid="7172"/>
                                        </p:tgtEl>
                                        <p:attrNameLst>
                                          <p:attrName>stroke.color</p:attrName>
                                        </p:attrNameLst>
                                      </p:cBhvr>
                                      <p:by>
                                        <p:hsl h="7200000" s="0" l="0"/>
                                      </p:by>
                                    </p:animClr>
                                    <p:set>
                                      <p:cBhvr>
                                        <p:cTn id="162" dur="50" fill="hold"/>
                                        <p:tgtEl>
                                          <p:spTgt spid="7172"/>
                                        </p:tgtEl>
                                        <p:attrNameLst>
                                          <p:attrName>fill.type</p:attrName>
                                        </p:attrNameLst>
                                      </p:cBhvr>
                                      <p:to>
                                        <p:strVal val="solid"/>
                                      </p:to>
                                    </p:set>
                                  </p:childTnLst>
                                </p:cTn>
                              </p:par>
                            </p:childTnLst>
                          </p:cTn>
                        </p:par>
                        <p:par>
                          <p:cTn id="163" fill="hold" nodeType="afterGroup">
                            <p:stCondLst>
                              <p:cond delay="1300"/>
                            </p:stCondLst>
                            <p:childTnLst>
                              <p:par>
                                <p:cTn id="164" presetID="21" presetClass="emph" presetSubtype="0" fill="remove" grpId="1" nodeType="afterEffect">
                                  <p:stCondLst>
                                    <p:cond delay="0"/>
                                  </p:stCondLst>
                                  <p:childTnLst>
                                    <p:animClr clrSpc="hsl" dir="cw">
                                      <p:cBhvr override="childStyle">
                                        <p:cTn id="165" dur="50" fill="hold"/>
                                        <p:tgtEl>
                                          <p:spTgt spid="7173"/>
                                        </p:tgtEl>
                                        <p:attrNameLst>
                                          <p:attrName>style.color</p:attrName>
                                        </p:attrNameLst>
                                      </p:cBhvr>
                                      <p:by>
                                        <p:hsl h="7200000" s="0" l="0"/>
                                      </p:by>
                                    </p:animClr>
                                    <p:animClr clrSpc="hsl" dir="cw">
                                      <p:cBhvr>
                                        <p:cTn id="166" dur="50" fill="hold"/>
                                        <p:tgtEl>
                                          <p:spTgt spid="7173"/>
                                        </p:tgtEl>
                                        <p:attrNameLst>
                                          <p:attrName>fillcolor</p:attrName>
                                        </p:attrNameLst>
                                      </p:cBhvr>
                                      <p:by>
                                        <p:hsl h="7200000" s="0" l="0"/>
                                      </p:by>
                                    </p:animClr>
                                    <p:animClr clrSpc="hsl" dir="cw">
                                      <p:cBhvr>
                                        <p:cTn id="167" dur="50" fill="hold"/>
                                        <p:tgtEl>
                                          <p:spTgt spid="7173"/>
                                        </p:tgtEl>
                                        <p:attrNameLst>
                                          <p:attrName>stroke.color</p:attrName>
                                        </p:attrNameLst>
                                      </p:cBhvr>
                                      <p:by>
                                        <p:hsl h="7200000" s="0" l="0"/>
                                      </p:by>
                                    </p:animClr>
                                    <p:set>
                                      <p:cBhvr>
                                        <p:cTn id="168" dur="50" fill="hold"/>
                                        <p:tgtEl>
                                          <p:spTgt spid="7173"/>
                                        </p:tgtEl>
                                        <p:attrNameLst>
                                          <p:attrName>fill.type</p:attrName>
                                        </p:attrNameLst>
                                      </p:cBhvr>
                                      <p:to>
                                        <p:strVal val="solid"/>
                                      </p:to>
                                    </p:set>
                                  </p:childTnLst>
                                </p:cTn>
                              </p:par>
                            </p:childTnLst>
                          </p:cTn>
                        </p:par>
                        <p:par>
                          <p:cTn id="169" fill="hold" nodeType="afterGroup">
                            <p:stCondLst>
                              <p:cond delay="1350"/>
                            </p:stCondLst>
                            <p:childTnLst>
                              <p:par>
                                <p:cTn id="170" presetID="21" presetClass="emph" presetSubtype="0" fill="remove" grpId="1" nodeType="afterEffect">
                                  <p:stCondLst>
                                    <p:cond delay="0"/>
                                  </p:stCondLst>
                                  <p:childTnLst>
                                    <p:animClr clrSpc="hsl" dir="cw">
                                      <p:cBhvr override="childStyle">
                                        <p:cTn id="171" dur="50" fill="hold"/>
                                        <p:tgtEl>
                                          <p:spTgt spid="7175"/>
                                        </p:tgtEl>
                                        <p:attrNameLst>
                                          <p:attrName>style.color</p:attrName>
                                        </p:attrNameLst>
                                      </p:cBhvr>
                                      <p:by>
                                        <p:hsl h="7200000" s="0" l="0"/>
                                      </p:by>
                                    </p:animClr>
                                    <p:animClr clrSpc="hsl" dir="cw">
                                      <p:cBhvr>
                                        <p:cTn id="172" dur="50" fill="hold"/>
                                        <p:tgtEl>
                                          <p:spTgt spid="7175"/>
                                        </p:tgtEl>
                                        <p:attrNameLst>
                                          <p:attrName>fillcolor</p:attrName>
                                        </p:attrNameLst>
                                      </p:cBhvr>
                                      <p:by>
                                        <p:hsl h="7200000" s="0" l="0"/>
                                      </p:by>
                                    </p:animClr>
                                    <p:animClr clrSpc="hsl" dir="cw">
                                      <p:cBhvr>
                                        <p:cTn id="173" dur="50" fill="hold"/>
                                        <p:tgtEl>
                                          <p:spTgt spid="7175"/>
                                        </p:tgtEl>
                                        <p:attrNameLst>
                                          <p:attrName>stroke.color</p:attrName>
                                        </p:attrNameLst>
                                      </p:cBhvr>
                                      <p:by>
                                        <p:hsl h="7200000" s="0" l="0"/>
                                      </p:by>
                                    </p:animClr>
                                    <p:set>
                                      <p:cBhvr>
                                        <p:cTn id="174" dur="50" fill="hold"/>
                                        <p:tgtEl>
                                          <p:spTgt spid="7175"/>
                                        </p:tgtEl>
                                        <p:attrNameLst>
                                          <p:attrName>fill.type</p:attrName>
                                        </p:attrNameLst>
                                      </p:cBhvr>
                                      <p:to>
                                        <p:strVal val="solid"/>
                                      </p:to>
                                    </p:set>
                                  </p:childTnLst>
                                </p:cTn>
                              </p:par>
                            </p:childTnLst>
                          </p:cTn>
                        </p:par>
                        <p:par>
                          <p:cTn id="175" fill="hold" nodeType="afterGroup">
                            <p:stCondLst>
                              <p:cond delay="1400"/>
                            </p:stCondLst>
                            <p:childTnLst>
                              <p:par>
                                <p:cTn id="176" presetID="21" presetClass="emph" presetSubtype="0" fill="remove" grpId="1" nodeType="afterEffect">
                                  <p:stCondLst>
                                    <p:cond delay="0"/>
                                  </p:stCondLst>
                                  <p:childTnLst>
                                    <p:animClr clrSpc="hsl" dir="cw">
                                      <p:cBhvr override="childStyle">
                                        <p:cTn id="177" dur="50" fill="hold"/>
                                        <p:tgtEl>
                                          <p:spTgt spid="7176"/>
                                        </p:tgtEl>
                                        <p:attrNameLst>
                                          <p:attrName>style.color</p:attrName>
                                        </p:attrNameLst>
                                      </p:cBhvr>
                                      <p:by>
                                        <p:hsl h="7200000" s="0" l="0"/>
                                      </p:by>
                                    </p:animClr>
                                    <p:animClr clrSpc="hsl" dir="cw">
                                      <p:cBhvr>
                                        <p:cTn id="178" dur="50" fill="hold"/>
                                        <p:tgtEl>
                                          <p:spTgt spid="7176"/>
                                        </p:tgtEl>
                                        <p:attrNameLst>
                                          <p:attrName>fillcolor</p:attrName>
                                        </p:attrNameLst>
                                      </p:cBhvr>
                                      <p:by>
                                        <p:hsl h="7200000" s="0" l="0"/>
                                      </p:by>
                                    </p:animClr>
                                    <p:animClr clrSpc="hsl" dir="cw">
                                      <p:cBhvr>
                                        <p:cTn id="179" dur="50" fill="hold"/>
                                        <p:tgtEl>
                                          <p:spTgt spid="7176"/>
                                        </p:tgtEl>
                                        <p:attrNameLst>
                                          <p:attrName>stroke.color</p:attrName>
                                        </p:attrNameLst>
                                      </p:cBhvr>
                                      <p:by>
                                        <p:hsl h="7200000" s="0" l="0"/>
                                      </p:by>
                                    </p:animClr>
                                    <p:set>
                                      <p:cBhvr>
                                        <p:cTn id="180" dur="50" fill="hold"/>
                                        <p:tgtEl>
                                          <p:spTgt spid="7176"/>
                                        </p:tgtEl>
                                        <p:attrNameLst>
                                          <p:attrName>fill.type</p:attrName>
                                        </p:attrNameLst>
                                      </p:cBhvr>
                                      <p:to>
                                        <p:strVal val="solid"/>
                                      </p:to>
                                    </p:set>
                                  </p:childTnLst>
                                </p:cTn>
                              </p:par>
                            </p:childTnLst>
                          </p:cTn>
                        </p:par>
                        <p:par>
                          <p:cTn id="181" fill="hold" nodeType="afterGroup">
                            <p:stCondLst>
                              <p:cond delay="1450"/>
                            </p:stCondLst>
                            <p:childTnLst>
                              <p:par>
                                <p:cTn id="182" presetID="21" presetClass="emph" presetSubtype="0" fill="remove" grpId="1" nodeType="afterEffect">
                                  <p:stCondLst>
                                    <p:cond delay="0"/>
                                  </p:stCondLst>
                                  <p:childTnLst>
                                    <p:animClr clrSpc="hsl" dir="cw">
                                      <p:cBhvr override="childStyle">
                                        <p:cTn id="183" dur="50" fill="hold"/>
                                        <p:tgtEl>
                                          <p:spTgt spid="7177"/>
                                        </p:tgtEl>
                                        <p:attrNameLst>
                                          <p:attrName>style.color</p:attrName>
                                        </p:attrNameLst>
                                      </p:cBhvr>
                                      <p:by>
                                        <p:hsl h="7200000" s="0" l="0"/>
                                      </p:by>
                                    </p:animClr>
                                    <p:animClr clrSpc="hsl" dir="cw">
                                      <p:cBhvr>
                                        <p:cTn id="184" dur="50" fill="hold"/>
                                        <p:tgtEl>
                                          <p:spTgt spid="7177"/>
                                        </p:tgtEl>
                                        <p:attrNameLst>
                                          <p:attrName>fillcolor</p:attrName>
                                        </p:attrNameLst>
                                      </p:cBhvr>
                                      <p:by>
                                        <p:hsl h="7200000" s="0" l="0"/>
                                      </p:by>
                                    </p:animClr>
                                    <p:animClr clrSpc="hsl" dir="cw">
                                      <p:cBhvr>
                                        <p:cTn id="185" dur="50" fill="hold"/>
                                        <p:tgtEl>
                                          <p:spTgt spid="7177"/>
                                        </p:tgtEl>
                                        <p:attrNameLst>
                                          <p:attrName>stroke.color</p:attrName>
                                        </p:attrNameLst>
                                      </p:cBhvr>
                                      <p:by>
                                        <p:hsl h="7200000" s="0" l="0"/>
                                      </p:by>
                                    </p:animClr>
                                    <p:set>
                                      <p:cBhvr>
                                        <p:cTn id="186" dur="50" fill="hold"/>
                                        <p:tgtEl>
                                          <p:spTgt spid="7177"/>
                                        </p:tgtEl>
                                        <p:attrNameLst>
                                          <p:attrName>fill.type</p:attrName>
                                        </p:attrNameLst>
                                      </p:cBhvr>
                                      <p:to>
                                        <p:strVal val="solid"/>
                                      </p:to>
                                    </p:set>
                                  </p:childTnLst>
                                </p:cTn>
                              </p:par>
                            </p:childTnLst>
                          </p:cTn>
                        </p:par>
                        <p:par>
                          <p:cTn id="187" fill="hold" nodeType="afterGroup">
                            <p:stCondLst>
                              <p:cond delay="1500"/>
                            </p:stCondLst>
                            <p:childTnLst>
                              <p:par>
                                <p:cTn id="188" presetID="21" presetClass="emph" presetSubtype="0" fill="remove" grpId="1" nodeType="afterEffect">
                                  <p:stCondLst>
                                    <p:cond delay="0"/>
                                  </p:stCondLst>
                                  <p:childTnLst>
                                    <p:animClr clrSpc="hsl" dir="cw">
                                      <p:cBhvr override="childStyle">
                                        <p:cTn id="189" dur="50" fill="hold"/>
                                        <p:tgtEl>
                                          <p:spTgt spid="7183"/>
                                        </p:tgtEl>
                                        <p:attrNameLst>
                                          <p:attrName>style.color</p:attrName>
                                        </p:attrNameLst>
                                      </p:cBhvr>
                                      <p:by>
                                        <p:hsl h="7200000" s="0" l="0"/>
                                      </p:by>
                                    </p:animClr>
                                    <p:animClr clrSpc="hsl" dir="cw">
                                      <p:cBhvr>
                                        <p:cTn id="190" dur="50" fill="hold"/>
                                        <p:tgtEl>
                                          <p:spTgt spid="7183"/>
                                        </p:tgtEl>
                                        <p:attrNameLst>
                                          <p:attrName>fillcolor</p:attrName>
                                        </p:attrNameLst>
                                      </p:cBhvr>
                                      <p:by>
                                        <p:hsl h="7200000" s="0" l="0"/>
                                      </p:by>
                                    </p:animClr>
                                    <p:animClr clrSpc="hsl" dir="cw">
                                      <p:cBhvr>
                                        <p:cTn id="191" dur="50" fill="hold"/>
                                        <p:tgtEl>
                                          <p:spTgt spid="7183"/>
                                        </p:tgtEl>
                                        <p:attrNameLst>
                                          <p:attrName>stroke.color</p:attrName>
                                        </p:attrNameLst>
                                      </p:cBhvr>
                                      <p:by>
                                        <p:hsl h="7200000" s="0" l="0"/>
                                      </p:by>
                                    </p:animClr>
                                    <p:set>
                                      <p:cBhvr>
                                        <p:cTn id="192" dur="50" fill="hold"/>
                                        <p:tgtEl>
                                          <p:spTgt spid="7183"/>
                                        </p:tgtEl>
                                        <p:attrNameLst>
                                          <p:attrName>fill.type</p:attrName>
                                        </p:attrNameLst>
                                      </p:cBhvr>
                                      <p:to>
                                        <p:strVal val="solid"/>
                                      </p:to>
                                    </p:set>
                                  </p:childTnLst>
                                </p:cTn>
                              </p:par>
                            </p:childTnLst>
                          </p:cTn>
                        </p:par>
                        <p:par>
                          <p:cTn id="193" fill="hold" nodeType="afterGroup">
                            <p:stCondLst>
                              <p:cond delay="1550"/>
                            </p:stCondLst>
                            <p:childTnLst>
                              <p:par>
                                <p:cTn id="194" presetID="21" presetClass="emph" presetSubtype="0" fill="remove" grpId="1" nodeType="afterEffect">
                                  <p:stCondLst>
                                    <p:cond delay="0"/>
                                  </p:stCondLst>
                                  <p:childTnLst>
                                    <p:animClr clrSpc="hsl" dir="cw">
                                      <p:cBhvr override="childStyle">
                                        <p:cTn id="195" dur="50" fill="hold"/>
                                        <p:tgtEl>
                                          <p:spTgt spid="7182"/>
                                        </p:tgtEl>
                                        <p:attrNameLst>
                                          <p:attrName>style.color</p:attrName>
                                        </p:attrNameLst>
                                      </p:cBhvr>
                                      <p:by>
                                        <p:hsl h="7200000" s="0" l="0"/>
                                      </p:by>
                                    </p:animClr>
                                    <p:animClr clrSpc="hsl" dir="cw">
                                      <p:cBhvr>
                                        <p:cTn id="196" dur="50" fill="hold"/>
                                        <p:tgtEl>
                                          <p:spTgt spid="7182"/>
                                        </p:tgtEl>
                                        <p:attrNameLst>
                                          <p:attrName>fillcolor</p:attrName>
                                        </p:attrNameLst>
                                      </p:cBhvr>
                                      <p:by>
                                        <p:hsl h="7200000" s="0" l="0"/>
                                      </p:by>
                                    </p:animClr>
                                    <p:animClr clrSpc="hsl" dir="cw">
                                      <p:cBhvr>
                                        <p:cTn id="197" dur="50" fill="hold"/>
                                        <p:tgtEl>
                                          <p:spTgt spid="7182"/>
                                        </p:tgtEl>
                                        <p:attrNameLst>
                                          <p:attrName>stroke.color</p:attrName>
                                        </p:attrNameLst>
                                      </p:cBhvr>
                                      <p:by>
                                        <p:hsl h="7200000" s="0" l="0"/>
                                      </p:by>
                                    </p:animClr>
                                    <p:set>
                                      <p:cBhvr>
                                        <p:cTn id="198" dur="50" fill="hold"/>
                                        <p:tgtEl>
                                          <p:spTgt spid="7182"/>
                                        </p:tgtEl>
                                        <p:attrNameLst>
                                          <p:attrName>fill.type</p:attrName>
                                        </p:attrNameLst>
                                      </p:cBhvr>
                                      <p:to>
                                        <p:strVal val="solid"/>
                                      </p:to>
                                    </p:set>
                                  </p:childTnLst>
                                </p:cTn>
                              </p:par>
                            </p:childTnLst>
                          </p:cTn>
                        </p:par>
                        <p:par>
                          <p:cTn id="199" fill="hold" nodeType="afterGroup">
                            <p:stCondLst>
                              <p:cond delay="1600"/>
                            </p:stCondLst>
                            <p:childTnLst>
                              <p:par>
                                <p:cTn id="200" presetID="21" presetClass="emph" presetSubtype="0" fill="remove" grpId="1" nodeType="afterEffect">
                                  <p:stCondLst>
                                    <p:cond delay="0"/>
                                  </p:stCondLst>
                                  <p:childTnLst>
                                    <p:animClr clrSpc="hsl" dir="cw">
                                      <p:cBhvr override="childStyle">
                                        <p:cTn id="201" dur="50" fill="hold"/>
                                        <p:tgtEl>
                                          <p:spTgt spid="7181"/>
                                        </p:tgtEl>
                                        <p:attrNameLst>
                                          <p:attrName>style.color</p:attrName>
                                        </p:attrNameLst>
                                      </p:cBhvr>
                                      <p:by>
                                        <p:hsl h="7200000" s="0" l="0"/>
                                      </p:by>
                                    </p:animClr>
                                    <p:animClr clrSpc="hsl" dir="cw">
                                      <p:cBhvr>
                                        <p:cTn id="202" dur="50" fill="hold"/>
                                        <p:tgtEl>
                                          <p:spTgt spid="7181"/>
                                        </p:tgtEl>
                                        <p:attrNameLst>
                                          <p:attrName>fillcolor</p:attrName>
                                        </p:attrNameLst>
                                      </p:cBhvr>
                                      <p:by>
                                        <p:hsl h="7200000" s="0" l="0"/>
                                      </p:by>
                                    </p:animClr>
                                    <p:animClr clrSpc="hsl" dir="cw">
                                      <p:cBhvr>
                                        <p:cTn id="203" dur="50" fill="hold"/>
                                        <p:tgtEl>
                                          <p:spTgt spid="7181"/>
                                        </p:tgtEl>
                                        <p:attrNameLst>
                                          <p:attrName>stroke.color</p:attrName>
                                        </p:attrNameLst>
                                      </p:cBhvr>
                                      <p:by>
                                        <p:hsl h="7200000" s="0" l="0"/>
                                      </p:by>
                                    </p:animClr>
                                    <p:set>
                                      <p:cBhvr>
                                        <p:cTn id="204" dur="50" fill="hold"/>
                                        <p:tgtEl>
                                          <p:spTgt spid="7181"/>
                                        </p:tgtEl>
                                        <p:attrNameLst>
                                          <p:attrName>fill.type</p:attrName>
                                        </p:attrNameLst>
                                      </p:cBhvr>
                                      <p:to>
                                        <p:strVal val="solid"/>
                                      </p:to>
                                    </p:set>
                                  </p:childTnLst>
                                </p:cTn>
                              </p:par>
                            </p:childTnLst>
                          </p:cTn>
                        </p:par>
                        <p:par>
                          <p:cTn id="205" fill="hold" nodeType="afterGroup">
                            <p:stCondLst>
                              <p:cond delay="1650"/>
                            </p:stCondLst>
                            <p:childTnLst>
                              <p:par>
                                <p:cTn id="206" presetID="21" presetClass="emph" presetSubtype="0" fill="remove" grpId="1" nodeType="afterEffect">
                                  <p:stCondLst>
                                    <p:cond delay="0"/>
                                  </p:stCondLst>
                                  <p:childTnLst>
                                    <p:animClr clrSpc="hsl" dir="cw">
                                      <p:cBhvr override="childStyle">
                                        <p:cTn id="207" dur="50" fill="hold"/>
                                        <p:tgtEl>
                                          <p:spTgt spid="7180"/>
                                        </p:tgtEl>
                                        <p:attrNameLst>
                                          <p:attrName>style.color</p:attrName>
                                        </p:attrNameLst>
                                      </p:cBhvr>
                                      <p:by>
                                        <p:hsl h="7200000" s="0" l="0"/>
                                      </p:by>
                                    </p:animClr>
                                    <p:animClr clrSpc="hsl" dir="cw">
                                      <p:cBhvr>
                                        <p:cTn id="208" dur="50" fill="hold"/>
                                        <p:tgtEl>
                                          <p:spTgt spid="7180"/>
                                        </p:tgtEl>
                                        <p:attrNameLst>
                                          <p:attrName>fillcolor</p:attrName>
                                        </p:attrNameLst>
                                      </p:cBhvr>
                                      <p:by>
                                        <p:hsl h="7200000" s="0" l="0"/>
                                      </p:by>
                                    </p:animClr>
                                    <p:animClr clrSpc="hsl" dir="cw">
                                      <p:cBhvr>
                                        <p:cTn id="209" dur="50" fill="hold"/>
                                        <p:tgtEl>
                                          <p:spTgt spid="7180"/>
                                        </p:tgtEl>
                                        <p:attrNameLst>
                                          <p:attrName>stroke.color</p:attrName>
                                        </p:attrNameLst>
                                      </p:cBhvr>
                                      <p:by>
                                        <p:hsl h="7200000" s="0" l="0"/>
                                      </p:by>
                                    </p:animClr>
                                    <p:set>
                                      <p:cBhvr>
                                        <p:cTn id="210" dur="50" fill="hold"/>
                                        <p:tgtEl>
                                          <p:spTgt spid="7180"/>
                                        </p:tgtEl>
                                        <p:attrNameLst>
                                          <p:attrName>fill.type</p:attrName>
                                        </p:attrNameLst>
                                      </p:cBhvr>
                                      <p:to>
                                        <p:strVal val="solid"/>
                                      </p:to>
                                    </p:set>
                                  </p:childTnLst>
                                </p:cTn>
                              </p:par>
                            </p:childTnLst>
                          </p:cTn>
                        </p:par>
                        <p:par>
                          <p:cTn id="211" fill="hold" nodeType="afterGroup">
                            <p:stCondLst>
                              <p:cond delay="1700"/>
                            </p:stCondLst>
                            <p:childTnLst>
                              <p:par>
                                <p:cTn id="212" presetID="21" presetClass="emph" presetSubtype="0" fill="remove" grpId="1" nodeType="afterEffect">
                                  <p:stCondLst>
                                    <p:cond delay="0"/>
                                  </p:stCondLst>
                                  <p:childTnLst>
                                    <p:animClr clrSpc="hsl" dir="cw">
                                      <p:cBhvr override="childStyle">
                                        <p:cTn id="213" dur="50" fill="hold"/>
                                        <p:tgtEl>
                                          <p:spTgt spid="7179"/>
                                        </p:tgtEl>
                                        <p:attrNameLst>
                                          <p:attrName>style.color</p:attrName>
                                        </p:attrNameLst>
                                      </p:cBhvr>
                                      <p:by>
                                        <p:hsl h="7200000" s="0" l="0"/>
                                      </p:by>
                                    </p:animClr>
                                    <p:animClr clrSpc="hsl" dir="cw">
                                      <p:cBhvr>
                                        <p:cTn id="214" dur="50" fill="hold"/>
                                        <p:tgtEl>
                                          <p:spTgt spid="7179"/>
                                        </p:tgtEl>
                                        <p:attrNameLst>
                                          <p:attrName>fillcolor</p:attrName>
                                        </p:attrNameLst>
                                      </p:cBhvr>
                                      <p:by>
                                        <p:hsl h="7200000" s="0" l="0"/>
                                      </p:by>
                                    </p:animClr>
                                    <p:animClr clrSpc="hsl" dir="cw">
                                      <p:cBhvr>
                                        <p:cTn id="215" dur="50" fill="hold"/>
                                        <p:tgtEl>
                                          <p:spTgt spid="7179"/>
                                        </p:tgtEl>
                                        <p:attrNameLst>
                                          <p:attrName>stroke.color</p:attrName>
                                        </p:attrNameLst>
                                      </p:cBhvr>
                                      <p:by>
                                        <p:hsl h="7200000" s="0" l="0"/>
                                      </p:by>
                                    </p:animClr>
                                    <p:set>
                                      <p:cBhvr>
                                        <p:cTn id="216" dur="50" fill="hold"/>
                                        <p:tgtEl>
                                          <p:spTgt spid="7179"/>
                                        </p:tgtEl>
                                        <p:attrNameLst>
                                          <p:attrName>fill.type</p:attrName>
                                        </p:attrNameLst>
                                      </p:cBhvr>
                                      <p:to>
                                        <p:strVal val="solid"/>
                                      </p:to>
                                    </p:set>
                                  </p:childTnLst>
                                </p:cTn>
                              </p:par>
                            </p:childTnLst>
                          </p:cTn>
                        </p:par>
                        <p:par>
                          <p:cTn id="217" fill="hold" nodeType="afterGroup">
                            <p:stCondLst>
                              <p:cond delay="1750"/>
                            </p:stCondLst>
                            <p:childTnLst>
                              <p:par>
                                <p:cTn id="218" presetID="21" presetClass="emph" presetSubtype="0" fill="remove" grpId="1" nodeType="afterEffect">
                                  <p:stCondLst>
                                    <p:cond delay="0"/>
                                  </p:stCondLst>
                                  <p:childTnLst>
                                    <p:animClr clrSpc="hsl" dir="cw">
                                      <p:cBhvr override="childStyle">
                                        <p:cTn id="219" dur="50" fill="hold"/>
                                        <p:tgtEl>
                                          <p:spTgt spid="7178"/>
                                        </p:tgtEl>
                                        <p:attrNameLst>
                                          <p:attrName>style.color</p:attrName>
                                        </p:attrNameLst>
                                      </p:cBhvr>
                                      <p:by>
                                        <p:hsl h="7200000" s="0" l="0"/>
                                      </p:by>
                                    </p:animClr>
                                    <p:animClr clrSpc="hsl" dir="cw">
                                      <p:cBhvr>
                                        <p:cTn id="220" dur="50" fill="hold"/>
                                        <p:tgtEl>
                                          <p:spTgt spid="7178"/>
                                        </p:tgtEl>
                                        <p:attrNameLst>
                                          <p:attrName>fillcolor</p:attrName>
                                        </p:attrNameLst>
                                      </p:cBhvr>
                                      <p:by>
                                        <p:hsl h="7200000" s="0" l="0"/>
                                      </p:by>
                                    </p:animClr>
                                    <p:animClr clrSpc="hsl" dir="cw">
                                      <p:cBhvr>
                                        <p:cTn id="221" dur="50" fill="hold"/>
                                        <p:tgtEl>
                                          <p:spTgt spid="7178"/>
                                        </p:tgtEl>
                                        <p:attrNameLst>
                                          <p:attrName>stroke.color</p:attrName>
                                        </p:attrNameLst>
                                      </p:cBhvr>
                                      <p:by>
                                        <p:hsl h="7200000" s="0" l="0"/>
                                      </p:by>
                                    </p:animClr>
                                    <p:set>
                                      <p:cBhvr>
                                        <p:cTn id="222" dur="50" fill="hold"/>
                                        <p:tgtEl>
                                          <p:spTgt spid="7178"/>
                                        </p:tgtEl>
                                        <p:attrNameLst>
                                          <p:attrName>fill.type</p:attrName>
                                        </p:attrNameLst>
                                      </p:cBhvr>
                                      <p:to>
                                        <p:strVal val="solid"/>
                                      </p:to>
                                    </p:set>
                                  </p:childTnLst>
                                </p:cTn>
                              </p:par>
                            </p:childTnLst>
                          </p:cTn>
                        </p:par>
                        <p:par>
                          <p:cTn id="223" fill="hold" nodeType="afterGroup">
                            <p:stCondLst>
                              <p:cond delay="1800"/>
                            </p:stCondLst>
                            <p:childTnLst>
                              <p:par>
                                <p:cTn id="224" presetID="21" presetClass="emph" presetSubtype="0" fill="remove" grpId="1" nodeType="afterEffect">
                                  <p:stCondLst>
                                    <p:cond delay="0"/>
                                  </p:stCondLst>
                                  <p:childTnLst>
                                    <p:animClr clrSpc="hsl" dir="cw">
                                      <p:cBhvr override="childStyle">
                                        <p:cTn id="225" dur="50" fill="hold"/>
                                        <p:tgtEl>
                                          <p:spTgt spid="7184"/>
                                        </p:tgtEl>
                                        <p:attrNameLst>
                                          <p:attrName>style.color</p:attrName>
                                        </p:attrNameLst>
                                      </p:cBhvr>
                                      <p:by>
                                        <p:hsl h="7200000" s="0" l="0"/>
                                      </p:by>
                                    </p:animClr>
                                    <p:animClr clrSpc="hsl" dir="cw">
                                      <p:cBhvr>
                                        <p:cTn id="226" dur="50" fill="hold"/>
                                        <p:tgtEl>
                                          <p:spTgt spid="7184"/>
                                        </p:tgtEl>
                                        <p:attrNameLst>
                                          <p:attrName>fillcolor</p:attrName>
                                        </p:attrNameLst>
                                      </p:cBhvr>
                                      <p:by>
                                        <p:hsl h="7200000" s="0" l="0"/>
                                      </p:by>
                                    </p:animClr>
                                    <p:animClr clrSpc="hsl" dir="cw">
                                      <p:cBhvr>
                                        <p:cTn id="227" dur="50" fill="hold"/>
                                        <p:tgtEl>
                                          <p:spTgt spid="7184"/>
                                        </p:tgtEl>
                                        <p:attrNameLst>
                                          <p:attrName>stroke.color</p:attrName>
                                        </p:attrNameLst>
                                      </p:cBhvr>
                                      <p:by>
                                        <p:hsl h="7200000" s="0" l="0"/>
                                      </p:by>
                                    </p:animClr>
                                    <p:set>
                                      <p:cBhvr>
                                        <p:cTn id="228" dur="50" fill="hold"/>
                                        <p:tgtEl>
                                          <p:spTgt spid="7184"/>
                                        </p:tgtEl>
                                        <p:attrNameLst>
                                          <p:attrName>fill.type</p:attrName>
                                        </p:attrNameLst>
                                      </p:cBhvr>
                                      <p:to>
                                        <p:strVal val="solid"/>
                                      </p:to>
                                    </p:set>
                                  </p:childTnLst>
                                </p:cTn>
                              </p:par>
                            </p:childTnLst>
                          </p:cTn>
                        </p:par>
                        <p:par>
                          <p:cTn id="229" fill="hold" nodeType="afterGroup">
                            <p:stCondLst>
                              <p:cond delay="1850"/>
                            </p:stCondLst>
                            <p:childTnLst>
                              <p:par>
                                <p:cTn id="230" presetID="21" presetClass="emph" presetSubtype="0" fill="remove" grpId="1" nodeType="afterEffect">
                                  <p:stCondLst>
                                    <p:cond delay="0"/>
                                  </p:stCondLst>
                                  <p:childTnLst>
                                    <p:animClr clrSpc="hsl" dir="cw">
                                      <p:cBhvr override="childStyle">
                                        <p:cTn id="231" dur="50" fill="hold"/>
                                        <p:tgtEl>
                                          <p:spTgt spid="7185"/>
                                        </p:tgtEl>
                                        <p:attrNameLst>
                                          <p:attrName>style.color</p:attrName>
                                        </p:attrNameLst>
                                      </p:cBhvr>
                                      <p:by>
                                        <p:hsl h="7200000" s="0" l="0"/>
                                      </p:by>
                                    </p:animClr>
                                    <p:animClr clrSpc="hsl" dir="cw">
                                      <p:cBhvr>
                                        <p:cTn id="232" dur="50" fill="hold"/>
                                        <p:tgtEl>
                                          <p:spTgt spid="7185"/>
                                        </p:tgtEl>
                                        <p:attrNameLst>
                                          <p:attrName>fillcolor</p:attrName>
                                        </p:attrNameLst>
                                      </p:cBhvr>
                                      <p:by>
                                        <p:hsl h="7200000" s="0" l="0"/>
                                      </p:by>
                                    </p:animClr>
                                    <p:animClr clrSpc="hsl" dir="cw">
                                      <p:cBhvr>
                                        <p:cTn id="233" dur="50" fill="hold"/>
                                        <p:tgtEl>
                                          <p:spTgt spid="7185"/>
                                        </p:tgtEl>
                                        <p:attrNameLst>
                                          <p:attrName>stroke.color</p:attrName>
                                        </p:attrNameLst>
                                      </p:cBhvr>
                                      <p:by>
                                        <p:hsl h="7200000" s="0" l="0"/>
                                      </p:by>
                                    </p:animClr>
                                    <p:set>
                                      <p:cBhvr>
                                        <p:cTn id="234" dur="50" fill="hold"/>
                                        <p:tgtEl>
                                          <p:spTgt spid="7185"/>
                                        </p:tgtEl>
                                        <p:attrNameLst>
                                          <p:attrName>fill.type</p:attrName>
                                        </p:attrNameLst>
                                      </p:cBhvr>
                                      <p:to>
                                        <p:strVal val="solid"/>
                                      </p:to>
                                    </p:set>
                                  </p:childTnLst>
                                </p:cTn>
                              </p:par>
                            </p:childTnLst>
                          </p:cTn>
                        </p:par>
                        <p:par>
                          <p:cTn id="235" fill="hold" nodeType="afterGroup">
                            <p:stCondLst>
                              <p:cond delay="1900"/>
                            </p:stCondLst>
                            <p:childTnLst>
                              <p:par>
                                <p:cTn id="236" presetID="21" presetClass="emph" presetSubtype="0" fill="remove" nodeType="afterEffect">
                                  <p:stCondLst>
                                    <p:cond delay="0"/>
                                  </p:stCondLst>
                                  <p:childTnLst>
                                    <p:animClr clrSpc="hsl" dir="cw">
                                      <p:cBhvr override="childStyle">
                                        <p:cTn id="237" dur="50" fill="hold"/>
                                        <p:tgtEl>
                                          <p:spTgt spid="7186"/>
                                        </p:tgtEl>
                                        <p:attrNameLst>
                                          <p:attrName>style.color</p:attrName>
                                        </p:attrNameLst>
                                      </p:cBhvr>
                                      <p:by>
                                        <p:hsl h="7200000" s="0" l="0"/>
                                      </p:by>
                                    </p:animClr>
                                    <p:animClr clrSpc="hsl" dir="cw">
                                      <p:cBhvr>
                                        <p:cTn id="238" dur="50" fill="hold"/>
                                        <p:tgtEl>
                                          <p:spTgt spid="7186"/>
                                        </p:tgtEl>
                                        <p:attrNameLst>
                                          <p:attrName>fillcolor</p:attrName>
                                        </p:attrNameLst>
                                      </p:cBhvr>
                                      <p:by>
                                        <p:hsl h="7200000" s="0" l="0"/>
                                      </p:by>
                                    </p:animClr>
                                    <p:animClr clrSpc="hsl" dir="cw">
                                      <p:cBhvr>
                                        <p:cTn id="239" dur="50" fill="hold"/>
                                        <p:tgtEl>
                                          <p:spTgt spid="7186"/>
                                        </p:tgtEl>
                                        <p:attrNameLst>
                                          <p:attrName>stroke.color</p:attrName>
                                        </p:attrNameLst>
                                      </p:cBhvr>
                                      <p:by>
                                        <p:hsl h="7200000" s="0" l="0"/>
                                      </p:by>
                                    </p:animClr>
                                    <p:set>
                                      <p:cBhvr>
                                        <p:cTn id="240" dur="50" fill="hold"/>
                                        <p:tgtEl>
                                          <p:spTgt spid="7186"/>
                                        </p:tgtEl>
                                        <p:attrNameLst>
                                          <p:attrName>fill.type</p:attrName>
                                        </p:attrNameLst>
                                      </p:cBhvr>
                                      <p:to>
                                        <p:strVal val="solid"/>
                                      </p:to>
                                    </p:set>
                                  </p:childTnLst>
                                </p:cTn>
                              </p:par>
                            </p:childTnLst>
                          </p:cTn>
                        </p:par>
                        <p:par>
                          <p:cTn id="241" fill="hold" nodeType="afterGroup">
                            <p:stCondLst>
                              <p:cond delay="1950"/>
                            </p:stCondLst>
                            <p:childTnLst>
                              <p:par>
                                <p:cTn id="242" presetID="21" presetClass="emph" presetSubtype="0" fill="remove" grpId="1" nodeType="afterEffect">
                                  <p:stCondLst>
                                    <p:cond delay="0"/>
                                  </p:stCondLst>
                                  <p:childTnLst>
                                    <p:animClr clrSpc="hsl" dir="cw">
                                      <p:cBhvr override="childStyle">
                                        <p:cTn id="243" dur="50" fill="hold"/>
                                        <p:tgtEl>
                                          <p:spTgt spid="7187"/>
                                        </p:tgtEl>
                                        <p:attrNameLst>
                                          <p:attrName>style.color</p:attrName>
                                        </p:attrNameLst>
                                      </p:cBhvr>
                                      <p:by>
                                        <p:hsl h="7200000" s="0" l="0"/>
                                      </p:by>
                                    </p:animClr>
                                    <p:animClr clrSpc="hsl" dir="cw">
                                      <p:cBhvr>
                                        <p:cTn id="244" dur="50" fill="hold"/>
                                        <p:tgtEl>
                                          <p:spTgt spid="7187"/>
                                        </p:tgtEl>
                                        <p:attrNameLst>
                                          <p:attrName>fillcolor</p:attrName>
                                        </p:attrNameLst>
                                      </p:cBhvr>
                                      <p:by>
                                        <p:hsl h="7200000" s="0" l="0"/>
                                      </p:by>
                                    </p:animClr>
                                    <p:animClr clrSpc="hsl" dir="cw">
                                      <p:cBhvr>
                                        <p:cTn id="245" dur="50" fill="hold"/>
                                        <p:tgtEl>
                                          <p:spTgt spid="7187"/>
                                        </p:tgtEl>
                                        <p:attrNameLst>
                                          <p:attrName>stroke.color</p:attrName>
                                        </p:attrNameLst>
                                      </p:cBhvr>
                                      <p:by>
                                        <p:hsl h="7200000" s="0" l="0"/>
                                      </p:by>
                                    </p:animClr>
                                    <p:set>
                                      <p:cBhvr>
                                        <p:cTn id="246" dur="50" fill="hold"/>
                                        <p:tgtEl>
                                          <p:spTgt spid="7187"/>
                                        </p:tgtEl>
                                        <p:attrNameLst>
                                          <p:attrName>fill.type</p:attrName>
                                        </p:attrNameLst>
                                      </p:cBhvr>
                                      <p:to>
                                        <p:strVal val="solid"/>
                                      </p:to>
                                    </p:set>
                                  </p:childTnLst>
                                </p:cTn>
                              </p:par>
                            </p:childTnLst>
                          </p:cTn>
                        </p:par>
                        <p:par>
                          <p:cTn id="247" fill="hold" nodeType="afterGroup">
                            <p:stCondLst>
                              <p:cond delay="2000"/>
                            </p:stCondLst>
                            <p:childTnLst>
                              <p:par>
                                <p:cTn id="248" presetID="21" presetClass="emph" presetSubtype="0" fill="remove" grpId="1" nodeType="afterEffect">
                                  <p:stCondLst>
                                    <p:cond delay="0"/>
                                  </p:stCondLst>
                                  <p:childTnLst>
                                    <p:animClr clrSpc="hsl" dir="cw">
                                      <p:cBhvr override="childStyle">
                                        <p:cTn id="249" dur="50" fill="hold"/>
                                        <p:tgtEl>
                                          <p:spTgt spid="7188"/>
                                        </p:tgtEl>
                                        <p:attrNameLst>
                                          <p:attrName>style.color</p:attrName>
                                        </p:attrNameLst>
                                      </p:cBhvr>
                                      <p:by>
                                        <p:hsl h="7200000" s="0" l="0"/>
                                      </p:by>
                                    </p:animClr>
                                    <p:animClr clrSpc="hsl" dir="cw">
                                      <p:cBhvr>
                                        <p:cTn id="250" dur="50" fill="hold"/>
                                        <p:tgtEl>
                                          <p:spTgt spid="7188"/>
                                        </p:tgtEl>
                                        <p:attrNameLst>
                                          <p:attrName>fillcolor</p:attrName>
                                        </p:attrNameLst>
                                      </p:cBhvr>
                                      <p:by>
                                        <p:hsl h="7200000" s="0" l="0"/>
                                      </p:by>
                                    </p:animClr>
                                    <p:animClr clrSpc="hsl" dir="cw">
                                      <p:cBhvr>
                                        <p:cTn id="251" dur="50" fill="hold"/>
                                        <p:tgtEl>
                                          <p:spTgt spid="7188"/>
                                        </p:tgtEl>
                                        <p:attrNameLst>
                                          <p:attrName>stroke.color</p:attrName>
                                        </p:attrNameLst>
                                      </p:cBhvr>
                                      <p:by>
                                        <p:hsl h="7200000" s="0" l="0"/>
                                      </p:by>
                                    </p:animClr>
                                    <p:set>
                                      <p:cBhvr>
                                        <p:cTn id="252" dur="50" fill="hold"/>
                                        <p:tgtEl>
                                          <p:spTgt spid="7188"/>
                                        </p:tgtEl>
                                        <p:attrNameLst>
                                          <p:attrName>fill.type</p:attrName>
                                        </p:attrNameLst>
                                      </p:cBhvr>
                                      <p:to>
                                        <p:strVal val="solid"/>
                                      </p:to>
                                    </p:set>
                                  </p:childTnLst>
                                </p:cTn>
                              </p:par>
                            </p:childTnLst>
                          </p:cTn>
                        </p:par>
                        <p:par>
                          <p:cTn id="253" fill="hold" nodeType="afterGroup">
                            <p:stCondLst>
                              <p:cond delay="2050"/>
                            </p:stCondLst>
                            <p:childTnLst>
                              <p:par>
                                <p:cTn id="254" presetID="21" presetClass="emph" presetSubtype="0" fill="remove" grpId="1" nodeType="afterEffect">
                                  <p:stCondLst>
                                    <p:cond delay="0"/>
                                  </p:stCondLst>
                                  <p:childTnLst>
                                    <p:animClr clrSpc="hsl" dir="cw">
                                      <p:cBhvr override="childStyle">
                                        <p:cTn id="255" dur="50" fill="hold"/>
                                        <p:tgtEl>
                                          <p:spTgt spid="7189"/>
                                        </p:tgtEl>
                                        <p:attrNameLst>
                                          <p:attrName>style.color</p:attrName>
                                        </p:attrNameLst>
                                      </p:cBhvr>
                                      <p:by>
                                        <p:hsl h="7200000" s="0" l="0"/>
                                      </p:by>
                                    </p:animClr>
                                    <p:animClr clrSpc="hsl" dir="cw">
                                      <p:cBhvr>
                                        <p:cTn id="256" dur="50" fill="hold"/>
                                        <p:tgtEl>
                                          <p:spTgt spid="7189"/>
                                        </p:tgtEl>
                                        <p:attrNameLst>
                                          <p:attrName>fillcolor</p:attrName>
                                        </p:attrNameLst>
                                      </p:cBhvr>
                                      <p:by>
                                        <p:hsl h="7200000" s="0" l="0"/>
                                      </p:by>
                                    </p:animClr>
                                    <p:animClr clrSpc="hsl" dir="cw">
                                      <p:cBhvr>
                                        <p:cTn id="257" dur="50" fill="hold"/>
                                        <p:tgtEl>
                                          <p:spTgt spid="7189"/>
                                        </p:tgtEl>
                                        <p:attrNameLst>
                                          <p:attrName>stroke.color</p:attrName>
                                        </p:attrNameLst>
                                      </p:cBhvr>
                                      <p:by>
                                        <p:hsl h="7200000" s="0" l="0"/>
                                      </p:by>
                                    </p:animClr>
                                    <p:set>
                                      <p:cBhvr>
                                        <p:cTn id="258" dur="50" fill="hold"/>
                                        <p:tgtEl>
                                          <p:spTgt spid="7189"/>
                                        </p:tgtEl>
                                        <p:attrNameLst>
                                          <p:attrName>fill.type</p:attrName>
                                        </p:attrNameLst>
                                      </p:cBhvr>
                                      <p:to>
                                        <p:strVal val="solid"/>
                                      </p:to>
                                    </p:set>
                                  </p:childTnLst>
                                </p:cTn>
                              </p:par>
                            </p:childTnLst>
                          </p:cTn>
                        </p:par>
                        <p:par>
                          <p:cTn id="259" fill="hold" nodeType="afterGroup">
                            <p:stCondLst>
                              <p:cond delay="2100"/>
                            </p:stCondLst>
                            <p:childTnLst>
                              <p:par>
                                <p:cTn id="260" presetID="21" presetClass="emph" presetSubtype="0" fill="remove" grpId="1" nodeType="afterEffect">
                                  <p:stCondLst>
                                    <p:cond delay="0"/>
                                  </p:stCondLst>
                                  <p:childTnLst>
                                    <p:animClr clrSpc="hsl" dir="cw">
                                      <p:cBhvr override="childStyle">
                                        <p:cTn id="261" dur="50" fill="hold"/>
                                        <p:tgtEl>
                                          <p:spTgt spid="7193"/>
                                        </p:tgtEl>
                                        <p:attrNameLst>
                                          <p:attrName>style.color</p:attrName>
                                        </p:attrNameLst>
                                      </p:cBhvr>
                                      <p:by>
                                        <p:hsl h="7200000" s="0" l="0"/>
                                      </p:by>
                                    </p:animClr>
                                    <p:animClr clrSpc="hsl" dir="cw">
                                      <p:cBhvr>
                                        <p:cTn id="262" dur="50" fill="hold"/>
                                        <p:tgtEl>
                                          <p:spTgt spid="7193"/>
                                        </p:tgtEl>
                                        <p:attrNameLst>
                                          <p:attrName>fillcolor</p:attrName>
                                        </p:attrNameLst>
                                      </p:cBhvr>
                                      <p:by>
                                        <p:hsl h="7200000" s="0" l="0"/>
                                      </p:by>
                                    </p:animClr>
                                    <p:animClr clrSpc="hsl" dir="cw">
                                      <p:cBhvr>
                                        <p:cTn id="263" dur="50" fill="hold"/>
                                        <p:tgtEl>
                                          <p:spTgt spid="7193"/>
                                        </p:tgtEl>
                                        <p:attrNameLst>
                                          <p:attrName>stroke.color</p:attrName>
                                        </p:attrNameLst>
                                      </p:cBhvr>
                                      <p:by>
                                        <p:hsl h="7200000" s="0" l="0"/>
                                      </p:by>
                                    </p:animClr>
                                    <p:set>
                                      <p:cBhvr>
                                        <p:cTn id="264" dur="50" fill="hold"/>
                                        <p:tgtEl>
                                          <p:spTgt spid="7193"/>
                                        </p:tgtEl>
                                        <p:attrNameLst>
                                          <p:attrName>fill.type</p:attrName>
                                        </p:attrNameLst>
                                      </p:cBhvr>
                                      <p:to>
                                        <p:strVal val="solid"/>
                                      </p:to>
                                    </p:set>
                                  </p:childTnLst>
                                </p:cTn>
                              </p:par>
                            </p:childTnLst>
                          </p:cTn>
                        </p:par>
                        <p:par>
                          <p:cTn id="265" fill="hold" nodeType="afterGroup">
                            <p:stCondLst>
                              <p:cond delay="2150"/>
                            </p:stCondLst>
                            <p:childTnLst>
                              <p:par>
                                <p:cTn id="266" presetID="21" presetClass="emph" presetSubtype="0" fill="remove" grpId="1" nodeType="afterEffect">
                                  <p:stCondLst>
                                    <p:cond delay="0"/>
                                  </p:stCondLst>
                                  <p:childTnLst>
                                    <p:animClr clrSpc="hsl" dir="cw">
                                      <p:cBhvr override="childStyle">
                                        <p:cTn id="267" dur="50" fill="hold"/>
                                        <p:tgtEl>
                                          <p:spTgt spid="7192"/>
                                        </p:tgtEl>
                                        <p:attrNameLst>
                                          <p:attrName>style.color</p:attrName>
                                        </p:attrNameLst>
                                      </p:cBhvr>
                                      <p:by>
                                        <p:hsl h="7200000" s="0" l="0"/>
                                      </p:by>
                                    </p:animClr>
                                    <p:animClr clrSpc="hsl" dir="cw">
                                      <p:cBhvr>
                                        <p:cTn id="268" dur="50" fill="hold"/>
                                        <p:tgtEl>
                                          <p:spTgt spid="7192"/>
                                        </p:tgtEl>
                                        <p:attrNameLst>
                                          <p:attrName>fillcolor</p:attrName>
                                        </p:attrNameLst>
                                      </p:cBhvr>
                                      <p:by>
                                        <p:hsl h="7200000" s="0" l="0"/>
                                      </p:by>
                                    </p:animClr>
                                    <p:animClr clrSpc="hsl" dir="cw">
                                      <p:cBhvr>
                                        <p:cTn id="269" dur="50" fill="hold"/>
                                        <p:tgtEl>
                                          <p:spTgt spid="7192"/>
                                        </p:tgtEl>
                                        <p:attrNameLst>
                                          <p:attrName>stroke.color</p:attrName>
                                        </p:attrNameLst>
                                      </p:cBhvr>
                                      <p:by>
                                        <p:hsl h="7200000" s="0" l="0"/>
                                      </p:by>
                                    </p:animClr>
                                    <p:set>
                                      <p:cBhvr>
                                        <p:cTn id="270" dur="50" fill="hold"/>
                                        <p:tgtEl>
                                          <p:spTgt spid="7192"/>
                                        </p:tgtEl>
                                        <p:attrNameLst>
                                          <p:attrName>fill.type</p:attrName>
                                        </p:attrNameLst>
                                      </p:cBhvr>
                                      <p:to>
                                        <p:strVal val="solid"/>
                                      </p:to>
                                    </p:set>
                                  </p:childTnLst>
                                </p:cTn>
                              </p:par>
                            </p:childTnLst>
                          </p:cTn>
                        </p:par>
                        <p:par>
                          <p:cTn id="271" fill="hold" nodeType="afterGroup">
                            <p:stCondLst>
                              <p:cond delay="2200"/>
                            </p:stCondLst>
                            <p:childTnLst>
                              <p:par>
                                <p:cTn id="272" presetID="21" presetClass="emph" presetSubtype="0" fill="remove" grpId="1" nodeType="afterEffect">
                                  <p:stCondLst>
                                    <p:cond delay="0"/>
                                  </p:stCondLst>
                                  <p:childTnLst>
                                    <p:animClr clrSpc="hsl" dir="cw">
                                      <p:cBhvr override="childStyle">
                                        <p:cTn id="273" dur="50" fill="hold"/>
                                        <p:tgtEl>
                                          <p:spTgt spid="7191"/>
                                        </p:tgtEl>
                                        <p:attrNameLst>
                                          <p:attrName>style.color</p:attrName>
                                        </p:attrNameLst>
                                      </p:cBhvr>
                                      <p:by>
                                        <p:hsl h="7200000" s="0" l="0"/>
                                      </p:by>
                                    </p:animClr>
                                    <p:animClr clrSpc="hsl" dir="cw">
                                      <p:cBhvr>
                                        <p:cTn id="274" dur="50" fill="hold"/>
                                        <p:tgtEl>
                                          <p:spTgt spid="7191"/>
                                        </p:tgtEl>
                                        <p:attrNameLst>
                                          <p:attrName>fillcolor</p:attrName>
                                        </p:attrNameLst>
                                      </p:cBhvr>
                                      <p:by>
                                        <p:hsl h="7200000" s="0" l="0"/>
                                      </p:by>
                                    </p:animClr>
                                    <p:animClr clrSpc="hsl" dir="cw">
                                      <p:cBhvr>
                                        <p:cTn id="275" dur="50" fill="hold"/>
                                        <p:tgtEl>
                                          <p:spTgt spid="7191"/>
                                        </p:tgtEl>
                                        <p:attrNameLst>
                                          <p:attrName>stroke.color</p:attrName>
                                        </p:attrNameLst>
                                      </p:cBhvr>
                                      <p:by>
                                        <p:hsl h="7200000" s="0" l="0"/>
                                      </p:by>
                                    </p:animClr>
                                    <p:set>
                                      <p:cBhvr>
                                        <p:cTn id="276" dur="50" fill="hold"/>
                                        <p:tgtEl>
                                          <p:spTgt spid="7191"/>
                                        </p:tgtEl>
                                        <p:attrNameLst>
                                          <p:attrName>fill.type</p:attrName>
                                        </p:attrNameLst>
                                      </p:cBhvr>
                                      <p:to>
                                        <p:strVal val="solid"/>
                                      </p:to>
                                    </p:set>
                                  </p:childTnLst>
                                </p:cTn>
                              </p:par>
                            </p:childTnLst>
                          </p:cTn>
                        </p:par>
                        <p:par>
                          <p:cTn id="277" fill="hold" nodeType="afterGroup">
                            <p:stCondLst>
                              <p:cond delay="2250"/>
                            </p:stCondLst>
                            <p:childTnLst>
                              <p:par>
                                <p:cTn id="278" presetID="21" presetClass="emph" presetSubtype="0" fill="remove" grpId="1" nodeType="afterEffect">
                                  <p:stCondLst>
                                    <p:cond delay="0"/>
                                  </p:stCondLst>
                                  <p:childTnLst>
                                    <p:animClr clrSpc="hsl" dir="cw">
                                      <p:cBhvr override="childStyle">
                                        <p:cTn id="279" dur="50" fill="hold"/>
                                        <p:tgtEl>
                                          <p:spTgt spid="7190"/>
                                        </p:tgtEl>
                                        <p:attrNameLst>
                                          <p:attrName>style.color</p:attrName>
                                        </p:attrNameLst>
                                      </p:cBhvr>
                                      <p:by>
                                        <p:hsl h="7200000" s="0" l="0"/>
                                      </p:by>
                                    </p:animClr>
                                    <p:animClr clrSpc="hsl" dir="cw">
                                      <p:cBhvr>
                                        <p:cTn id="280" dur="50" fill="hold"/>
                                        <p:tgtEl>
                                          <p:spTgt spid="7190"/>
                                        </p:tgtEl>
                                        <p:attrNameLst>
                                          <p:attrName>fillcolor</p:attrName>
                                        </p:attrNameLst>
                                      </p:cBhvr>
                                      <p:by>
                                        <p:hsl h="7200000" s="0" l="0"/>
                                      </p:by>
                                    </p:animClr>
                                    <p:animClr clrSpc="hsl" dir="cw">
                                      <p:cBhvr>
                                        <p:cTn id="281" dur="50" fill="hold"/>
                                        <p:tgtEl>
                                          <p:spTgt spid="7190"/>
                                        </p:tgtEl>
                                        <p:attrNameLst>
                                          <p:attrName>stroke.color</p:attrName>
                                        </p:attrNameLst>
                                      </p:cBhvr>
                                      <p:by>
                                        <p:hsl h="7200000" s="0" l="0"/>
                                      </p:by>
                                    </p:animClr>
                                    <p:set>
                                      <p:cBhvr>
                                        <p:cTn id="282" dur="50" fill="hold"/>
                                        <p:tgtEl>
                                          <p:spTgt spid="7190"/>
                                        </p:tgtEl>
                                        <p:attrNameLst>
                                          <p:attrName>fill.type</p:attrName>
                                        </p:attrNameLst>
                                      </p:cBhvr>
                                      <p:to>
                                        <p:strVal val="solid"/>
                                      </p:to>
                                    </p:set>
                                  </p:childTnLst>
                                </p:cTn>
                              </p:par>
                            </p:childTnLst>
                          </p:cTn>
                        </p:par>
                        <p:par>
                          <p:cTn id="283" fill="hold" nodeType="afterGroup">
                            <p:stCondLst>
                              <p:cond delay="2300"/>
                            </p:stCondLst>
                            <p:childTnLst>
                              <p:par>
                                <p:cTn id="284" presetID="21" presetClass="emph" presetSubtype="0" fill="remove" grpId="0" nodeType="afterEffect">
                                  <p:stCondLst>
                                    <p:cond delay="0"/>
                                  </p:stCondLst>
                                  <p:childTnLst>
                                    <p:animClr clrSpc="hsl" dir="cw">
                                      <p:cBhvr override="childStyle">
                                        <p:cTn id="285" dur="50" fill="hold"/>
                                        <p:tgtEl>
                                          <p:spTgt spid="33"/>
                                        </p:tgtEl>
                                        <p:attrNameLst>
                                          <p:attrName>style.color</p:attrName>
                                        </p:attrNameLst>
                                      </p:cBhvr>
                                      <p:by>
                                        <p:hsl h="7200000" s="0" l="0"/>
                                      </p:by>
                                    </p:animClr>
                                    <p:animClr clrSpc="hsl" dir="cw">
                                      <p:cBhvr>
                                        <p:cTn id="286" dur="50" fill="hold"/>
                                        <p:tgtEl>
                                          <p:spTgt spid="33"/>
                                        </p:tgtEl>
                                        <p:attrNameLst>
                                          <p:attrName>fillcolor</p:attrName>
                                        </p:attrNameLst>
                                      </p:cBhvr>
                                      <p:by>
                                        <p:hsl h="7200000" s="0" l="0"/>
                                      </p:by>
                                    </p:animClr>
                                    <p:animClr clrSpc="hsl" dir="cw">
                                      <p:cBhvr>
                                        <p:cTn id="287" dur="50" fill="hold"/>
                                        <p:tgtEl>
                                          <p:spTgt spid="33"/>
                                        </p:tgtEl>
                                        <p:attrNameLst>
                                          <p:attrName>stroke.color</p:attrName>
                                        </p:attrNameLst>
                                      </p:cBhvr>
                                      <p:by>
                                        <p:hsl h="7200000" s="0" l="0"/>
                                      </p:by>
                                    </p:animClr>
                                    <p:set>
                                      <p:cBhvr>
                                        <p:cTn id="288" dur="50" fill="hold"/>
                                        <p:tgtEl>
                                          <p:spTgt spid="33"/>
                                        </p:tgtEl>
                                        <p:attrNameLst>
                                          <p:attrName>fill.type</p:attrName>
                                        </p:attrNameLst>
                                      </p:cBhvr>
                                      <p:to>
                                        <p:strVal val="solid"/>
                                      </p:to>
                                    </p:set>
                                  </p:childTnLst>
                                </p:cTn>
                              </p:par>
                            </p:childTnLst>
                          </p:cTn>
                        </p:par>
                        <p:par>
                          <p:cTn id="289" fill="hold" nodeType="afterGroup">
                            <p:stCondLst>
                              <p:cond delay="2350"/>
                            </p:stCondLst>
                            <p:childTnLst>
                              <p:par>
                                <p:cTn id="290" presetID="21" presetClass="emph" presetSubtype="0" fill="remove" grpId="1" nodeType="afterEffect">
                                  <p:stCondLst>
                                    <p:cond delay="0"/>
                                  </p:stCondLst>
                                  <p:childTnLst>
                                    <p:animClr clrSpc="hsl" dir="cw">
                                      <p:cBhvr override="childStyle">
                                        <p:cTn id="291" dur="50" fill="hold"/>
                                        <p:tgtEl>
                                          <p:spTgt spid="33"/>
                                        </p:tgtEl>
                                        <p:attrNameLst>
                                          <p:attrName>style.color</p:attrName>
                                        </p:attrNameLst>
                                      </p:cBhvr>
                                      <p:by>
                                        <p:hsl h="7200000" s="0" l="0"/>
                                      </p:by>
                                    </p:animClr>
                                    <p:animClr clrSpc="hsl" dir="cw">
                                      <p:cBhvr>
                                        <p:cTn id="292" dur="50" fill="hold"/>
                                        <p:tgtEl>
                                          <p:spTgt spid="33"/>
                                        </p:tgtEl>
                                        <p:attrNameLst>
                                          <p:attrName>fillcolor</p:attrName>
                                        </p:attrNameLst>
                                      </p:cBhvr>
                                      <p:by>
                                        <p:hsl h="7200000" s="0" l="0"/>
                                      </p:by>
                                    </p:animClr>
                                    <p:animClr clrSpc="hsl" dir="cw">
                                      <p:cBhvr>
                                        <p:cTn id="293" dur="50" fill="hold"/>
                                        <p:tgtEl>
                                          <p:spTgt spid="33"/>
                                        </p:tgtEl>
                                        <p:attrNameLst>
                                          <p:attrName>stroke.color</p:attrName>
                                        </p:attrNameLst>
                                      </p:cBhvr>
                                      <p:by>
                                        <p:hsl h="7200000" s="0" l="0"/>
                                      </p:by>
                                    </p:animClr>
                                    <p:set>
                                      <p:cBhvr>
                                        <p:cTn id="294" dur="50" fill="hold"/>
                                        <p:tgtEl>
                                          <p:spTgt spid="33"/>
                                        </p:tgtEl>
                                        <p:attrNameLst>
                                          <p:attrName>fill.type</p:attrName>
                                        </p:attrNameLst>
                                      </p:cBhvr>
                                      <p:to>
                                        <p:strVal val="solid"/>
                                      </p:to>
                                    </p:set>
                                  </p:childTnLst>
                                </p:cTn>
                              </p:par>
                            </p:childTnLst>
                          </p:cTn>
                        </p:par>
                        <p:par>
                          <p:cTn id="295" fill="hold" nodeType="afterGroup">
                            <p:stCondLst>
                              <p:cond delay="2400"/>
                            </p:stCondLst>
                            <p:childTnLst>
                              <p:par>
                                <p:cTn id="296" presetID="21" presetClass="emph" presetSubtype="0" fill="remove" grpId="0" nodeType="afterEffect">
                                  <p:stCondLst>
                                    <p:cond delay="0"/>
                                  </p:stCondLst>
                                  <p:childTnLst>
                                    <p:animClr clrSpc="hsl" dir="cw">
                                      <p:cBhvr override="childStyle">
                                        <p:cTn id="297" dur="50" fill="hold"/>
                                        <p:tgtEl>
                                          <p:spTgt spid="34"/>
                                        </p:tgtEl>
                                        <p:attrNameLst>
                                          <p:attrName>style.color</p:attrName>
                                        </p:attrNameLst>
                                      </p:cBhvr>
                                      <p:by>
                                        <p:hsl h="7200000" s="0" l="0"/>
                                      </p:by>
                                    </p:animClr>
                                    <p:animClr clrSpc="hsl" dir="cw">
                                      <p:cBhvr>
                                        <p:cTn id="298" dur="50" fill="hold"/>
                                        <p:tgtEl>
                                          <p:spTgt spid="34"/>
                                        </p:tgtEl>
                                        <p:attrNameLst>
                                          <p:attrName>fillcolor</p:attrName>
                                        </p:attrNameLst>
                                      </p:cBhvr>
                                      <p:by>
                                        <p:hsl h="7200000" s="0" l="0"/>
                                      </p:by>
                                    </p:animClr>
                                    <p:animClr clrSpc="hsl" dir="cw">
                                      <p:cBhvr>
                                        <p:cTn id="299" dur="50" fill="hold"/>
                                        <p:tgtEl>
                                          <p:spTgt spid="34"/>
                                        </p:tgtEl>
                                        <p:attrNameLst>
                                          <p:attrName>stroke.color</p:attrName>
                                        </p:attrNameLst>
                                      </p:cBhvr>
                                      <p:by>
                                        <p:hsl h="7200000" s="0" l="0"/>
                                      </p:by>
                                    </p:animClr>
                                    <p:set>
                                      <p:cBhvr>
                                        <p:cTn id="300" dur="50" fill="hold"/>
                                        <p:tgtEl>
                                          <p:spTgt spid="34"/>
                                        </p:tgtEl>
                                        <p:attrNameLst>
                                          <p:attrName>fill.type</p:attrName>
                                        </p:attrNameLst>
                                      </p:cBhvr>
                                      <p:to>
                                        <p:strVal val="solid"/>
                                      </p:to>
                                    </p:set>
                                  </p:childTnLst>
                                </p:cTn>
                              </p:par>
                            </p:childTnLst>
                          </p:cTn>
                        </p:par>
                        <p:par>
                          <p:cTn id="301" fill="hold" nodeType="afterGroup">
                            <p:stCondLst>
                              <p:cond delay="2450"/>
                            </p:stCondLst>
                            <p:childTnLst>
                              <p:par>
                                <p:cTn id="302" presetID="21" presetClass="emph" presetSubtype="0" fill="remove" grpId="1" nodeType="afterEffect">
                                  <p:stCondLst>
                                    <p:cond delay="0"/>
                                  </p:stCondLst>
                                  <p:childTnLst>
                                    <p:animClr clrSpc="hsl" dir="cw">
                                      <p:cBhvr override="childStyle">
                                        <p:cTn id="303" dur="50" fill="hold"/>
                                        <p:tgtEl>
                                          <p:spTgt spid="34"/>
                                        </p:tgtEl>
                                        <p:attrNameLst>
                                          <p:attrName>style.color</p:attrName>
                                        </p:attrNameLst>
                                      </p:cBhvr>
                                      <p:by>
                                        <p:hsl h="7200000" s="0" l="0"/>
                                      </p:by>
                                    </p:animClr>
                                    <p:animClr clrSpc="hsl" dir="cw">
                                      <p:cBhvr>
                                        <p:cTn id="304" dur="50" fill="hold"/>
                                        <p:tgtEl>
                                          <p:spTgt spid="34"/>
                                        </p:tgtEl>
                                        <p:attrNameLst>
                                          <p:attrName>fillcolor</p:attrName>
                                        </p:attrNameLst>
                                      </p:cBhvr>
                                      <p:by>
                                        <p:hsl h="7200000" s="0" l="0"/>
                                      </p:by>
                                    </p:animClr>
                                    <p:animClr clrSpc="hsl" dir="cw">
                                      <p:cBhvr>
                                        <p:cTn id="305" dur="50" fill="hold"/>
                                        <p:tgtEl>
                                          <p:spTgt spid="34"/>
                                        </p:tgtEl>
                                        <p:attrNameLst>
                                          <p:attrName>stroke.color</p:attrName>
                                        </p:attrNameLst>
                                      </p:cBhvr>
                                      <p:by>
                                        <p:hsl h="7200000" s="0" l="0"/>
                                      </p:by>
                                    </p:animClr>
                                    <p:set>
                                      <p:cBhvr>
                                        <p:cTn id="306" dur="50" fill="hold"/>
                                        <p:tgtEl>
                                          <p:spTgt spid="34"/>
                                        </p:tgtEl>
                                        <p:attrNameLst>
                                          <p:attrName>fill.type</p:attrName>
                                        </p:attrNameLst>
                                      </p:cBhvr>
                                      <p:to>
                                        <p:strVal val="solid"/>
                                      </p:to>
                                    </p:set>
                                  </p:childTnLst>
                                </p:cTn>
                              </p:par>
                              <p:par>
                                <p:cTn id="307" presetID="21" presetClass="emph" presetSubtype="0" fill="remove" grpId="0" nodeType="withEffect">
                                  <p:stCondLst>
                                    <p:cond delay="0"/>
                                  </p:stCondLst>
                                  <p:childTnLst>
                                    <p:animClr clrSpc="hsl" dir="cw">
                                      <p:cBhvr override="childStyle">
                                        <p:cTn id="308" dur="500" fill="hold"/>
                                        <p:tgtEl>
                                          <p:spTgt spid="35"/>
                                        </p:tgtEl>
                                        <p:attrNameLst>
                                          <p:attrName>style.color</p:attrName>
                                        </p:attrNameLst>
                                      </p:cBhvr>
                                      <p:by>
                                        <p:hsl h="7200000" s="0" l="0"/>
                                      </p:by>
                                    </p:animClr>
                                    <p:animClr clrSpc="hsl" dir="cw">
                                      <p:cBhvr>
                                        <p:cTn id="309" dur="500" fill="hold"/>
                                        <p:tgtEl>
                                          <p:spTgt spid="35"/>
                                        </p:tgtEl>
                                        <p:attrNameLst>
                                          <p:attrName>fillcolor</p:attrName>
                                        </p:attrNameLst>
                                      </p:cBhvr>
                                      <p:by>
                                        <p:hsl h="7200000" s="0" l="0"/>
                                      </p:by>
                                    </p:animClr>
                                    <p:animClr clrSpc="hsl" dir="cw">
                                      <p:cBhvr>
                                        <p:cTn id="310" dur="500" fill="hold"/>
                                        <p:tgtEl>
                                          <p:spTgt spid="35"/>
                                        </p:tgtEl>
                                        <p:attrNameLst>
                                          <p:attrName>stroke.color</p:attrName>
                                        </p:attrNameLst>
                                      </p:cBhvr>
                                      <p:by>
                                        <p:hsl h="7200000" s="0" l="0"/>
                                      </p:by>
                                    </p:animClr>
                                    <p:set>
                                      <p:cBhvr>
                                        <p:cTn id="311" dur="500" fill="hold"/>
                                        <p:tgtEl>
                                          <p:spTgt spid="35"/>
                                        </p:tgtEl>
                                        <p:attrNameLst>
                                          <p:attrName>fill.type</p:attrName>
                                        </p:attrNameLst>
                                      </p:cBhvr>
                                      <p:to>
                                        <p:strVal val="solid"/>
                                      </p:to>
                                    </p:set>
                                  </p:childTnLst>
                                </p:cTn>
                              </p:par>
                              <p:par>
                                <p:cTn id="312" presetID="21" presetClass="emph" presetSubtype="0" fill="remove" grpId="1" nodeType="withEffect">
                                  <p:stCondLst>
                                    <p:cond delay="0"/>
                                  </p:stCondLst>
                                  <p:childTnLst>
                                    <p:animClr clrSpc="hsl" dir="cw">
                                      <p:cBhvr override="childStyle">
                                        <p:cTn id="313" dur="500" fill="hold"/>
                                        <p:tgtEl>
                                          <p:spTgt spid="35"/>
                                        </p:tgtEl>
                                        <p:attrNameLst>
                                          <p:attrName>style.color</p:attrName>
                                        </p:attrNameLst>
                                      </p:cBhvr>
                                      <p:by>
                                        <p:hsl h="7200000" s="0" l="0"/>
                                      </p:by>
                                    </p:animClr>
                                    <p:animClr clrSpc="hsl" dir="cw">
                                      <p:cBhvr>
                                        <p:cTn id="314" dur="500" fill="hold"/>
                                        <p:tgtEl>
                                          <p:spTgt spid="35"/>
                                        </p:tgtEl>
                                        <p:attrNameLst>
                                          <p:attrName>fillcolor</p:attrName>
                                        </p:attrNameLst>
                                      </p:cBhvr>
                                      <p:by>
                                        <p:hsl h="7200000" s="0" l="0"/>
                                      </p:by>
                                    </p:animClr>
                                    <p:animClr clrSpc="hsl" dir="cw">
                                      <p:cBhvr>
                                        <p:cTn id="315" dur="500" fill="hold"/>
                                        <p:tgtEl>
                                          <p:spTgt spid="35"/>
                                        </p:tgtEl>
                                        <p:attrNameLst>
                                          <p:attrName>stroke.color</p:attrName>
                                        </p:attrNameLst>
                                      </p:cBhvr>
                                      <p:by>
                                        <p:hsl h="7200000" s="0" l="0"/>
                                      </p:by>
                                    </p:animClr>
                                    <p:set>
                                      <p:cBhvr>
                                        <p:cTn id="316" dur="500" fill="hold"/>
                                        <p:tgtEl>
                                          <p:spTgt spid="35"/>
                                        </p:tgtEl>
                                        <p:attrNameLst>
                                          <p:attrName>fill.type</p:attrName>
                                        </p:attrNameLst>
                                      </p:cBhvr>
                                      <p:to>
                                        <p:strVal val="solid"/>
                                      </p:to>
                                    </p:set>
                                  </p:childTnLst>
                                </p:cTn>
                              </p:par>
                            </p:childTnLst>
                          </p:cTn>
                        </p:par>
                        <p:par>
                          <p:cTn id="317" fill="hold" nodeType="afterGroup">
                            <p:stCondLst>
                              <p:cond delay="2950"/>
                            </p:stCondLst>
                            <p:childTnLst>
                              <p:par>
                                <p:cTn id="318" presetID="21" presetClass="emph" presetSubtype="0" fill="remove" grpId="0" nodeType="afterEffect">
                                  <p:stCondLst>
                                    <p:cond delay="0"/>
                                  </p:stCondLst>
                                  <p:childTnLst>
                                    <p:animClr clrSpc="hsl" dir="cw">
                                      <p:cBhvr override="childStyle">
                                        <p:cTn id="319" dur="50" fill="hold"/>
                                        <p:tgtEl>
                                          <p:spTgt spid="37"/>
                                        </p:tgtEl>
                                        <p:attrNameLst>
                                          <p:attrName>style.color</p:attrName>
                                        </p:attrNameLst>
                                      </p:cBhvr>
                                      <p:by>
                                        <p:hsl h="7200000" s="0" l="0"/>
                                      </p:by>
                                    </p:animClr>
                                    <p:animClr clrSpc="hsl" dir="cw">
                                      <p:cBhvr>
                                        <p:cTn id="320" dur="50" fill="hold"/>
                                        <p:tgtEl>
                                          <p:spTgt spid="37"/>
                                        </p:tgtEl>
                                        <p:attrNameLst>
                                          <p:attrName>fillcolor</p:attrName>
                                        </p:attrNameLst>
                                      </p:cBhvr>
                                      <p:by>
                                        <p:hsl h="7200000" s="0" l="0"/>
                                      </p:by>
                                    </p:animClr>
                                    <p:animClr clrSpc="hsl" dir="cw">
                                      <p:cBhvr>
                                        <p:cTn id="321" dur="50" fill="hold"/>
                                        <p:tgtEl>
                                          <p:spTgt spid="37"/>
                                        </p:tgtEl>
                                        <p:attrNameLst>
                                          <p:attrName>stroke.color</p:attrName>
                                        </p:attrNameLst>
                                      </p:cBhvr>
                                      <p:by>
                                        <p:hsl h="7200000" s="0" l="0"/>
                                      </p:by>
                                    </p:animClr>
                                    <p:set>
                                      <p:cBhvr>
                                        <p:cTn id="322" dur="50" fill="hold"/>
                                        <p:tgtEl>
                                          <p:spTgt spid="37"/>
                                        </p:tgtEl>
                                        <p:attrNameLst>
                                          <p:attrName>fill.type</p:attrName>
                                        </p:attrNameLst>
                                      </p:cBhvr>
                                      <p:to>
                                        <p:strVal val="solid"/>
                                      </p:to>
                                    </p:set>
                                  </p:childTnLst>
                                </p:cTn>
                              </p:par>
                            </p:childTnLst>
                          </p:cTn>
                        </p:par>
                        <p:par>
                          <p:cTn id="323" fill="hold" nodeType="afterGroup">
                            <p:stCondLst>
                              <p:cond delay="3000"/>
                            </p:stCondLst>
                            <p:childTnLst>
                              <p:par>
                                <p:cTn id="324" presetID="21" presetClass="emph" presetSubtype="0" fill="remove" grpId="1" nodeType="afterEffect">
                                  <p:stCondLst>
                                    <p:cond delay="0"/>
                                  </p:stCondLst>
                                  <p:childTnLst>
                                    <p:animClr clrSpc="hsl" dir="cw">
                                      <p:cBhvr override="childStyle">
                                        <p:cTn id="325" dur="50" fill="hold"/>
                                        <p:tgtEl>
                                          <p:spTgt spid="37"/>
                                        </p:tgtEl>
                                        <p:attrNameLst>
                                          <p:attrName>style.color</p:attrName>
                                        </p:attrNameLst>
                                      </p:cBhvr>
                                      <p:by>
                                        <p:hsl h="7200000" s="0" l="0"/>
                                      </p:by>
                                    </p:animClr>
                                    <p:animClr clrSpc="hsl" dir="cw">
                                      <p:cBhvr>
                                        <p:cTn id="326" dur="50" fill="hold"/>
                                        <p:tgtEl>
                                          <p:spTgt spid="37"/>
                                        </p:tgtEl>
                                        <p:attrNameLst>
                                          <p:attrName>fillcolor</p:attrName>
                                        </p:attrNameLst>
                                      </p:cBhvr>
                                      <p:by>
                                        <p:hsl h="7200000" s="0" l="0"/>
                                      </p:by>
                                    </p:animClr>
                                    <p:animClr clrSpc="hsl" dir="cw">
                                      <p:cBhvr>
                                        <p:cTn id="327" dur="50" fill="hold"/>
                                        <p:tgtEl>
                                          <p:spTgt spid="37"/>
                                        </p:tgtEl>
                                        <p:attrNameLst>
                                          <p:attrName>stroke.color</p:attrName>
                                        </p:attrNameLst>
                                      </p:cBhvr>
                                      <p:by>
                                        <p:hsl h="7200000" s="0" l="0"/>
                                      </p:by>
                                    </p:animClr>
                                    <p:set>
                                      <p:cBhvr>
                                        <p:cTn id="328" dur="50" fill="hold"/>
                                        <p:tgtEl>
                                          <p:spTgt spid="37"/>
                                        </p:tgtEl>
                                        <p:attrNameLst>
                                          <p:attrName>fill.type</p:attrName>
                                        </p:attrNameLst>
                                      </p:cBhvr>
                                      <p:to>
                                        <p:strVal val="solid"/>
                                      </p:to>
                                    </p:set>
                                  </p:childTnLst>
                                </p:cTn>
                              </p:par>
                            </p:childTnLst>
                          </p:cTn>
                        </p:par>
                        <p:par>
                          <p:cTn id="329" fill="hold" nodeType="afterGroup">
                            <p:stCondLst>
                              <p:cond delay="3050"/>
                            </p:stCondLst>
                            <p:childTnLst>
                              <p:par>
                                <p:cTn id="330" presetID="21" presetClass="emph" presetSubtype="0" fill="remove" grpId="0" nodeType="afterEffect">
                                  <p:stCondLst>
                                    <p:cond delay="0"/>
                                  </p:stCondLst>
                                  <p:childTnLst>
                                    <p:animClr clrSpc="hsl" dir="cw">
                                      <p:cBhvr override="childStyle">
                                        <p:cTn id="331" dur="50" fill="hold"/>
                                        <p:tgtEl>
                                          <p:spTgt spid="36"/>
                                        </p:tgtEl>
                                        <p:attrNameLst>
                                          <p:attrName>style.color</p:attrName>
                                        </p:attrNameLst>
                                      </p:cBhvr>
                                      <p:by>
                                        <p:hsl h="7200000" s="0" l="0"/>
                                      </p:by>
                                    </p:animClr>
                                    <p:animClr clrSpc="hsl" dir="cw">
                                      <p:cBhvr>
                                        <p:cTn id="332" dur="50" fill="hold"/>
                                        <p:tgtEl>
                                          <p:spTgt spid="36"/>
                                        </p:tgtEl>
                                        <p:attrNameLst>
                                          <p:attrName>fillcolor</p:attrName>
                                        </p:attrNameLst>
                                      </p:cBhvr>
                                      <p:by>
                                        <p:hsl h="7200000" s="0" l="0"/>
                                      </p:by>
                                    </p:animClr>
                                    <p:animClr clrSpc="hsl" dir="cw">
                                      <p:cBhvr>
                                        <p:cTn id="333" dur="50" fill="hold"/>
                                        <p:tgtEl>
                                          <p:spTgt spid="36"/>
                                        </p:tgtEl>
                                        <p:attrNameLst>
                                          <p:attrName>stroke.color</p:attrName>
                                        </p:attrNameLst>
                                      </p:cBhvr>
                                      <p:by>
                                        <p:hsl h="7200000" s="0" l="0"/>
                                      </p:by>
                                    </p:animClr>
                                    <p:set>
                                      <p:cBhvr>
                                        <p:cTn id="334" dur="50" fill="hold"/>
                                        <p:tgtEl>
                                          <p:spTgt spid="36"/>
                                        </p:tgtEl>
                                        <p:attrNameLst>
                                          <p:attrName>fill.type</p:attrName>
                                        </p:attrNameLst>
                                      </p:cBhvr>
                                      <p:to>
                                        <p:strVal val="solid"/>
                                      </p:to>
                                    </p:set>
                                  </p:childTnLst>
                                </p:cTn>
                              </p:par>
                            </p:childTnLst>
                          </p:cTn>
                        </p:par>
                        <p:par>
                          <p:cTn id="335" fill="hold" nodeType="afterGroup">
                            <p:stCondLst>
                              <p:cond delay="3100"/>
                            </p:stCondLst>
                            <p:childTnLst>
                              <p:par>
                                <p:cTn id="336" presetID="21" presetClass="emph" presetSubtype="0" fill="remove" grpId="1" nodeType="afterEffect">
                                  <p:stCondLst>
                                    <p:cond delay="0"/>
                                  </p:stCondLst>
                                  <p:childTnLst>
                                    <p:animClr clrSpc="hsl" dir="cw">
                                      <p:cBhvr override="childStyle">
                                        <p:cTn id="337" dur="50" fill="hold"/>
                                        <p:tgtEl>
                                          <p:spTgt spid="36"/>
                                        </p:tgtEl>
                                        <p:attrNameLst>
                                          <p:attrName>style.color</p:attrName>
                                        </p:attrNameLst>
                                      </p:cBhvr>
                                      <p:by>
                                        <p:hsl h="7200000" s="0" l="0"/>
                                      </p:by>
                                    </p:animClr>
                                    <p:animClr clrSpc="hsl" dir="cw">
                                      <p:cBhvr>
                                        <p:cTn id="338" dur="50" fill="hold"/>
                                        <p:tgtEl>
                                          <p:spTgt spid="36"/>
                                        </p:tgtEl>
                                        <p:attrNameLst>
                                          <p:attrName>fillcolor</p:attrName>
                                        </p:attrNameLst>
                                      </p:cBhvr>
                                      <p:by>
                                        <p:hsl h="7200000" s="0" l="0"/>
                                      </p:by>
                                    </p:animClr>
                                    <p:animClr clrSpc="hsl" dir="cw">
                                      <p:cBhvr>
                                        <p:cTn id="339" dur="50" fill="hold"/>
                                        <p:tgtEl>
                                          <p:spTgt spid="36"/>
                                        </p:tgtEl>
                                        <p:attrNameLst>
                                          <p:attrName>stroke.color</p:attrName>
                                        </p:attrNameLst>
                                      </p:cBhvr>
                                      <p:by>
                                        <p:hsl h="7200000" s="0" l="0"/>
                                      </p:by>
                                    </p:animClr>
                                    <p:set>
                                      <p:cBhvr>
                                        <p:cTn id="340" dur="50" fill="hold"/>
                                        <p:tgtEl>
                                          <p:spTgt spid="36"/>
                                        </p:tgtEl>
                                        <p:attrNameLst>
                                          <p:attrName>fill.type</p:attrName>
                                        </p:attrNameLst>
                                      </p:cBhvr>
                                      <p:to>
                                        <p:strVal val="solid"/>
                                      </p:to>
                                    </p:set>
                                  </p:childTnLst>
                                </p:cTn>
                              </p:par>
                            </p:childTnLst>
                          </p:cTn>
                        </p:par>
                      </p:childTnLst>
                    </p:cTn>
                  </p:par>
                  <p:par>
                    <p:cTn id="341" fill="hold" nodeType="clickPar">
                      <p:stCondLst>
                        <p:cond delay="indefinite"/>
                      </p:stCondLst>
                      <p:childTnLst>
                        <p:par>
                          <p:cTn id="342" fill="hold" nodeType="withGroup">
                            <p:stCondLst>
                              <p:cond delay="0"/>
                            </p:stCondLst>
                            <p:childTnLst>
                              <p:par>
                                <p:cTn id="343" presetID="21" presetClass="emph" presetSubtype="0" fill="remove" grpId="0" nodeType="clickEffect">
                                  <p:stCondLst>
                                    <p:cond delay="0"/>
                                  </p:stCondLst>
                                  <p:childTnLst>
                                    <p:animClr clrSpc="hsl" dir="cw">
                                      <p:cBhvr override="childStyle">
                                        <p:cTn id="344" dur="50" fill="hold"/>
                                        <p:tgtEl>
                                          <p:spTgt spid="2"/>
                                        </p:tgtEl>
                                        <p:attrNameLst>
                                          <p:attrName>style.color</p:attrName>
                                        </p:attrNameLst>
                                      </p:cBhvr>
                                      <p:by>
                                        <p:hsl h="7200000" s="0" l="0"/>
                                      </p:by>
                                    </p:animClr>
                                    <p:animClr clrSpc="hsl" dir="cw">
                                      <p:cBhvr>
                                        <p:cTn id="345" dur="50" fill="hold"/>
                                        <p:tgtEl>
                                          <p:spTgt spid="2"/>
                                        </p:tgtEl>
                                        <p:attrNameLst>
                                          <p:attrName>fillcolor</p:attrName>
                                        </p:attrNameLst>
                                      </p:cBhvr>
                                      <p:by>
                                        <p:hsl h="7200000" s="0" l="0"/>
                                      </p:by>
                                    </p:animClr>
                                    <p:animClr clrSpc="hsl" dir="cw">
                                      <p:cBhvr>
                                        <p:cTn id="346" dur="50" fill="hold"/>
                                        <p:tgtEl>
                                          <p:spTgt spid="2"/>
                                        </p:tgtEl>
                                        <p:attrNameLst>
                                          <p:attrName>stroke.color</p:attrName>
                                        </p:attrNameLst>
                                      </p:cBhvr>
                                      <p:by>
                                        <p:hsl h="7200000" s="0" l="0"/>
                                      </p:by>
                                    </p:animClr>
                                    <p:set>
                                      <p:cBhvr>
                                        <p:cTn id="347" dur="50" fill="hold"/>
                                        <p:tgtEl>
                                          <p:spTgt spid="2"/>
                                        </p:tgtEl>
                                        <p:attrNameLst>
                                          <p:attrName>fill.type</p:attrName>
                                        </p:attrNameLst>
                                      </p:cBhvr>
                                      <p:to>
                                        <p:strVal val="solid"/>
                                      </p:to>
                                    </p:set>
                                  </p:childTnLst>
                                </p:cTn>
                              </p:par>
                            </p:childTnLst>
                          </p:cTn>
                        </p:par>
                      </p:childTnLst>
                    </p:cTn>
                  </p:par>
                  <p:par>
                    <p:cTn id="348" fill="hold" nodeType="clickPar">
                      <p:stCondLst>
                        <p:cond delay="indefinite"/>
                      </p:stCondLst>
                      <p:childTnLst>
                        <p:par>
                          <p:cTn id="349" fill="hold" nodeType="withGroup">
                            <p:stCondLst>
                              <p:cond delay="0"/>
                            </p:stCondLst>
                            <p:childTnLst>
                              <p:par>
                                <p:cTn id="350" presetID="21" presetClass="emph" presetSubtype="0" fill="remove" grpId="1" nodeType="clickEffect">
                                  <p:stCondLst>
                                    <p:cond delay="0"/>
                                  </p:stCondLst>
                                  <p:childTnLst>
                                    <p:animClr clrSpc="hsl" dir="cw">
                                      <p:cBhvr override="childStyle">
                                        <p:cTn id="351" dur="50" fill="hold"/>
                                        <p:tgtEl>
                                          <p:spTgt spid="2"/>
                                        </p:tgtEl>
                                        <p:attrNameLst>
                                          <p:attrName>style.color</p:attrName>
                                        </p:attrNameLst>
                                      </p:cBhvr>
                                      <p:by>
                                        <p:hsl h="7200000" s="0" l="0"/>
                                      </p:by>
                                    </p:animClr>
                                    <p:animClr clrSpc="hsl" dir="cw">
                                      <p:cBhvr>
                                        <p:cTn id="352" dur="50" fill="hold"/>
                                        <p:tgtEl>
                                          <p:spTgt spid="2"/>
                                        </p:tgtEl>
                                        <p:attrNameLst>
                                          <p:attrName>fillcolor</p:attrName>
                                        </p:attrNameLst>
                                      </p:cBhvr>
                                      <p:by>
                                        <p:hsl h="7200000" s="0" l="0"/>
                                      </p:by>
                                    </p:animClr>
                                    <p:animClr clrSpc="hsl" dir="cw">
                                      <p:cBhvr>
                                        <p:cTn id="353" dur="50" fill="hold"/>
                                        <p:tgtEl>
                                          <p:spTgt spid="2"/>
                                        </p:tgtEl>
                                        <p:attrNameLst>
                                          <p:attrName>stroke.color</p:attrName>
                                        </p:attrNameLst>
                                      </p:cBhvr>
                                      <p:by>
                                        <p:hsl h="7200000" s="0" l="0"/>
                                      </p:by>
                                    </p:animClr>
                                    <p:set>
                                      <p:cBhvr>
                                        <p:cTn id="354" dur="50" fill="hold"/>
                                        <p:tgtEl>
                                          <p:spTgt spid="2"/>
                                        </p:tgtEl>
                                        <p:attrNameLst>
                                          <p:attrName>fill.type</p:attrName>
                                        </p:attrNameLst>
                                      </p:cBhvr>
                                      <p:to>
                                        <p:strVal val="solid"/>
                                      </p:to>
                                    </p:set>
                                  </p:childTnLst>
                                </p:cTn>
                              </p:par>
                            </p:childTnLst>
                          </p:cTn>
                        </p:par>
                        <p:par>
                          <p:cTn id="355" fill="hold" nodeType="afterGroup">
                            <p:stCondLst>
                              <p:cond delay="50"/>
                            </p:stCondLst>
                            <p:childTnLst>
                              <p:par>
                                <p:cTn id="356" presetID="21" presetClass="emph" presetSubtype="0" fill="remove" grpId="0" nodeType="afterEffect">
                                  <p:stCondLst>
                                    <p:cond delay="0"/>
                                  </p:stCondLst>
                                  <p:childTnLst>
                                    <p:animClr clrSpc="hsl" dir="cw">
                                      <p:cBhvr override="childStyle">
                                        <p:cTn id="357" dur="50" fill="hold"/>
                                        <p:tgtEl>
                                          <p:spTgt spid="3"/>
                                        </p:tgtEl>
                                        <p:attrNameLst>
                                          <p:attrName>style.color</p:attrName>
                                        </p:attrNameLst>
                                      </p:cBhvr>
                                      <p:by>
                                        <p:hsl h="7200000" s="0" l="0"/>
                                      </p:by>
                                    </p:animClr>
                                    <p:animClr clrSpc="hsl" dir="cw">
                                      <p:cBhvr>
                                        <p:cTn id="358" dur="50" fill="hold"/>
                                        <p:tgtEl>
                                          <p:spTgt spid="3"/>
                                        </p:tgtEl>
                                        <p:attrNameLst>
                                          <p:attrName>fillcolor</p:attrName>
                                        </p:attrNameLst>
                                      </p:cBhvr>
                                      <p:by>
                                        <p:hsl h="7200000" s="0" l="0"/>
                                      </p:by>
                                    </p:animClr>
                                    <p:animClr clrSpc="hsl" dir="cw">
                                      <p:cBhvr>
                                        <p:cTn id="359" dur="50" fill="hold"/>
                                        <p:tgtEl>
                                          <p:spTgt spid="3"/>
                                        </p:tgtEl>
                                        <p:attrNameLst>
                                          <p:attrName>stroke.color</p:attrName>
                                        </p:attrNameLst>
                                      </p:cBhvr>
                                      <p:by>
                                        <p:hsl h="7200000" s="0" l="0"/>
                                      </p:by>
                                    </p:animClr>
                                    <p:set>
                                      <p:cBhvr>
                                        <p:cTn id="360" dur="50" fill="hold"/>
                                        <p:tgtEl>
                                          <p:spTgt spid="3"/>
                                        </p:tgtEl>
                                        <p:attrNameLst>
                                          <p:attrName>fill.type</p:attrName>
                                        </p:attrNameLst>
                                      </p:cBhvr>
                                      <p:to>
                                        <p:strVal val="solid"/>
                                      </p:to>
                                    </p:set>
                                  </p:childTnLst>
                                </p:cTn>
                              </p:par>
                            </p:childTnLst>
                          </p:cTn>
                        </p:par>
                        <p:par>
                          <p:cTn id="361" fill="hold" nodeType="afterGroup">
                            <p:stCondLst>
                              <p:cond delay="100"/>
                            </p:stCondLst>
                            <p:childTnLst>
                              <p:par>
                                <p:cTn id="362" presetID="21" presetClass="emph" presetSubtype="0" fill="remove" grpId="1" nodeType="afterEffect">
                                  <p:stCondLst>
                                    <p:cond delay="0"/>
                                  </p:stCondLst>
                                  <p:childTnLst>
                                    <p:animClr clrSpc="hsl" dir="cw">
                                      <p:cBhvr override="childStyle">
                                        <p:cTn id="363" dur="50" fill="hold"/>
                                        <p:tgtEl>
                                          <p:spTgt spid="3"/>
                                        </p:tgtEl>
                                        <p:attrNameLst>
                                          <p:attrName>style.color</p:attrName>
                                        </p:attrNameLst>
                                      </p:cBhvr>
                                      <p:by>
                                        <p:hsl h="7200000" s="0" l="0"/>
                                      </p:by>
                                    </p:animClr>
                                    <p:animClr clrSpc="hsl" dir="cw">
                                      <p:cBhvr>
                                        <p:cTn id="364" dur="50" fill="hold"/>
                                        <p:tgtEl>
                                          <p:spTgt spid="3"/>
                                        </p:tgtEl>
                                        <p:attrNameLst>
                                          <p:attrName>fillcolor</p:attrName>
                                        </p:attrNameLst>
                                      </p:cBhvr>
                                      <p:by>
                                        <p:hsl h="7200000" s="0" l="0"/>
                                      </p:by>
                                    </p:animClr>
                                    <p:animClr clrSpc="hsl" dir="cw">
                                      <p:cBhvr>
                                        <p:cTn id="365" dur="50" fill="hold"/>
                                        <p:tgtEl>
                                          <p:spTgt spid="3"/>
                                        </p:tgtEl>
                                        <p:attrNameLst>
                                          <p:attrName>stroke.color</p:attrName>
                                        </p:attrNameLst>
                                      </p:cBhvr>
                                      <p:by>
                                        <p:hsl h="7200000" s="0" l="0"/>
                                      </p:by>
                                    </p:animClr>
                                    <p:set>
                                      <p:cBhvr>
                                        <p:cTn id="366" dur="50" fill="hold"/>
                                        <p:tgtEl>
                                          <p:spTgt spid="3"/>
                                        </p:tgtEl>
                                        <p:attrNameLst>
                                          <p:attrName>fill.type</p:attrName>
                                        </p:attrNameLst>
                                      </p:cBhvr>
                                      <p:to>
                                        <p:strVal val="solid"/>
                                      </p:to>
                                    </p:set>
                                  </p:childTnLst>
                                </p:cTn>
                              </p:par>
                            </p:childTnLst>
                          </p:cTn>
                        </p:par>
                        <p:par>
                          <p:cTn id="367" fill="hold" nodeType="afterGroup">
                            <p:stCondLst>
                              <p:cond delay="150"/>
                            </p:stCondLst>
                            <p:childTnLst>
                              <p:par>
                                <p:cTn id="368" presetID="21" presetClass="emph" presetSubtype="0" fill="remove" grpId="0" nodeType="afterEffect">
                                  <p:stCondLst>
                                    <p:cond delay="0"/>
                                  </p:stCondLst>
                                  <p:childTnLst>
                                    <p:animClr clrSpc="hsl" dir="cw">
                                      <p:cBhvr override="childStyle">
                                        <p:cTn id="369" dur="50" fill="hold"/>
                                        <p:tgtEl>
                                          <p:spTgt spid="4"/>
                                        </p:tgtEl>
                                        <p:attrNameLst>
                                          <p:attrName>style.color</p:attrName>
                                        </p:attrNameLst>
                                      </p:cBhvr>
                                      <p:by>
                                        <p:hsl h="7200000" s="0" l="0"/>
                                      </p:by>
                                    </p:animClr>
                                    <p:animClr clrSpc="hsl" dir="cw">
                                      <p:cBhvr>
                                        <p:cTn id="370" dur="50" fill="hold"/>
                                        <p:tgtEl>
                                          <p:spTgt spid="4"/>
                                        </p:tgtEl>
                                        <p:attrNameLst>
                                          <p:attrName>fillcolor</p:attrName>
                                        </p:attrNameLst>
                                      </p:cBhvr>
                                      <p:by>
                                        <p:hsl h="7200000" s="0" l="0"/>
                                      </p:by>
                                    </p:animClr>
                                    <p:animClr clrSpc="hsl" dir="cw">
                                      <p:cBhvr>
                                        <p:cTn id="371" dur="50" fill="hold"/>
                                        <p:tgtEl>
                                          <p:spTgt spid="4"/>
                                        </p:tgtEl>
                                        <p:attrNameLst>
                                          <p:attrName>stroke.color</p:attrName>
                                        </p:attrNameLst>
                                      </p:cBhvr>
                                      <p:by>
                                        <p:hsl h="7200000" s="0" l="0"/>
                                      </p:by>
                                    </p:animClr>
                                    <p:set>
                                      <p:cBhvr>
                                        <p:cTn id="372" dur="50" fill="hold"/>
                                        <p:tgtEl>
                                          <p:spTgt spid="4"/>
                                        </p:tgtEl>
                                        <p:attrNameLst>
                                          <p:attrName>fill.type</p:attrName>
                                        </p:attrNameLst>
                                      </p:cBhvr>
                                      <p:to>
                                        <p:strVal val="solid"/>
                                      </p:to>
                                    </p:set>
                                  </p:childTnLst>
                                </p:cTn>
                              </p:par>
                            </p:childTnLst>
                          </p:cTn>
                        </p:par>
                        <p:par>
                          <p:cTn id="373" fill="hold" nodeType="afterGroup">
                            <p:stCondLst>
                              <p:cond delay="200"/>
                            </p:stCondLst>
                            <p:childTnLst>
                              <p:par>
                                <p:cTn id="374" presetID="21" presetClass="emph" presetSubtype="0" fill="remove" grpId="1" nodeType="afterEffect">
                                  <p:stCondLst>
                                    <p:cond delay="0"/>
                                  </p:stCondLst>
                                  <p:childTnLst>
                                    <p:animClr clrSpc="hsl" dir="cw">
                                      <p:cBhvr override="childStyle">
                                        <p:cTn id="375" dur="50" fill="hold"/>
                                        <p:tgtEl>
                                          <p:spTgt spid="4"/>
                                        </p:tgtEl>
                                        <p:attrNameLst>
                                          <p:attrName>style.color</p:attrName>
                                        </p:attrNameLst>
                                      </p:cBhvr>
                                      <p:by>
                                        <p:hsl h="7200000" s="0" l="0"/>
                                      </p:by>
                                    </p:animClr>
                                    <p:animClr clrSpc="hsl" dir="cw">
                                      <p:cBhvr>
                                        <p:cTn id="376" dur="50" fill="hold"/>
                                        <p:tgtEl>
                                          <p:spTgt spid="4"/>
                                        </p:tgtEl>
                                        <p:attrNameLst>
                                          <p:attrName>fillcolor</p:attrName>
                                        </p:attrNameLst>
                                      </p:cBhvr>
                                      <p:by>
                                        <p:hsl h="7200000" s="0" l="0"/>
                                      </p:by>
                                    </p:animClr>
                                    <p:animClr clrSpc="hsl" dir="cw">
                                      <p:cBhvr>
                                        <p:cTn id="377" dur="50" fill="hold"/>
                                        <p:tgtEl>
                                          <p:spTgt spid="4"/>
                                        </p:tgtEl>
                                        <p:attrNameLst>
                                          <p:attrName>stroke.color</p:attrName>
                                        </p:attrNameLst>
                                      </p:cBhvr>
                                      <p:by>
                                        <p:hsl h="7200000" s="0" l="0"/>
                                      </p:by>
                                    </p:animClr>
                                    <p:set>
                                      <p:cBhvr>
                                        <p:cTn id="378" dur="50" fill="hold"/>
                                        <p:tgtEl>
                                          <p:spTgt spid="4"/>
                                        </p:tgtEl>
                                        <p:attrNameLst>
                                          <p:attrName>fill.type</p:attrName>
                                        </p:attrNameLst>
                                      </p:cBhvr>
                                      <p:to>
                                        <p:strVal val="solid"/>
                                      </p:to>
                                    </p:set>
                                  </p:childTnLst>
                                </p:cTn>
                              </p:par>
                            </p:childTnLst>
                          </p:cTn>
                        </p:par>
                        <p:par>
                          <p:cTn id="379" fill="hold" nodeType="afterGroup">
                            <p:stCondLst>
                              <p:cond delay="250"/>
                            </p:stCondLst>
                            <p:childTnLst>
                              <p:par>
                                <p:cTn id="380" presetID="21" presetClass="emph" presetSubtype="0" fill="remove" grpId="0" nodeType="afterEffect">
                                  <p:stCondLst>
                                    <p:cond delay="0"/>
                                  </p:stCondLst>
                                  <p:childTnLst>
                                    <p:animClr clrSpc="hsl" dir="cw">
                                      <p:cBhvr override="childStyle">
                                        <p:cTn id="381" dur="50" fill="hold"/>
                                        <p:tgtEl>
                                          <p:spTgt spid="5"/>
                                        </p:tgtEl>
                                        <p:attrNameLst>
                                          <p:attrName>style.color</p:attrName>
                                        </p:attrNameLst>
                                      </p:cBhvr>
                                      <p:by>
                                        <p:hsl h="7200000" s="0" l="0"/>
                                      </p:by>
                                    </p:animClr>
                                    <p:animClr clrSpc="hsl" dir="cw">
                                      <p:cBhvr>
                                        <p:cTn id="382" dur="50" fill="hold"/>
                                        <p:tgtEl>
                                          <p:spTgt spid="5"/>
                                        </p:tgtEl>
                                        <p:attrNameLst>
                                          <p:attrName>fillcolor</p:attrName>
                                        </p:attrNameLst>
                                      </p:cBhvr>
                                      <p:by>
                                        <p:hsl h="7200000" s="0" l="0"/>
                                      </p:by>
                                    </p:animClr>
                                    <p:animClr clrSpc="hsl" dir="cw">
                                      <p:cBhvr>
                                        <p:cTn id="383" dur="50" fill="hold"/>
                                        <p:tgtEl>
                                          <p:spTgt spid="5"/>
                                        </p:tgtEl>
                                        <p:attrNameLst>
                                          <p:attrName>stroke.color</p:attrName>
                                        </p:attrNameLst>
                                      </p:cBhvr>
                                      <p:by>
                                        <p:hsl h="7200000" s="0" l="0"/>
                                      </p:by>
                                    </p:animClr>
                                    <p:set>
                                      <p:cBhvr>
                                        <p:cTn id="384" dur="50" fill="hold"/>
                                        <p:tgtEl>
                                          <p:spTgt spid="5"/>
                                        </p:tgtEl>
                                        <p:attrNameLst>
                                          <p:attrName>fill.type</p:attrName>
                                        </p:attrNameLst>
                                      </p:cBhvr>
                                      <p:to>
                                        <p:strVal val="solid"/>
                                      </p:to>
                                    </p:set>
                                  </p:childTnLst>
                                </p:cTn>
                              </p:par>
                            </p:childTnLst>
                          </p:cTn>
                        </p:par>
                        <p:par>
                          <p:cTn id="385" fill="hold" nodeType="afterGroup">
                            <p:stCondLst>
                              <p:cond delay="300"/>
                            </p:stCondLst>
                            <p:childTnLst>
                              <p:par>
                                <p:cTn id="386" presetID="21" presetClass="emph" presetSubtype="0" fill="remove" grpId="1" nodeType="afterEffect">
                                  <p:stCondLst>
                                    <p:cond delay="0"/>
                                  </p:stCondLst>
                                  <p:childTnLst>
                                    <p:animClr clrSpc="hsl" dir="cw">
                                      <p:cBhvr override="childStyle">
                                        <p:cTn id="387" dur="50" fill="hold"/>
                                        <p:tgtEl>
                                          <p:spTgt spid="5"/>
                                        </p:tgtEl>
                                        <p:attrNameLst>
                                          <p:attrName>style.color</p:attrName>
                                        </p:attrNameLst>
                                      </p:cBhvr>
                                      <p:by>
                                        <p:hsl h="7200000" s="0" l="0"/>
                                      </p:by>
                                    </p:animClr>
                                    <p:animClr clrSpc="hsl" dir="cw">
                                      <p:cBhvr>
                                        <p:cTn id="388" dur="50" fill="hold"/>
                                        <p:tgtEl>
                                          <p:spTgt spid="5"/>
                                        </p:tgtEl>
                                        <p:attrNameLst>
                                          <p:attrName>fillcolor</p:attrName>
                                        </p:attrNameLst>
                                      </p:cBhvr>
                                      <p:by>
                                        <p:hsl h="7200000" s="0" l="0"/>
                                      </p:by>
                                    </p:animClr>
                                    <p:animClr clrSpc="hsl" dir="cw">
                                      <p:cBhvr>
                                        <p:cTn id="389" dur="50" fill="hold"/>
                                        <p:tgtEl>
                                          <p:spTgt spid="5"/>
                                        </p:tgtEl>
                                        <p:attrNameLst>
                                          <p:attrName>stroke.color</p:attrName>
                                        </p:attrNameLst>
                                      </p:cBhvr>
                                      <p:by>
                                        <p:hsl h="7200000" s="0" l="0"/>
                                      </p:by>
                                    </p:animClr>
                                    <p:set>
                                      <p:cBhvr>
                                        <p:cTn id="390" dur="50" fill="hold"/>
                                        <p:tgtEl>
                                          <p:spTgt spid="5"/>
                                        </p:tgtEl>
                                        <p:attrNameLst>
                                          <p:attrName>fill.type</p:attrName>
                                        </p:attrNameLst>
                                      </p:cBhvr>
                                      <p:to>
                                        <p:strVal val="solid"/>
                                      </p:to>
                                    </p:set>
                                  </p:childTnLst>
                                </p:cTn>
                              </p:par>
                            </p:childTnLst>
                          </p:cTn>
                        </p:par>
                        <p:par>
                          <p:cTn id="391" fill="hold" nodeType="afterGroup">
                            <p:stCondLst>
                              <p:cond delay="350"/>
                            </p:stCondLst>
                            <p:childTnLst>
                              <p:par>
                                <p:cTn id="392" presetID="21" presetClass="emph" presetSubtype="0" fill="remove" grpId="0" nodeType="afterEffect">
                                  <p:stCondLst>
                                    <p:cond delay="0"/>
                                  </p:stCondLst>
                                  <p:childTnLst>
                                    <p:animClr clrSpc="hsl" dir="cw">
                                      <p:cBhvr override="childStyle">
                                        <p:cTn id="393" dur="50" fill="hold"/>
                                        <p:tgtEl>
                                          <p:spTgt spid="6"/>
                                        </p:tgtEl>
                                        <p:attrNameLst>
                                          <p:attrName>style.color</p:attrName>
                                        </p:attrNameLst>
                                      </p:cBhvr>
                                      <p:by>
                                        <p:hsl h="7200000" s="0" l="0"/>
                                      </p:by>
                                    </p:animClr>
                                    <p:animClr clrSpc="hsl" dir="cw">
                                      <p:cBhvr>
                                        <p:cTn id="394" dur="50" fill="hold"/>
                                        <p:tgtEl>
                                          <p:spTgt spid="6"/>
                                        </p:tgtEl>
                                        <p:attrNameLst>
                                          <p:attrName>fillcolor</p:attrName>
                                        </p:attrNameLst>
                                      </p:cBhvr>
                                      <p:by>
                                        <p:hsl h="7200000" s="0" l="0"/>
                                      </p:by>
                                    </p:animClr>
                                    <p:animClr clrSpc="hsl" dir="cw">
                                      <p:cBhvr>
                                        <p:cTn id="395" dur="50" fill="hold"/>
                                        <p:tgtEl>
                                          <p:spTgt spid="6"/>
                                        </p:tgtEl>
                                        <p:attrNameLst>
                                          <p:attrName>stroke.color</p:attrName>
                                        </p:attrNameLst>
                                      </p:cBhvr>
                                      <p:by>
                                        <p:hsl h="7200000" s="0" l="0"/>
                                      </p:by>
                                    </p:animClr>
                                    <p:set>
                                      <p:cBhvr>
                                        <p:cTn id="396" dur="50" fill="hold"/>
                                        <p:tgtEl>
                                          <p:spTgt spid="6"/>
                                        </p:tgtEl>
                                        <p:attrNameLst>
                                          <p:attrName>fill.type</p:attrName>
                                        </p:attrNameLst>
                                      </p:cBhvr>
                                      <p:to>
                                        <p:strVal val="solid"/>
                                      </p:to>
                                    </p:set>
                                  </p:childTnLst>
                                </p:cTn>
                              </p:par>
                            </p:childTnLst>
                          </p:cTn>
                        </p:par>
                        <p:par>
                          <p:cTn id="397" fill="hold" nodeType="afterGroup">
                            <p:stCondLst>
                              <p:cond delay="400"/>
                            </p:stCondLst>
                            <p:childTnLst>
                              <p:par>
                                <p:cTn id="398" presetID="21" presetClass="emph" presetSubtype="0" fill="remove" grpId="1" nodeType="afterEffect">
                                  <p:stCondLst>
                                    <p:cond delay="0"/>
                                  </p:stCondLst>
                                  <p:childTnLst>
                                    <p:animClr clrSpc="hsl" dir="cw">
                                      <p:cBhvr override="childStyle">
                                        <p:cTn id="399" dur="50" fill="hold"/>
                                        <p:tgtEl>
                                          <p:spTgt spid="6"/>
                                        </p:tgtEl>
                                        <p:attrNameLst>
                                          <p:attrName>style.color</p:attrName>
                                        </p:attrNameLst>
                                      </p:cBhvr>
                                      <p:by>
                                        <p:hsl h="7200000" s="0" l="0"/>
                                      </p:by>
                                    </p:animClr>
                                    <p:animClr clrSpc="hsl" dir="cw">
                                      <p:cBhvr>
                                        <p:cTn id="400" dur="50" fill="hold"/>
                                        <p:tgtEl>
                                          <p:spTgt spid="6"/>
                                        </p:tgtEl>
                                        <p:attrNameLst>
                                          <p:attrName>fillcolor</p:attrName>
                                        </p:attrNameLst>
                                      </p:cBhvr>
                                      <p:by>
                                        <p:hsl h="7200000" s="0" l="0"/>
                                      </p:by>
                                    </p:animClr>
                                    <p:animClr clrSpc="hsl" dir="cw">
                                      <p:cBhvr>
                                        <p:cTn id="401" dur="50" fill="hold"/>
                                        <p:tgtEl>
                                          <p:spTgt spid="6"/>
                                        </p:tgtEl>
                                        <p:attrNameLst>
                                          <p:attrName>stroke.color</p:attrName>
                                        </p:attrNameLst>
                                      </p:cBhvr>
                                      <p:by>
                                        <p:hsl h="7200000" s="0" l="0"/>
                                      </p:by>
                                    </p:animClr>
                                    <p:set>
                                      <p:cBhvr>
                                        <p:cTn id="402" dur="50" fill="hold"/>
                                        <p:tgtEl>
                                          <p:spTgt spid="6"/>
                                        </p:tgtEl>
                                        <p:attrNameLst>
                                          <p:attrName>fill.type</p:attrName>
                                        </p:attrNameLst>
                                      </p:cBhvr>
                                      <p:to>
                                        <p:strVal val="solid"/>
                                      </p:to>
                                    </p:set>
                                  </p:childTnLst>
                                </p:cTn>
                              </p:par>
                            </p:childTnLst>
                          </p:cTn>
                        </p:par>
                        <p:par>
                          <p:cTn id="403" fill="hold" nodeType="afterGroup">
                            <p:stCondLst>
                              <p:cond delay="450"/>
                            </p:stCondLst>
                            <p:childTnLst>
                              <p:par>
                                <p:cTn id="404" presetID="21" presetClass="emph" presetSubtype="0" fill="remove" grpId="0" nodeType="afterEffect">
                                  <p:stCondLst>
                                    <p:cond delay="0"/>
                                  </p:stCondLst>
                                  <p:childTnLst>
                                    <p:animClr clrSpc="hsl" dir="cw">
                                      <p:cBhvr override="childStyle">
                                        <p:cTn id="405" dur="50" fill="hold"/>
                                        <p:tgtEl>
                                          <p:spTgt spid="7"/>
                                        </p:tgtEl>
                                        <p:attrNameLst>
                                          <p:attrName>style.color</p:attrName>
                                        </p:attrNameLst>
                                      </p:cBhvr>
                                      <p:by>
                                        <p:hsl h="7200000" s="0" l="0"/>
                                      </p:by>
                                    </p:animClr>
                                    <p:animClr clrSpc="hsl" dir="cw">
                                      <p:cBhvr>
                                        <p:cTn id="406" dur="50" fill="hold"/>
                                        <p:tgtEl>
                                          <p:spTgt spid="7"/>
                                        </p:tgtEl>
                                        <p:attrNameLst>
                                          <p:attrName>fillcolor</p:attrName>
                                        </p:attrNameLst>
                                      </p:cBhvr>
                                      <p:by>
                                        <p:hsl h="7200000" s="0" l="0"/>
                                      </p:by>
                                    </p:animClr>
                                    <p:animClr clrSpc="hsl" dir="cw">
                                      <p:cBhvr>
                                        <p:cTn id="407" dur="50" fill="hold"/>
                                        <p:tgtEl>
                                          <p:spTgt spid="7"/>
                                        </p:tgtEl>
                                        <p:attrNameLst>
                                          <p:attrName>stroke.color</p:attrName>
                                        </p:attrNameLst>
                                      </p:cBhvr>
                                      <p:by>
                                        <p:hsl h="7200000" s="0" l="0"/>
                                      </p:by>
                                    </p:animClr>
                                    <p:set>
                                      <p:cBhvr>
                                        <p:cTn id="408" dur="50" fill="hold"/>
                                        <p:tgtEl>
                                          <p:spTgt spid="7"/>
                                        </p:tgtEl>
                                        <p:attrNameLst>
                                          <p:attrName>fill.type</p:attrName>
                                        </p:attrNameLst>
                                      </p:cBhvr>
                                      <p:to>
                                        <p:strVal val="solid"/>
                                      </p:to>
                                    </p:set>
                                  </p:childTnLst>
                                </p:cTn>
                              </p:par>
                            </p:childTnLst>
                          </p:cTn>
                        </p:par>
                        <p:par>
                          <p:cTn id="409" fill="hold" nodeType="afterGroup">
                            <p:stCondLst>
                              <p:cond delay="500"/>
                            </p:stCondLst>
                            <p:childTnLst>
                              <p:par>
                                <p:cTn id="410" presetID="21" presetClass="emph" presetSubtype="0" fill="remove" grpId="1" nodeType="afterEffect">
                                  <p:stCondLst>
                                    <p:cond delay="0"/>
                                  </p:stCondLst>
                                  <p:childTnLst>
                                    <p:animClr clrSpc="hsl" dir="cw">
                                      <p:cBhvr override="childStyle">
                                        <p:cTn id="411" dur="50" fill="hold"/>
                                        <p:tgtEl>
                                          <p:spTgt spid="7"/>
                                        </p:tgtEl>
                                        <p:attrNameLst>
                                          <p:attrName>style.color</p:attrName>
                                        </p:attrNameLst>
                                      </p:cBhvr>
                                      <p:by>
                                        <p:hsl h="7200000" s="0" l="0"/>
                                      </p:by>
                                    </p:animClr>
                                    <p:animClr clrSpc="hsl" dir="cw">
                                      <p:cBhvr>
                                        <p:cTn id="412" dur="50" fill="hold"/>
                                        <p:tgtEl>
                                          <p:spTgt spid="7"/>
                                        </p:tgtEl>
                                        <p:attrNameLst>
                                          <p:attrName>fillcolor</p:attrName>
                                        </p:attrNameLst>
                                      </p:cBhvr>
                                      <p:by>
                                        <p:hsl h="7200000" s="0" l="0"/>
                                      </p:by>
                                    </p:animClr>
                                    <p:animClr clrSpc="hsl" dir="cw">
                                      <p:cBhvr>
                                        <p:cTn id="413" dur="50" fill="hold"/>
                                        <p:tgtEl>
                                          <p:spTgt spid="7"/>
                                        </p:tgtEl>
                                        <p:attrNameLst>
                                          <p:attrName>stroke.color</p:attrName>
                                        </p:attrNameLst>
                                      </p:cBhvr>
                                      <p:by>
                                        <p:hsl h="7200000" s="0" l="0"/>
                                      </p:by>
                                    </p:animClr>
                                    <p:set>
                                      <p:cBhvr>
                                        <p:cTn id="414" dur="50" fill="hold"/>
                                        <p:tgtEl>
                                          <p:spTgt spid="7"/>
                                        </p:tgtEl>
                                        <p:attrNameLst>
                                          <p:attrName>fill.type</p:attrName>
                                        </p:attrNameLst>
                                      </p:cBhvr>
                                      <p:to>
                                        <p:strVal val="solid"/>
                                      </p:to>
                                    </p:set>
                                  </p:childTnLst>
                                </p:cTn>
                              </p:par>
                            </p:childTnLst>
                          </p:cTn>
                        </p:par>
                        <p:par>
                          <p:cTn id="415" fill="hold" nodeType="afterGroup">
                            <p:stCondLst>
                              <p:cond delay="550"/>
                            </p:stCondLst>
                            <p:childTnLst>
                              <p:par>
                                <p:cTn id="416" presetID="21" presetClass="emph" presetSubtype="0" fill="remove" grpId="0" nodeType="afterEffect">
                                  <p:stCondLst>
                                    <p:cond delay="0"/>
                                  </p:stCondLst>
                                  <p:childTnLst>
                                    <p:animClr clrSpc="hsl" dir="cw">
                                      <p:cBhvr override="childStyle">
                                        <p:cTn id="417" dur="50" fill="hold"/>
                                        <p:tgtEl>
                                          <p:spTgt spid="41"/>
                                        </p:tgtEl>
                                        <p:attrNameLst>
                                          <p:attrName>style.color</p:attrName>
                                        </p:attrNameLst>
                                      </p:cBhvr>
                                      <p:by>
                                        <p:hsl h="7200000" s="0" l="0"/>
                                      </p:by>
                                    </p:animClr>
                                    <p:animClr clrSpc="hsl" dir="cw">
                                      <p:cBhvr>
                                        <p:cTn id="418" dur="50" fill="hold"/>
                                        <p:tgtEl>
                                          <p:spTgt spid="41"/>
                                        </p:tgtEl>
                                        <p:attrNameLst>
                                          <p:attrName>fillcolor</p:attrName>
                                        </p:attrNameLst>
                                      </p:cBhvr>
                                      <p:by>
                                        <p:hsl h="7200000" s="0" l="0"/>
                                      </p:by>
                                    </p:animClr>
                                    <p:animClr clrSpc="hsl" dir="cw">
                                      <p:cBhvr>
                                        <p:cTn id="419" dur="50" fill="hold"/>
                                        <p:tgtEl>
                                          <p:spTgt spid="41"/>
                                        </p:tgtEl>
                                        <p:attrNameLst>
                                          <p:attrName>stroke.color</p:attrName>
                                        </p:attrNameLst>
                                      </p:cBhvr>
                                      <p:by>
                                        <p:hsl h="7200000" s="0" l="0"/>
                                      </p:by>
                                    </p:animClr>
                                    <p:set>
                                      <p:cBhvr>
                                        <p:cTn id="420" dur="50" fill="hold"/>
                                        <p:tgtEl>
                                          <p:spTgt spid="41"/>
                                        </p:tgtEl>
                                        <p:attrNameLst>
                                          <p:attrName>fill.type</p:attrName>
                                        </p:attrNameLst>
                                      </p:cBhvr>
                                      <p:to>
                                        <p:strVal val="solid"/>
                                      </p:to>
                                    </p:set>
                                  </p:childTnLst>
                                </p:cTn>
                              </p:par>
                            </p:childTnLst>
                          </p:cTn>
                        </p:par>
                        <p:par>
                          <p:cTn id="421" fill="hold" nodeType="afterGroup">
                            <p:stCondLst>
                              <p:cond delay="600"/>
                            </p:stCondLst>
                            <p:childTnLst>
                              <p:par>
                                <p:cTn id="422" presetID="21" presetClass="emph" presetSubtype="0" fill="remove" grpId="1" nodeType="afterEffect">
                                  <p:stCondLst>
                                    <p:cond delay="0"/>
                                  </p:stCondLst>
                                  <p:childTnLst>
                                    <p:animClr clrSpc="hsl" dir="cw">
                                      <p:cBhvr override="childStyle">
                                        <p:cTn id="423" dur="50" fill="hold"/>
                                        <p:tgtEl>
                                          <p:spTgt spid="41"/>
                                        </p:tgtEl>
                                        <p:attrNameLst>
                                          <p:attrName>style.color</p:attrName>
                                        </p:attrNameLst>
                                      </p:cBhvr>
                                      <p:by>
                                        <p:hsl h="7200000" s="0" l="0"/>
                                      </p:by>
                                    </p:animClr>
                                    <p:animClr clrSpc="hsl" dir="cw">
                                      <p:cBhvr>
                                        <p:cTn id="424" dur="50" fill="hold"/>
                                        <p:tgtEl>
                                          <p:spTgt spid="41"/>
                                        </p:tgtEl>
                                        <p:attrNameLst>
                                          <p:attrName>fillcolor</p:attrName>
                                        </p:attrNameLst>
                                      </p:cBhvr>
                                      <p:by>
                                        <p:hsl h="7200000" s="0" l="0"/>
                                      </p:by>
                                    </p:animClr>
                                    <p:animClr clrSpc="hsl" dir="cw">
                                      <p:cBhvr>
                                        <p:cTn id="425" dur="50" fill="hold"/>
                                        <p:tgtEl>
                                          <p:spTgt spid="41"/>
                                        </p:tgtEl>
                                        <p:attrNameLst>
                                          <p:attrName>stroke.color</p:attrName>
                                        </p:attrNameLst>
                                      </p:cBhvr>
                                      <p:by>
                                        <p:hsl h="7200000" s="0" l="0"/>
                                      </p:by>
                                    </p:animClr>
                                    <p:set>
                                      <p:cBhvr>
                                        <p:cTn id="426" dur="50" fill="hold"/>
                                        <p:tgtEl>
                                          <p:spTgt spid="41"/>
                                        </p:tgtEl>
                                        <p:attrNameLst>
                                          <p:attrName>fill.type</p:attrName>
                                        </p:attrNameLst>
                                      </p:cBhvr>
                                      <p:to>
                                        <p:strVal val="solid"/>
                                      </p:to>
                                    </p:set>
                                  </p:childTnLst>
                                </p:cTn>
                              </p:par>
                              <p:par>
                                <p:cTn id="427" presetID="2" presetClass="exit" presetSubtype="4" fill="hold" nodeType="withEffect">
                                  <p:stCondLst>
                                    <p:cond delay="0"/>
                                  </p:stCondLst>
                                  <p:childTnLst>
                                    <p:anim calcmode="lin" valueType="num">
                                      <p:cBhvr additive="base">
                                        <p:cTn id="428" dur="500"/>
                                        <p:tgtEl>
                                          <p:spTgt spid="36"/>
                                        </p:tgtEl>
                                        <p:attrNameLst>
                                          <p:attrName>ppt_x</p:attrName>
                                        </p:attrNameLst>
                                      </p:cBhvr>
                                      <p:tavLst>
                                        <p:tav tm="0">
                                          <p:val>
                                            <p:strVal val="ppt_x"/>
                                          </p:val>
                                        </p:tav>
                                        <p:tav tm="100000">
                                          <p:val>
                                            <p:strVal val="ppt_x"/>
                                          </p:val>
                                        </p:tav>
                                      </p:tavLst>
                                    </p:anim>
                                    <p:anim calcmode="lin" valueType="num">
                                      <p:cBhvr additive="base">
                                        <p:cTn id="429" dur="500"/>
                                        <p:tgtEl>
                                          <p:spTgt spid="36"/>
                                        </p:tgtEl>
                                        <p:attrNameLst>
                                          <p:attrName>ppt_y</p:attrName>
                                        </p:attrNameLst>
                                      </p:cBhvr>
                                      <p:tavLst>
                                        <p:tav tm="0">
                                          <p:val>
                                            <p:strVal val="ppt_y"/>
                                          </p:val>
                                        </p:tav>
                                        <p:tav tm="100000">
                                          <p:val>
                                            <p:strVal val="1+ppt_h/2"/>
                                          </p:val>
                                        </p:tav>
                                      </p:tavLst>
                                    </p:anim>
                                    <p:set>
                                      <p:cBhvr>
                                        <p:cTn id="430" dur="1" fill="hold">
                                          <p:stCondLst>
                                            <p:cond delay="499"/>
                                          </p:stCondLst>
                                        </p:cTn>
                                        <p:tgtEl>
                                          <p:spTgt spid="36"/>
                                        </p:tgtEl>
                                        <p:attrNameLst>
                                          <p:attrName>style.visibility</p:attrName>
                                        </p:attrNameLst>
                                      </p:cBhvr>
                                      <p:to>
                                        <p:strVal val="hidden"/>
                                      </p:to>
                                    </p:set>
                                  </p:childTnLst>
                                </p:cTn>
                              </p:par>
                              <p:par>
                                <p:cTn id="431" presetID="2" presetClass="exit" presetSubtype="4" fill="hold" nodeType="withEffect">
                                  <p:stCondLst>
                                    <p:cond delay="0"/>
                                  </p:stCondLst>
                                  <p:childTnLst>
                                    <p:anim calcmode="lin" valueType="num">
                                      <p:cBhvr additive="base">
                                        <p:cTn id="432" dur="500"/>
                                        <p:tgtEl>
                                          <p:spTgt spid="37"/>
                                        </p:tgtEl>
                                        <p:attrNameLst>
                                          <p:attrName>ppt_x</p:attrName>
                                        </p:attrNameLst>
                                      </p:cBhvr>
                                      <p:tavLst>
                                        <p:tav tm="0">
                                          <p:val>
                                            <p:strVal val="ppt_x"/>
                                          </p:val>
                                        </p:tav>
                                        <p:tav tm="100000">
                                          <p:val>
                                            <p:strVal val="ppt_x"/>
                                          </p:val>
                                        </p:tav>
                                      </p:tavLst>
                                    </p:anim>
                                    <p:anim calcmode="lin" valueType="num">
                                      <p:cBhvr additive="base">
                                        <p:cTn id="433" dur="500"/>
                                        <p:tgtEl>
                                          <p:spTgt spid="37"/>
                                        </p:tgtEl>
                                        <p:attrNameLst>
                                          <p:attrName>ppt_y</p:attrName>
                                        </p:attrNameLst>
                                      </p:cBhvr>
                                      <p:tavLst>
                                        <p:tav tm="0">
                                          <p:val>
                                            <p:strVal val="ppt_y"/>
                                          </p:val>
                                        </p:tav>
                                        <p:tav tm="100000">
                                          <p:val>
                                            <p:strVal val="1+ppt_h/2"/>
                                          </p:val>
                                        </p:tav>
                                      </p:tavLst>
                                    </p:anim>
                                    <p:set>
                                      <p:cBhvr>
                                        <p:cTn id="434" dur="1" fill="hold">
                                          <p:stCondLst>
                                            <p:cond delay="499"/>
                                          </p:stCondLst>
                                        </p:cTn>
                                        <p:tgtEl>
                                          <p:spTgt spid="37"/>
                                        </p:tgtEl>
                                        <p:attrNameLst>
                                          <p:attrName>style.visibility</p:attrName>
                                        </p:attrNameLst>
                                      </p:cBhvr>
                                      <p:to>
                                        <p:strVal val="hidden"/>
                                      </p:to>
                                    </p:set>
                                  </p:childTnLst>
                                </p:cTn>
                              </p:par>
                              <p:par>
                                <p:cTn id="435" presetID="2" presetClass="exit" presetSubtype="4" fill="hold" nodeType="withEffect">
                                  <p:stCondLst>
                                    <p:cond delay="0"/>
                                  </p:stCondLst>
                                  <p:childTnLst>
                                    <p:anim calcmode="lin" valueType="num">
                                      <p:cBhvr additive="base">
                                        <p:cTn id="436" dur="500"/>
                                        <p:tgtEl>
                                          <p:spTgt spid="35"/>
                                        </p:tgtEl>
                                        <p:attrNameLst>
                                          <p:attrName>ppt_x</p:attrName>
                                        </p:attrNameLst>
                                      </p:cBhvr>
                                      <p:tavLst>
                                        <p:tav tm="0">
                                          <p:val>
                                            <p:strVal val="ppt_x"/>
                                          </p:val>
                                        </p:tav>
                                        <p:tav tm="100000">
                                          <p:val>
                                            <p:strVal val="ppt_x"/>
                                          </p:val>
                                        </p:tav>
                                      </p:tavLst>
                                    </p:anim>
                                    <p:anim calcmode="lin" valueType="num">
                                      <p:cBhvr additive="base">
                                        <p:cTn id="437" dur="500"/>
                                        <p:tgtEl>
                                          <p:spTgt spid="35"/>
                                        </p:tgtEl>
                                        <p:attrNameLst>
                                          <p:attrName>ppt_y</p:attrName>
                                        </p:attrNameLst>
                                      </p:cBhvr>
                                      <p:tavLst>
                                        <p:tav tm="0">
                                          <p:val>
                                            <p:strVal val="ppt_y"/>
                                          </p:val>
                                        </p:tav>
                                        <p:tav tm="100000">
                                          <p:val>
                                            <p:strVal val="1+ppt_h/2"/>
                                          </p:val>
                                        </p:tav>
                                      </p:tavLst>
                                    </p:anim>
                                    <p:set>
                                      <p:cBhvr>
                                        <p:cTn id="438" dur="1" fill="hold">
                                          <p:stCondLst>
                                            <p:cond delay="499"/>
                                          </p:stCondLst>
                                        </p:cTn>
                                        <p:tgtEl>
                                          <p:spTgt spid="35"/>
                                        </p:tgtEl>
                                        <p:attrNameLst>
                                          <p:attrName>style.visibility</p:attrName>
                                        </p:attrNameLst>
                                      </p:cBhvr>
                                      <p:to>
                                        <p:strVal val="hidden"/>
                                      </p:to>
                                    </p:set>
                                  </p:childTnLst>
                                </p:cTn>
                              </p:par>
                              <p:par>
                                <p:cTn id="439" presetID="2" presetClass="exit" presetSubtype="4" fill="hold" nodeType="withEffect">
                                  <p:stCondLst>
                                    <p:cond delay="0"/>
                                  </p:stCondLst>
                                  <p:childTnLst>
                                    <p:anim calcmode="lin" valueType="num">
                                      <p:cBhvr additive="base">
                                        <p:cTn id="440" dur="500"/>
                                        <p:tgtEl>
                                          <p:spTgt spid="7171"/>
                                        </p:tgtEl>
                                        <p:attrNameLst>
                                          <p:attrName>ppt_x</p:attrName>
                                        </p:attrNameLst>
                                      </p:cBhvr>
                                      <p:tavLst>
                                        <p:tav tm="0">
                                          <p:val>
                                            <p:strVal val="ppt_x"/>
                                          </p:val>
                                        </p:tav>
                                        <p:tav tm="100000">
                                          <p:val>
                                            <p:strVal val="ppt_x"/>
                                          </p:val>
                                        </p:tav>
                                      </p:tavLst>
                                    </p:anim>
                                    <p:anim calcmode="lin" valueType="num">
                                      <p:cBhvr additive="base">
                                        <p:cTn id="441" dur="500"/>
                                        <p:tgtEl>
                                          <p:spTgt spid="7171"/>
                                        </p:tgtEl>
                                        <p:attrNameLst>
                                          <p:attrName>ppt_y</p:attrName>
                                        </p:attrNameLst>
                                      </p:cBhvr>
                                      <p:tavLst>
                                        <p:tav tm="0">
                                          <p:val>
                                            <p:strVal val="ppt_y"/>
                                          </p:val>
                                        </p:tav>
                                        <p:tav tm="100000">
                                          <p:val>
                                            <p:strVal val="1+ppt_h/2"/>
                                          </p:val>
                                        </p:tav>
                                      </p:tavLst>
                                    </p:anim>
                                    <p:set>
                                      <p:cBhvr>
                                        <p:cTn id="442" dur="1" fill="hold">
                                          <p:stCondLst>
                                            <p:cond delay="499"/>
                                          </p:stCondLst>
                                        </p:cTn>
                                        <p:tgtEl>
                                          <p:spTgt spid="7171"/>
                                        </p:tgtEl>
                                        <p:attrNameLst>
                                          <p:attrName>style.visibility</p:attrName>
                                        </p:attrNameLst>
                                      </p:cBhvr>
                                      <p:to>
                                        <p:strVal val="hidden"/>
                                      </p:to>
                                    </p:set>
                                  </p:childTnLst>
                                </p:cTn>
                              </p:par>
                              <p:par>
                                <p:cTn id="443" presetID="2" presetClass="exit" presetSubtype="4" fill="hold" nodeType="withEffect">
                                  <p:stCondLst>
                                    <p:cond delay="0"/>
                                  </p:stCondLst>
                                  <p:childTnLst>
                                    <p:anim calcmode="lin" valueType="num">
                                      <p:cBhvr additive="base">
                                        <p:cTn id="444" dur="500"/>
                                        <p:tgtEl>
                                          <p:spTgt spid="7170"/>
                                        </p:tgtEl>
                                        <p:attrNameLst>
                                          <p:attrName>ppt_x</p:attrName>
                                        </p:attrNameLst>
                                      </p:cBhvr>
                                      <p:tavLst>
                                        <p:tav tm="0">
                                          <p:val>
                                            <p:strVal val="ppt_x"/>
                                          </p:val>
                                        </p:tav>
                                        <p:tav tm="100000">
                                          <p:val>
                                            <p:strVal val="ppt_x"/>
                                          </p:val>
                                        </p:tav>
                                      </p:tavLst>
                                    </p:anim>
                                    <p:anim calcmode="lin" valueType="num">
                                      <p:cBhvr additive="base">
                                        <p:cTn id="445" dur="500"/>
                                        <p:tgtEl>
                                          <p:spTgt spid="7170"/>
                                        </p:tgtEl>
                                        <p:attrNameLst>
                                          <p:attrName>ppt_y</p:attrName>
                                        </p:attrNameLst>
                                      </p:cBhvr>
                                      <p:tavLst>
                                        <p:tav tm="0">
                                          <p:val>
                                            <p:strVal val="ppt_y"/>
                                          </p:val>
                                        </p:tav>
                                        <p:tav tm="100000">
                                          <p:val>
                                            <p:strVal val="1+ppt_h/2"/>
                                          </p:val>
                                        </p:tav>
                                      </p:tavLst>
                                    </p:anim>
                                    <p:set>
                                      <p:cBhvr>
                                        <p:cTn id="446" dur="1" fill="hold">
                                          <p:stCondLst>
                                            <p:cond delay="499"/>
                                          </p:stCondLst>
                                        </p:cTn>
                                        <p:tgtEl>
                                          <p:spTgt spid="7170"/>
                                        </p:tgtEl>
                                        <p:attrNameLst>
                                          <p:attrName>style.visibility</p:attrName>
                                        </p:attrNameLst>
                                      </p:cBhvr>
                                      <p:to>
                                        <p:strVal val="hidden"/>
                                      </p:to>
                                    </p:set>
                                  </p:childTnLst>
                                </p:cTn>
                              </p:par>
                              <p:par>
                                <p:cTn id="447" presetID="2" presetClass="exit" presetSubtype="4" fill="hold" nodeType="withEffect">
                                  <p:stCondLst>
                                    <p:cond delay="0"/>
                                  </p:stCondLst>
                                  <p:childTnLst>
                                    <p:anim calcmode="lin" valueType="num">
                                      <p:cBhvr additive="base">
                                        <p:cTn id="448" dur="500"/>
                                        <p:tgtEl>
                                          <p:spTgt spid="34"/>
                                        </p:tgtEl>
                                        <p:attrNameLst>
                                          <p:attrName>ppt_x</p:attrName>
                                        </p:attrNameLst>
                                      </p:cBhvr>
                                      <p:tavLst>
                                        <p:tav tm="0">
                                          <p:val>
                                            <p:strVal val="ppt_x"/>
                                          </p:val>
                                        </p:tav>
                                        <p:tav tm="100000">
                                          <p:val>
                                            <p:strVal val="ppt_x"/>
                                          </p:val>
                                        </p:tav>
                                      </p:tavLst>
                                    </p:anim>
                                    <p:anim calcmode="lin" valueType="num">
                                      <p:cBhvr additive="base">
                                        <p:cTn id="449" dur="500"/>
                                        <p:tgtEl>
                                          <p:spTgt spid="34"/>
                                        </p:tgtEl>
                                        <p:attrNameLst>
                                          <p:attrName>ppt_y</p:attrName>
                                        </p:attrNameLst>
                                      </p:cBhvr>
                                      <p:tavLst>
                                        <p:tav tm="0">
                                          <p:val>
                                            <p:strVal val="ppt_y"/>
                                          </p:val>
                                        </p:tav>
                                        <p:tav tm="100000">
                                          <p:val>
                                            <p:strVal val="1+ppt_h/2"/>
                                          </p:val>
                                        </p:tav>
                                      </p:tavLst>
                                    </p:anim>
                                    <p:set>
                                      <p:cBhvr>
                                        <p:cTn id="450" dur="1" fill="hold">
                                          <p:stCondLst>
                                            <p:cond delay="499"/>
                                          </p:stCondLst>
                                        </p:cTn>
                                        <p:tgtEl>
                                          <p:spTgt spid="34"/>
                                        </p:tgtEl>
                                        <p:attrNameLst>
                                          <p:attrName>style.visibility</p:attrName>
                                        </p:attrNameLst>
                                      </p:cBhvr>
                                      <p:to>
                                        <p:strVal val="hidden"/>
                                      </p:to>
                                    </p:set>
                                  </p:childTnLst>
                                </p:cTn>
                              </p:par>
                              <p:par>
                                <p:cTn id="451" presetID="2" presetClass="exit" presetSubtype="4" fill="hold" nodeType="withEffect">
                                  <p:stCondLst>
                                    <p:cond delay="0"/>
                                  </p:stCondLst>
                                  <p:childTnLst>
                                    <p:anim calcmode="lin" valueType="num">
                                      <p:cBhvr additive="base">
                                        <p:cTn id="452" dur="500"/>
                                        <p:tgtEl>
                                          <p:spTgt spid="7172"/>
                                        </p:tgtEl>
                                        <p:attrNameLst>
                                          <p:attrName>ppt_x</p:attrName>
                                        </p:attrNameLst>
                                      </p:cBhvr>
                                      <p:tavLst>
                                        <p:tav tm="0">
                                          <p:val>
                                            <p:strVal val="ppt_x"/>
                                          </p:val>
                                        </p:tav>
                                        <p:tav tm="100000">
                                          <p:val>
                                            <p:strVal val="ppt_x"/>
                                          </p:val>
                                        </p:tav>
                                      </p:tavLst>
                                    </p:anim>
                                    <p:anim calcmode="lin" valueType="num">
                                      <p:cBhvr additive="base">
                                        <p:cTn id="453" dur="500"/>
                                        <p:tgtEl>
                                          <p:spTgt spid="7172"/>
                                        </p:tgtEl>
                                        <p:attrNameLst>
                                          <p:attrName>ppt_y</p:attrName>
                                        </p:attrNameLst>
                                      </p:cBhvr>
                                      <p:tavLst>
                                        <p:tav tm="0">
                                          <p:val>
                                            <p:strVal val="ppt_y"/>
                                          </p:val>
                                        </p:tav>
                                        <p:tav tm="100000">
                                          <p:val>
                                            <p:strVal val="1+ppt_h/2"/>
                                          </p:val>
                                        </p:tav>
                                      </p:tavLst>
                                    </p:anim>
                                    <p:set>
                                      <p:cBhvr>
                                        <p:cTn id="454" dur="1" fill="hold">
                                          <p:stCondLst>
                                            <p:cond delay="499"/>
                                          </p:stCondLst>
                                        </p:cTn>
                                        <p:tgtEl>
                                          <p:spTgt spid="7172"/>
                                        </p:tgtEl>
                                        <p:attrNameLst>
                                          <p:attrName>style.visibility</p:attrName>
                                        </p:attrNameLst>
                                      </p:cBhvr>
                                      <p:to>
                                        <p:strVal val="hidden"/>
                                      </p:to>
                                    </p:set>
                                  </p:childTnLst>
                                </p:cTn>
                              </p:par>
                              <p:par>
                                <p:cTn id="455" presetID="2" presetClass="exit" presetSubtype="4" fill="hold" nodeType="withEffect">
                                  <p:stCondLst>
                                    <p:cond delay="0"/>
                                  </p:stCondLst>
                                  <p:childTnLst>
                                    <p:anim calcmode="lin" valueType="num">
                                      <p:cBhvr additive="base">
                                        <p:cTn id="456" dur="500"/>
                                        <p:tgtEl>
                                          <p:spTgt spid="7173"/>
                                        </p:tgtEl>
                                        <p:attrNameLst>
                                          <p:attrName>ppt_x</p:attrName>
                                        </p:attrNameLst>
                                      </p:cBhvr>
                                      <p:tavLst>
                                        <p:tav tm="0">
                                          <p:val>
                                            <p:strVal val="ppt_x"/>
                                          </p:val>
                                        </p:tav>
                                        <p:tav tm="100000">
                                          <p:val>
                                            <p:strVal val="ppt_x"/>
                                          </p:val>
                                        </p:tav>
                                      </p:tavLst>
                                    </p:anim>
                                    <p:anim calcmode="lin" valueType="num">
                                      <p:cBhvr additive="base">
                                        <p:cTn id="457" dur="500"/>
                                        <p:tgtEl>
                                          <p:spTgt spid="7173"/>
                                        </p:tgtEl>
                                        <p:attrNameLst>
                                          <p:attrName>ppt_y</p:attrName>
                                        </p:attrNameLst>
                                      </p:cBhvr>
                                      <p:tavLst>
                                        <p:tav tm="0">
                                          <p:val>
                                            <p:strVal val="ppt_y"/>
                                          </p:val>
                                        </p:tav>
                                        <p:tav tm="100000">
                                          <p:val>
                                            <p:strVal val="1+ppt_h/2"/>
                                          </p:val>
                                        </p:tav>
                                      </p:tavLst>
                                    </p:anim>
                                    <p:set>
                                      <p:cBhvr>
                                        <p:cTn id="458" dur="1" fill="hold">
                                          <p:stCondLst>
                                            <p:cond delay="499"/>
                                          </p:stCondLst>
                                        </p:cTn>
                                        <p:tgtEl>
                                          <p:spTgt spid="7173"/>
                                        </p:tgtEl>
                                        <p:attrNameLst>
                                          <p:attrName>style.visibility</p:attrName>
                                        </p:attrNameLst>
                                      </p:cBhvr>
                                      <p:to>
                                        <p:strVal val="hidden"/>
                                      </p:to>
                                    </p:set>
                                  </p:childTnLst>
                                </p:cTn>
                              </p:par>
                              <p:par>
                                <p:cTn id="459" presetID="2" presetClass="exit" presetSubtype="4" fill="hold" nodeType="withEffect">
                                  <p:stCondLst>
                                    <p:cond delay="0"/>
                                  </p:stCondLst>
                                  <p:childTnLst>
                                    <p:anim calcmode="lin" valueType="num">
                                      <p:cBhvr additive="base">
                                        <p:cTn id="460" dur="500"/>
                                        <p:tgtEl>
                                          <p:spTgt spid="7175"/>
                                        </p:tgtEl>
                                        <p:attrNameLst>
                                          <p:attrName>ppt_x</p:attrName>
                                        </p:attrNameLst>
                                      </p:cBhvr>
                                      <p:tavLst>
                                        <p:tav tm="0">
                                          <p:val>
                                            <p:strVal val="ppt_x"/>
                                          </p:val>
                                        </p:tav>
                                        <p:tav tm="100000">
                                          <p:val>
                                            <p:strVal val="ppt_x"/>
                                          </p:val>
                                        </p:tav>
                                      </p:tavLst>
                                    </p:anim>
                                    <p:anim calcmode="lin" valueType="num">
                                      <p:cBhvr additive="base">
                                        <p:cTn id="461" dur="500"/>
                                        <p:tgtEl>
                                          <p:spTgt spid="7175"/>
                                        </p:tgtEl>
                                        <p:attrNameLst>
                                          <p:attrName>ppt_y</p:attrName>
                                        </p:attrNameLst>
                                      </p:cBhvr>
                                      <p:tavLst>
                                        <p:tav tm="0">
                                          <p:val>
                                            <p:strVal val="ppt_y"/>
                                          </p:val>
                                        </p:tav>
                                        <p:tav tm="100000">
                                          <p:val>
                                            <p:strVal val="1+ppt_h/2"/>
                                          </p:val>
                                        </p:tav>
                                      </p:tavLst>
                                    </p:anim>
                                    <p:set>
                                      <p:cBhvr>
                                        <p:cTn id="462" dur="1" fill="hold">
                                          <p:stCondLst>
                                            <p:cond delay="499"/>
                                          </p:stCondLst>
                                        </p:cTn>
                                        <p:tgtEl>
                                          <p:spTgt spid="7175"/>
                                        </p:tgtEl>
                                        <p:attrNameLst>
                                          <p:attrName>style.visibility</p:attrName>
                                        </p:attrNameLst>
                                      </p:cBhvr>
                                      <p:to>
                                        <p:strVal val="hidden"/>
                                      </p:to>
                                    </p:set>
                                  </p:childTnLst>
                                </p:cTn>
                              </p:par>
                              <p:par>
                                <p:cTn id="463" presetID="2" presetClass="exit" presetSubtype="4" fill="hold" nodeType="withEffect">
                                  <p:stCondLst>
                                    <p:cond delay="0"/>
                                  </p:stCondLst>
                                  <p:childTnLst>
                                    <p:anim calcmode="lin" valueType="num">
                                      <p:cBhvr additive="base">
                                        <p:cTn id="464" dur="500"/>
                                        <p:tgtEl>
                                          <p:spTgt spid="7176"/>
                                        </p:tgtEl>
                                        <p:attrNameLst>
                                          <p:attrName>ppt_x</p:attrName>
                                        </p:attrNameLst>
                                      </p:cBhvr>
                                      <p:tavLst>
                                        <p:tav tm="0">
                                          <p:val>
                                            <p:strVal val="ppt_x"/>
                                          </p:val>
                                        </p:tav>
                                        <p:tav tm="100000">
                                          <p:val>
                                            <p:strVal val="ppt_x"/>
                                          </p:val>
                                        </p:tav>
                                      </p:tavLst>
                                    </p:anim>
                                    <p:anim calcmode="lin" valueType="num">
                                      <p:cBhvr additive="base">
                                        <p:cTn id="465" dur="500"/>
                                        <p:tgtEl>
                                          <p:spTgt spid="7176"/>
                                        </p:tgtEl>
                                        <p:attrNameLst>
                                          <p:attrName>ppt_y</p:attrName>
                                        </p:attrNameLst>
                                      </p:cBhvr>
                                      <p:tavLst>
                                        <p:tav tm="0">
                                          <p:val>
                                            <p:strVal val="ppt_y"/>
                                          </p:val>
                                        </p:tav>
                                        <p:tav tm="100000">
                                          <p:val>
                                            <p:strVal val="1+ppt_h/2"/>
                                          </p:val>
                                        </p:tav>
                                      </p:tavLst>
                                    </p:anim>
                                    <p:set>
                                      <p:cBhvr>
                                        <p:cTn id="466" dur="1" fill="hold">
                                          <p:stCondLst>
                                            <p:cond delay="499"/>
                                          </p:stCondLst>
                                        </p:cTn>
                                        <p:tgtEl>
                                          <p:spTgt spid="7176"/>
                                        </p:tgtEl>
                                        <p:attrNameLst>
                                          <p:attrName>style.visibility</p:attrName>
                                        </p:attrNameLst>
                                      </p:cBhvr>
                                      <p:to>
                                        <p:strVal val="hidden"/>
                                      </p:to>
                                    </p:set>
                                  </p:childTnLst>
                                </p:cTn>
                              </p:par>
                              <p:par>
                                <p:cTn id="467" presetID="2" presetClass="exit" presetSubtype="4" fill="hold" nodeType="withEffect">
                                  <p:stCondLst>
                                    <p:cond delay="0"/>
                                  </p:stCondLst>
                                  <p:childTnLst>
                                    <p:anim calcmode="lin" valueType="num">
                                      <p:cBhvr additive="base">
                                        <p:cTn id="468" dur="500"/>
                                        <p:tgtEl>
                                          <p:spTgt spid="7177"/>
                                        </p:tgtEl>
                                        <p:attrNameLst>
                                          <p:attrName>ppt_x</p:attrName>
                                        </p:attrNameLst>
                                      </p:cBhvr>
                                      <p:tavLst>
                                        <p:tav tm="0">
                                          <p:val>
                                            <p:strVal val="ppt_x"/>
                                          </p:val>
                                        </p:tav>
                                        <p:tav tm="100000">
                                          <p:val>
                                            <p:strVal val="ppt_x"/>
                                          </p:val>
                                        </p:tav>
                                      </p:tavLst>
                                    </p:anim>
                                    <p:anim calcmode="lin" valueType="num">
                                      <p:cBhvr additive="base">
                                        <p:cTn id="469" dur="500"/>
                                        <p:tgtEl>
                                          <p:spTgt spid="7177"/>
                                        </p:tgtEl>
                                        <p:attrNameLst>
                                          <p:attrName>ppt_y</p:attrName>
                                        </p:attrNameLst>
                                      </p:cBhvr>
                                      <p:tavLst>
                                        <p:tav tm="0">
                                          <p:val>
                                            <p:strVal val="ppt_y"/>
                                          </p:val>
                                        </p:tav>
                                        <p:tav tm="100000">
                                          <p:val>
                                            <p:strVal val="1+ppt_h/2"/>
                                          </p:val>
                                        </p:tav>
                                      </p:tavLst>
                                    </p:anim>
                                    <p:set>
                                      <p:cBhvr>
                                        <p:cTn id="470" dur="1" fill="hold">
                                          <p:stCondLst>
                                            <p:cond delay="499"/>
                                          </p:stCondLst>
                                        </p:cTn>
                                        <p:tgtEl>
                                          <p:spTgt spid="7177"/>
                                        </p:tgtEl>
                                        <p:attrNameLst>
                                          <p:attrName>style.visibility</p:attrName>
                                        </p:attrNameLst>
                                      </p:cBhvr>
                                      <p:to>
                                        <p:strVal val="hidden"/>
                                      </p:to>
                                    </p:set>
                                  </p:childTnLst>
                                </p:cTn>
                              </p:par>
                              <p:par>
                                <p:cTn id="471" presetID="2" presetClass="exit" presetSubtype="4" fill="hold" nodeType="withEffect">
                                  <p:stCondLst>
                                    <p:cond delay="0"/>
                                  </p:stCondLst>
                                  <p:childTnLst>
                                    <p:anim calcmode="lin" valueType="num">
                                      <p:cBhvr additive="base">
                                        <p:cTn id="472" dur="500"/>
                                        <p:tgtEl>
                                          <p:spTgt spid="7183"/>
                                        </p:tgtEl>
                                        <p:attrNameLst>
                                          <p:attrName>ppt_x</p:attrName>
                                        </p:attrNameLst>
                                      </p:cBhvr>
                                      <p:tavLst>
                                        <p:tav tm="0">
                                          <p:val>
                                            <p:strVal val="ppt_x"/>
                                          </p:val>
                                        </p:tav>
                                        <p:tav tm="100000">
                                          <p:val>
                                            <p:strVal val="ppt_x"/>
                                          </p:val>
                                        </p:tav>
                                      </p:tavLst>
                                    </p:anim>
                                    <p:anim calcmode="lin" valueType="num">
                                      <p:cBhvr additive="base">
                                        <p:cTn id="473" dur="500"/>
                                        <p:tgtEl>
                                          <p:spTgt spid="7183"/>
                                        </p:tgtEl>
                                        <p:attrNameLst>
                                          <p:attrName>ppt_y</p:attrName>
                                        </p:attrNameLst>
                                      </p:cBhvr>
                                      <p:tavLst>
                                        <p:tav tm="0">
                                          <p:val>
                                            <p:strVal val="ppt_y"/>
                                          </p:val>
                                        </p:tav>
                                        <p:tav tm="100000">
                                          <p:val>
                                            <p:strVal val="1+ppt_h/2"/>
                                          </p:val>
                                        </p:tav>
                                      </p:tavLst>
                                    </p:anim>
                                    <p:set>
                                      <p:cBhvr>
                                        <p:cTn id="474" dur="1" fill="hold">
                                          <p:stCondLst>
                                            <p:cond delay="499"/>
                                          </p:stCondLst>
                                        </p:cTn>
                                        <p:tgtEl>
                                          <p:spTgt spid="7183"/>
                                        </p:tgtEl>
                                        <p:attrNameLst>
                                          <p:attrName>style.visibility</p:attrName>
                                        </p:attrNameLst>
                                      </p:cBhvr>
                                      <p:to>
                                        <p:strVal val="hidden"/>
                                      </p:to>
                                    </p:set>
                                  </p:childTnLst>
                                </p:cTn>
                              </p:par>
                              <p:par>
                                <p:cTn id="475" presetID="2" presetClass="exit" presetSubtype="4" fill="hold" nodeType="withEffect">
                                  <p:stCondLst>
                                    <p:cond delay="0"/>
                                  </p:stCondLst>
                                  <p:childTnLst>
                                    <p:anim calcmode="lin" valueType="num">
                                      <p:cBhvr additive="base">
                                        <p:cTn id="476" dur="500"/>
                                        <p:tgtEl>
                                          <p:spTgt spid="7182"/>
                                        </p:tgtEl>
                                        <p:attrNameLst>
                                          <p:attrName>ppt_x</p:attrName>
                                        </p:attrNameLst>
                                      </p:cBhvr>
                                      <p:tavLst>
                                        <p:tav tm="0">
                                          <p:val>
                                            <p:strVal val="ppt_x"/>
                                          </p:val>
                                        </p:tav>
                                        <p:tav tm="100000">
                                          <p:val>
                                            <p:strVal val="ppt_x"/>
                                          </p:val>
                                        </p:tav>
                                      </p:tavLst>
                                    </p:anim>
                                    <p:anim calcmode="lin" valueType="num">
                                      <p:cBhvr additive="base">
                                        <p:cTn id="477" dur="500"/>
                                        <p:tgtEl>
                                          <p:spTgt spid="7182"/>
                                        </p:tgtEl>
                                        <p:attrNameLst>
                                          <p:attrName>ppt_y</p:attrName>
                                        </p:attrNameLst>
                                      </p:cBhvr>
                                      <p:tavLst>
                                        <p:tav tm="0">
                                          <p:val>
                                            <p:strVal val="ppt_y"/>
                                          </p:val>
                                        </p:tav>
                                        <p:tav tm="100000">
                                          <p:val>
                                            <p:strVal val="1+ppt_h/2"/>
                                          </p:val>
                                        </p:tav>
                                      </p:tavLst>
                                    </p:anim>
                                    <p:set>
                                      <p:cBhvr>
                                        <p:cTn id="478" dur="1" fill="hold">
                                          <p:stCondLst>
                                            <p:cond delay="499"/>
                                          </p:stCondLst>
                                        </p:cTn>
                                        <p:tgtEl>
                                          <p:spTgt spid="7182"/>
                                        </p:tgtEl>
                                        <p:attrNameLst>
                                          <p:attrName>style.visibility</p:attrName>
                                        </p:attrNameLst>
                                      </p:cBhvr>
                                      <p:to>
                                        <p:strVal val="hidden"/>
                                      </p:to>
                                    </p:set>
                                  </p:childTnLst>
                                </p:cTn>
                              </p:par>
                              <p:par>
                                <p:cTn id="479" presetID="2" presetClass="exit" presetSubtype="4" fill="hold" nodeType="withEffect">
                                  <p:stCondLst>
                                    <p:cond delay="0"/>
                                  </p:stCondLst>
                                  <p:childTnLst>
                                    <p:anim calcmode="lin" valueType="num">
                                      <p:cBhvr additive="base">
                                        <p:cTn id="480" dur="500"/>
                                        <p:tgtEl>
                                          <p:spTgt spid="7181"/>
                                        </p:tgtEl>
                                        <p:attrNameLst>
                                          <p:attrName>ppt_x</p:attrName>
                                        </p:attrNameLst>
                                      </p:cBhvr>
                                      <p:tavLst>
                                        <p:tav tm="0">
                                          <p:val>
                                            <p:strVal val="ppt_x"/>
                                          </p:val>
                                        </p:tav>
                                        <p:tav tm="100000">
                                          <p:val>
                                            <p:strVal val="ppt_x"/>
                                          </p:val>
                                        </p:tav>
                                      </p:tavLst>
                                    </p:anim>
                                    <p:anim calcmode="lin" valueType="num">
                                      <p:cBhvr additive="base">
                                        <p:cTn id="481" dur="500"/>
                                        <p:tgtEl>
                                          <p:spTgt spid="7181"/>
                                        </p:tgtEl>
                                        <p:attrNameLst>
                                          <p:attrName>ppt_y</p:attrName>
                                        </p:attrNameLst>
                                      </p:cBhvr>
                                      <p:tavLst>
                                        <p:tav tm="0">
                                          <p:val>
                                            <p:strVal val="ppt_y"/>
                                          </p:val>
                                        </p:tav>
                                        <p:tav tm="100000">
                                          <p:val>
                                            <p:strVal val="1+ppt_h/2"/>
                                          </p:val>
                                        </p:tav>
                                      </p:tavLst>
                                    </p:anim>
                                    <p:set>
                                      <p:cBhvr>
                                        <p:cTn id="482" dur="1" fill="hold">
                                          <p:stCondLst>
                                            <p:cond delay="499"/>
                                          </p:stCondLst>
                                        </p:cTn>
                                        <p:tgtEl>
                                          <p:spTgt spid="7181"/>
                                        </p:tgtEl>
                                        <p:attrNameLst>
                                          <p:attrName>style.visibility</p:attrName>
                                        </p:attrNameLst>
                                      </p:cBhvr>
                                      <p:to>
                                        <p:strVal val="hidden"/>
                                      </p:to>
                                    </p:set>
                                  </p:childTnLst>
                                </p:cTn>
                              </p:par>
                              <p:par>
                                <p:cTn id="483" presetID="2" presetClass="exit" presetSubtype="4" fill="hold" nodeType="withEffect">
                                  <p:stCondLst>
                                    <p:cond delay="0"/>
                                  </p:stCondLst>
                                  <p:childTnLst>
                                    <p:anim calcmode="lin" valueType="num">
                                      <p:cBhvr additive="base">
                                        <p:cTn id="484" dur="500"/>
                                        <p:tgtEl>
                                          <p:spTgt spid="7180"/>
                                        </p:tgtEl>
                                        <p:attrNameLst>
                                          <p:attrName>ppt_x</p:attrName>
                                        </p:attrNameLst>
                                      </p:cBhvr>
                                      <p:tavLst>
                                        <p:tav tm="0">
                                          <p:val>
                                            <p:strVal val="ppt_x"/>
                                          </p:val>
                                        </p:tav>
                                        <p:tav tm="100000">
                                          <p:val>
                                            <p:strVal val="ppt_x"/>
                                          </p:val>
                                        </p:tav>
                                      </p:tavLst>
                                    </p:anim>
                                    <p:anim calcmode="lin" valueType="num">
                                      <p:cBhvr additive="base">
                                        <p:cTn id="485" dur="500"/>
                                        <p:tgtEl>
                                          <p:spTgt spid="7180"/>
                                        </p:tgtEl>
                                        <p:attrNameLst>
                                          <p:attrName>ppt_y</p:attrName>
                                        </p:attrNameLst>
                                      </p:cBhvr>
                                      <p:tavLst>
                                        <p:tav tm="0">
                                          <p:val>
                                            <p:strVal val="ppt_y"/>
                                          </p:val>
                                        </p:tav>
                                        <p:tav tm="100000">
                                          <p:val>
                                            <p:strVal val="1+ppt_h/2"/>
                                          </p:val>
                                        </p:tav>
                                      </p:tavLst>
                                    </p:anim>
                                    <p:set>
                                      <p:cBhvr>
                                        <p:cTn id="486" dur="1" fill="hold">
                                          <p:stCondLst>
                                            <p:cond delay="499"/>
                                          </p:stCondLst>
                                        </p:cTn>
                                        <p:tgtEl>
                                          <p:spTgt spid="7180"/>
                                        </p:tgtEl>
                                        <p:attrNameLst>
                                          <p:attrName>style.visibility</p:attrName>
                                        </p:attrNameLst>
                                      </p:cBhvr>
                                      <p:to>
                                        <p:strVal val="hidden"/>
                                      </p:to>
                                    </p:set>
                                  </p:childTnLst>
                                </p:cTn>
                              </p:par>
                              <p:par>
                                <p:cTn id="487" presetID="2" presetClass="exit" presetSubtype="4" fill="hold" nodeType="withEffect">
                                  <p:stCondLst>
                                    <p:cond delay="0"/>
                                  </p:stCondLst>
                                  <p:childTnLst>
                                    <p:anim calcmode="lin" valueType="num">
                                      <p:cBhvr additive="base">
                                        <p:cTn id="488" dur="500"/>
                                        <p:tgtEl>
                                          <p:spTgt spid="7179"/>
                                        </p:tgtEl>
                                        <p:attrNameLst>
                                          <p:attrName>ppt_x</p:attrName>
                                        </p:attrNameLst>
                                      </p:cBhvr>
                                      <p:tavLst>
                                        <p:tav tm="0">
                                          <p:val>
                                            <p:strVal val="ppt_x"/>
                                          </p:val>
                                        </p:tav>
                                        <p:tav tm="100000">
                                          <p:val>
                                            <p:strVal val="ppt_x"/>
                                          </p:val>
                                        </p:tav>
                                      </p:tavLst>
                                    </p:anim>
                                    <p:anim calcmode="lin" valueType="num">
                                      <p:cBhvr additive="base">
                                        <p:cTn id="489" dur="500"/>
                                        <p:tgtEl>
                                          <p:spTgt spid="7179"/>
                                        </p:tgtEl>
                                        <p:attrNameLst>
                                          <p:attrName>ppt_y</p:attrName>
                                        </p:attrNameLst>
                                      </p:cBhvr>
                                      <p:tavLst>
                                        <p:tav tm="0">
                                          <p:val>
                                            <p:strVal val="ppt_y"/>
                                          </p:val>
                                        </p:tav>
                                        <p:tav tm="100000">
                                          <p:val>
                                            <p:strVal val="1+ppt_h/2"/>
                                          </p:val>
                                        </p:tav>
                                      </p:tavLst>
                                    </p:anim>
                                    <p:set>
                                      <p:cBhvr>
                                        <p:cTn id="490" dur="1" fill="hold">
                                          <p:stCondLst>
                                            <p:cond delay="499"/>
                                          </p:stCondLst>
                                        </p:cTn>
                                        <p:tgtEl>
                                          <p:spTgt spid="7179"/>
                                        </p:tgtEl>
                                        <p:attrNameLst>
                                          <p:attrName>style.visibility</p:attrName>
                                        </p:attrNameLst>
                                      </p:cBhvr>
                                      <p:to>
                                        <p:strVal val="hidden"/>
                                      </p:to>
                                    </p:set>
                                  </p:childTnLst>
                                </p:cTn>
                              </p:par>
                              <p:par>
                                <p:cTn id="491" presetID="2" presetClass="exit" presetSubtype="4" fill="hold" nodeType="withEffect">
                                  <p:stCondLst>
                                    <p:cond delay="0"/>
                                  </p:stCondLst>
                                  <p:childTnLst>
                                    <p:anim calcmode="lin" valueType="num">
                                      <p:cBhvr additive="base">
                                        <p:cTn id="492" dur="500"/>
                                        <p:tgtEl>
                                          <p:spTgt spid="7178"/>
                                        </p:tgtEl>
                                        <p:attrNameLst>
                                          <p:attrName>ppt_x</p:attrName>
                                        </p:attrNameLst>
                                      </p:cBhvr>
                                      <p:tavLst>
                                        <p:tav tm="0">
                                          <p:val>
                                            <p:strVal val="ppt_x"/>
                                          </p:val>
                                        </p:tav>
                                        <p:tav tm="100000">
                                          <p:val>
                                            <p:strVal val="ppt_x"/>
                                          </p:val>
                                        </p:tav>
                                      </p:tavLst>
                                    </p:anim>
                                    <p:anim calcmode="lin" valueType="num">
                                      <p:cBhvr additive="base">
                                        <p:cTn id="493" dur="500"/>
                                        <p:tgtEl>
                                          <p:spTgt spid="7178"/>
                                        </p:tgtEl>
                                        <p:attrNameLst>
                                          <p:attrName>ppt_y</p:attrName>
                                        </p:attrNameLst>
                                      </p:cBhvr>
                                      <p:tavLst>
                                        <p:tav tm="0">
                                          <p:val>
                                            <p:strVal val="ppt_y"/>
                                          </p:val>
                                        </p:tav>
                                        <p:tav tm="100000">
                                          <p:val>
                                            <p:strVal val="1+ppt_h/2"/>
                                          </p:val>
                                        </p:tav>
                                      </p:tavLst>
                                    </p:anim>
                                    <p:set>
                                      <p:cBhvr>
                                        <p:cTn id="494" dur="1" fill="hold">
                                          <p:stCondLst>
                                            <p:cond delay="499"/>
                                          </p:stCondLst>
                                        </p:cTn>
                                        <p:tgtEl>
                                          <p:spTgt spid="7178"/>
                                        </p:tgtEl>
                                        <p:attrNameLst>
                                          <p:attrName>style.visibility</p:attrName>
                                        </p:attrNameLst>
                                      </p:cBhvr>
                                      <p:to>
                                        <p:strVal val="hidden"/>
                                      </p:to>
                                    </p:set>
                                  </p:childTnLst>
                                </p:cTn>
                              </p:par>
                              <p:par>
                                <p:cTn id="495" presetID="2" presetClass="exit" presetSubtype="4" fill="hold" nodeType="withEffect">
                                  <p:stCondLst>
                                    <p:cond delay="0"/>
                                  </p:stCondLst>
                                  <p:childTnLst>
                                    <p:anim calcmode="lin" valueType="num">
                                      <p:cBhvr additive="base">
                                        <p:cTn id="496" dur="500"/>
                                        <p:tgtEl>
                                          <p:spTgt spid="7184"/>
                                        </p:tgtEl>
                                        <p:attrNameLst>
                                          <p:attrName>ppt_x</p:attrName>
                                        </p:attrNameLst>
                                      </p:cBhvr>
                                      <p:tavLst>
                                        <p:tav tm="0">
                                          <p:val>
                                            <p:strVal val="ppt_x"/>
                                          </p:val>
                                        </p:tav>
                                        <p:tav tm="100000">
                                          <p:val>
                                            <p:strVal val="ppt_x"/>
                                          </p:val>
                                        </p:tav>
                                      </p:tavLst>
                                    </p:anim>
                                    <p:anim calcmode="lin" valueType="num">
                                      <p:cBhvr additive="base">
                                        <p:cTn id="497" dur="500"/>
                                        <p:tgtEl>
                                          <p:spTgt spid="7184"/>
                                        </p:tgtEl>
                                        <p:attrNameLst>
                                          <p:attrName>ppt_y</p:attrName>
                                        </p:attrNameLst>
                                      </p:cBhvr>
                                      <p:tavLst>
                                        <p:tav tm="0">
                                          <p:val>
                                            <p:strVal val="ppt_y"/>
                                          </p:val>
                                        </p:tav>
                                        <p:tav tm="100000">
                                          <p:val>
                                            <p:strVal val="1+ppt_h/2"/>
                                          </p:val>
                                        </p:tav>
                                      </p:tavLst>
                                    </p:anim>
                                    <p:set>
                                      <p:cBhvr>
                                        <p:cTn id="498" dur="1" fill="hold">
                                          <p:stCondLst>
                                            <p:cond delay="499"/>
                                          </p:stCondLst>
                                        </p:cTn>
                                        <p:tgtEl>
                                          <p:spTgt spid="7184"/>
                                        </p:tgtEl>
                                        <p:attrNameLst>
                                          <p:attrName>style.visibility</p:attrName>
                                        </p:attrNameLst>
                                      </p:cBhvr>
                                      <p:to>
                                        <p:strVal val="hidden"/>
                                      </p:to>
                                    </p:set>
                                  </p:childTnLst>
                                </p:cTn>
                              </p:par>
                              <p:par>
                                <p:cTn id="499" presetID="2" presetClass="exit" presetSubtype="4" fill="hold" nodeType="withEffect">
                                  <p:stCondLst>
                                    <p:cond delay="0"/>
                                  </p:stCondLst>
                                  <p:childTnLst>
                                    <p:anim calcmode="lin" valueType="num">
                                      <p:cBhvr additive="base">
                                        <p:cTn id="500" dur="500"/>
                                        <p:tgtEl>
                                          <p:spTgt spid="7185"/>
                                        </p:tgtEl>
                                        <p:attrNameLst>
                                          <p:attrName>ppt_x</p:attrName>
                                        </p:attrNameLst>
                                      </p:cBhvr>
                                      <p:tavLst>
                                        <p:tav tm="0">
                                          <p:val>
                                            <p:strVal val="ppt_x"/>
                                          </p:val>
                                        </p:tav>
                                        <p:tav tm="100000">
                                          <p:val>
                                            <p:strVal val="ppt_x"/>
                                          </p:val>
                                        </p:tav>
                                      </p:tavLst>
                                    </p:anim>
                                    <p:anim calcmode="lin" valueType="num">
                                      <p:cBhvr additive="base">
                                        <p:cTn id="501" dur="500"/>
                                        <p:tgtEl>
                                          <p:spTgt spid="7185"/>
                                        </p:tgtEl>
                                        <p:attrNameLst>
                                          <p:attrName>ppt_y</p:attrName>
                                        </p:attrNameLst>
                                      </p:cBhvr>
                                      <p:tavLst>
                                        <p:tav tm="0">
                                          <p:val>
                                            <p:strVal val="ppt_y"/>
                                          </p:val>
                                        </p:tav>
                                        <p:tav tm="100000">
                                          <p:val>
                                            <p:strVal val="1+ppt_h/2"/>
                                          </p:val>
                                        </p:tav>
                                      </p:tavLst>
                                    </p:anim>
                                    <p:set>
                                      <p:cBhvr>
                                        <p:cTn id="502" dur="1" fill="hold">
                                          <p:stCondLst>
                                            <p:cond delay="499"/>
                                          </p:stCondLst>
                                        </p:cTn>
                                        <p:tgtEl>
                                          <p:spTgt spid="7185"/>
                                        </p:tgtEl>
                                        <p:attrNameLst>
                                          <p:attrName>style.visibility</p:attrName>
                                        </p:attrNameLst>
                                      </p:cBhvr>
                                      <p:to>
                                        <p:strVal val="hidden"/>
                                      </p:to>
                                    </p:set>
                                  </p:childTnLst>
                                </p:cTn>
                              </p:par>
                              <p:par>
                                <p:cTn id="503" presetID="2" presetClass="exit" presetSubtype="4" fill="hold" nodeType="withEffect">
                                  <p:stCondLst>
                                    <p:cond delay="0"/>
                                  </p:stCondLst>
                                  <p:childTnLst>
                                    <p:anim calcmode="lin" valueType="num">
                                      <p:cBhvr additive="base">
                                        <p:cTn id="504" dur="500"/>
                                        <p:tgtEl>
                                          <p:spTgt spid="7187"/>
                                        </p:tgtEl>
                                        <p:attrNameLst>
                                          <p:attrName>ppt_x</p:attrName>
                                        </p:attrNameLst>
                                      </p:cBhvr>
                                      <p:tavLst>
                                        <p:tav tm="0">
                                          <p:val>
                                            <p:strVal val="ppt_x"/>
                                          </p:val>
                                        </p:tav>
                                        <p:tav tm="100000">
                                          <p:val>
                                            <p:strVal val="ppt_x"/>
                                          </p:val>
                                        </p:tav>
                                      </p:tavLst>
                                    </p:anim>
                                    <p:anim calcmode="lin" valueType="num">
                                      <p:cBhvr additive="base">
                                        <p:cTn id="505" dur="500"/>
                                        <p:tgtEl>
                                          <p:spTgt spid="7187"/>
                                        </p:tgtEl>
                                        <p:attrNameLst>
                                          <p:attrName>ppt_y</p:attrName>
                                        </p:attrNameLst>
                                      </p:cBhvr>
                                      <p:tavLst>
                                        <p:tav tm="0">
                                          <p:val>
                                            <p:strVal val="ppt_y"/>
                                          </p:val>
                                        </p:tav>
                                        <p:tav tm="100000">
                                          <p:val>
                                            <p:strVal val="1+ppt_h/2"/>
                                          </p:val>
                                        </p:tav>
                                      </p:tavLst>
                                    </p:anim>
                                    <p:set>
                                      <p:cBhvr>
                                        <p:cTn id="506" dur="1" fill="hold">
                                          <p:stCondLst>
                                            <p:cond delay="499"/>
                                          </p:stCondLst>
                                        </p:cTn>
                                        <p:tgtEl>
                                          <p:spTgt spid="7187"/>
                                        </p:tgtEl>
                                        <p:attrNameLst>
                                          <p:attrName>style.visibility</p:attrName>
                                        </p:attrNameLst>
                                      </p:cBhvr>
                                      <p:to>
                                        <p:strVal val="hidden"/>
                                      </p:to>
                                    </p:set>
                                  </p:childTnLst>
                                </p:cTn>
                              </p:par>
                              <p:par>
                                <p:cTn id="507" presetID="2" presetClass="exit" presetSubtype="4" fill="hold" nodeType="withEffect">
                                  <p:stCondLst>
                                    <p:cond delay="0"/>
                                  </p:stCondLst>
                                  <p:childTnLst>
                                    <p:anim calcmode="lin" valueType="num">
                                      <p:cBhvr additive="base">
                                        <p:cTn id="508" dur="500"/>
                                        <p:tgtEl>
                                          <p:spTgt spid="7188"/>
                                        </p:tgtEl>
                                        <p:attrNameLst>
                                          <p:attrName>ppt_x</p:attrName>
                                        </p:attrNameLst>
                                      </p:cBhvr>
                                      <p:tavLst>
                                        <p:tav tm="0">
                                          <p:val>
                                            <p:strVal val="ppt_x"/>
                                          </p:val>
                                        </p:tav>
                                        <p:tav tm="100000">
                                          <p:val>
                                            <p:strVal val="ppt_x"/>
                                          </p:val>
                                        </p:tav>
                                      </p:tavLst>
                                    </p:anim>
                                    <p:anim calcmode="lin" valueType="num">
                                      <p:cBhvr additive="base">
                                        <p:cTn id="509" dur="500"/>
                                        <p:tgtEl>
                                          <p:spTgt spid="7188"/>
                                        </p:tgtEl>
                                        <p:attrNameLst>
                                          <p:attrName>ppt_y</p:attrName>
                                        </p:attrNameLst>
                                      </p:cBhvr>
                                      <p:tavLst>
                                        <p:tav tm="0">
                                          <p:val>
                                            <p:strVal val="ppt_y"/>
                                          </p:val>
                                        </p:tav>
                                        <p:tav tm="100000">
                                          <p:val>
                                            <p:strVal val="1+ppt_h/2"/>
                                          </p:val>
                                        </p:tav>
                                      </p:tavLst>
                                    </p:anim>
                                    <p:set>
                                      <p:cBhvr>
                                        <p:cTn id="510" dur="1" fill="hold">
                                          <p:stCondLst>
                                            <p:cond delay="499"/>
                                          </p:stCondLst>
                                        </p:cTn>
                                        <p:tgtEl>
                                          <p:spTgt spid="7188"/>
                                        </p:tgtEl>
                                        <p:attrNameLst>
                                          <p:attrName>style.visibility</p:attrName>
                                        </p:attrNameLst>
                                      </p:cBhvr>
                                      <p:to>
                                        <p:strVal val="hidden"/>
                                      </p:to>
                                    </p:set>
                                  </p:childTnLst>
                                </p:cTn>
                              </p:par>
                              <p:par>
                                <p:cTn id="511" presetID="2" presetClass="exit" presetSubtype="4" fill="hold" nodeType="withEffect">
                                  <p:stCondLst>
                                    <p:cond delay="0"/>
                                  </p:stCondLst>
                                  <p:childTnLst>
                                    <p:anim calcmode="lin" valueType="num">
                                      <p:cBhvr additive="base">
                                        <p:cTn id="512" dur="500"/>
                                        <p:tgtEl>
                                          <p:spTgt spid="7189"/>
                                        </p:tgtEl>
                                        <p:attrNameLst>
                                          <p:attrName>ppt_x</p:attrName>
                                        </p:attrNameLst>
                                      </p:cBhvr>
                                      <p:tavLst>
                                        <p:tav tm="0">
                                          <p:val>
                                            <p:strVal val="ppt_x"/>
                                          </p:val>
                                        </p:tav>
                                        <p:tav tm="100000">
                                          <p:val>
                                            <p:strVal val="ppt_x"/>
                                          </p:val>
                                        </p:tav>
                                      </p:tavLst>
                                    </p:anim>
                                    <p:anim calcmode="lin" valueType="num">
                                      <p:cBhvr additive="base">
                                        <p:cTn id="513" dur="500"/>
                                        <p:tgtEl>
                                          <p:spTgt spid="7189"/>
                                        </p:tgtEl>
                                        <p:attrNameLst>
                                          <p:attrName>ppt_y</p:attrName>
                                        </p:attrNameLst>
                                      </p:cBhvr>
                                      <p:tavLst>
                                        <p:tav tm="0">
                                          <p:val>
                                            <p:strVal val="ppt_y"/>
                                          </p:val>
                                        </p:tav>
                                        <p:tav tm="100000">
                                          <p:val>
                                            <p:strVal val="1+ppt_h/2"/>
                                          </p:val>
                                        </p:tav>
                                      </p:tavLst>
                                    </p:anim>
                                    <p:set>
                                      <p:cBhvr>
                                        <p:cTn id="514" dur="1" fill="hold">
                                          <p:stCondLst>
                                            <p:cond delay="499"/>
                                          </p:stCondLst>
                                        </p:cTn>
                                        <p:tgtEl>
                                          <p:spTgt spid="7189"/>
                                        </p:tgtEl>
                                        <p:attrNameLst>
                                          <p:attrName>style.visibility</p:attrName>
                                        </p:attrNameLst>
                                      </p:cBhvr>
                                      <p:to>
                                        <p:strVal val="hidden"/>
                                      </p:to>
                                    </p:set>
                                  </p:childTnLst>
                                </p:cTn>
                              </p:par>
                              <p:par>
                                <p:cTn id="515" presetID="2" presetClass="exit" presetSubtype="4" fill="hold" nodeType="withEffect">
                                  <p:stCondLst>
                                    <p:cond delay="0"/>
                                  </p:stCondLst>
                                  <p:childTnLst>
                                    <p:anim calcmode="lin" valueType="num">
                                      <p:cBhvr additive="base">
                                        <p:cTn id="516" dur="500"/>
                                        <p:tgtEl>
                                          <p:spTgt spid="7193"/>
                                        </p:tgtEl>
                                        <p:attrNameLst>
                                          <p:attrName>ppt_x</p:attrName>
                                        </p:attrNameLst>
                                      </p:cBhvr>
                                      <p:tavLst>
                                        <p:tav tm="0">
                                          <p:val>
                                            <p:strVal val="ppt_x"/>
                                          </p:val>
                                        </p:tav>
                                        <p:tav tm="100000">
                                          <p:val>
                                            <p:strVal val="ppt_x"/>
                                          </p:val>
                                        </p:tav>
                                      </p:tavLst>
                                    </p:anim>
                                    <p:anim calcmode="lin" valueType="num">
                                      <p:cBhvr additive="base">
                                        <p:cTn id="517" dur="500"/>
                                        <p:tgtEl>
                                          <p:spTgt spid="7193"/>
                                        </p:tgtEl>
                                        <p:attrNameLst>
                                          <p:attrName>ppt_y</p:attrName>
                                        </p:attrNameLst>
                                      </p:cBhvr>
                                      <p:tavLst>
                                        <p:tav tm="0">
                                          <p:val>
                                            <p:strVal val="ppt_y"/>
                                          </p:val>
                                        </p:tav>
                                        <p:tav tm="100000">
                                          <p:val>
                                            <p:strVal val="1+ppt_h/2"/>
                                          </p:val>
                                        </p:tav>
                                      </p:tavLst>
                                    </p:anim>
                                    <p:set>
                                      <p:cBhvr>
                                        <p:cTn id="518" dur="1" fill="hold">
                                          <p:stCondLst>
                                            <p:cond delay="499"/>
                                          </p:stCondLst>
                                        </p:cTn>
                                        <p:tgtEl>
                                          <p:spTgt spid="7193"/>
                                        </p:tgtEl>
                                        <p:attrNameLst>
                                          <p:attrName>style.visibility</p:attrName>
                                        </p:attrNameLst>
                                      </p:cBhvr>
                                      <p:to>
                                        <p:strVal val="hidden"/>
                                      </p:to>
                                    </p:set>
                                  </p:childTnLst>
                                </p:cTn>
                              </p:par>
                              <p:par>
                                <p:cTn id="519" presetID="2" presetClass="exit" presetSubtype="4" fill="hold" nodeType="withEffect">
                                  <p:stCondLst>
                                    <p:cond delay="0"/>
                                  </p:stCondLst>
                                  <p:childTnLst>
                                    <p:anim calcmode="lin" valueType="num">
                                      <p:cBhvr additive="base">
                                        <p:cTn id="520" dur="500"/>
                                        <p:tgtEl>
                                          <p:spTgt spid="7192"/>
                                        </p:tgtEl>
                                        <p:attrNameLst>
                                          <p:attrName>ppt_x</p:attrName>
                                        </p:attrNameLst>
                                      </p:cBhvr>
                                      <p:tavLst>
                                        <p:tav tm="0">
                                          <p:val>
                                            <p:strVal val="ppt_x"/>
                                          </p:val>
                                        </p:tav>
                                        <p:tav tm="100000">
                                          <p:val>
                                            <p:strVal val="ppt_x"/>
                                          </p:val>
                                        </p:tav>
                                      </p:tavLst>
                                    </p:anim>
                                    <p:anim calcmode="lin" valueType="num">
                                      <p:cBhvr additive="base">
                                        <p:cTn id="521" dur="500"/>
                                        <p:tgtEl>
                                          <p:spTgt spid="7192"/>
                                        </p:tgtEl>
                                        <p:attrNameLst>
                                          <p:attrName>ppt_y</p:attrName>
                                        </p:attrNameLst>
                                      </p:cBhvr>
                                      <p:tavLst>
                                        <p:tav tm="0">
                                          <p:val>
                                            <p:strVal val="ppt_y"/>
                                          </p:val>
                                        </p:tav>
                                        <p:tav tm="100000">
                                          <p:val>
                                            <p:strVal val="1+ppt_h/2"/>
                                          </p:val>
                                        </p:tav>
                                      </p:tavLst>
                                    </p:anim>
                                    <p:set>
                                      <p:cBhvr>
                                        <p:cTn id="522" dur="1" fill="hold">
                                          <p:stCondLst>
                                            <p:cond delay="499"/>
                                          </p:stCondLst>
                                        </p:cTn>
                                        <p:tgtEl>
                                          <p:spTgt spid="7192"/>
                                        </p:tgtEl>
                                        <p:attrNameLst>
                                          <p:attrName>style.visibility</p:attrName>
                                        </p:attrNameLst>
                                      </p:cBhvr>
                                      <p:to>
                                        <p:strVal val="hidden"/>
                                      </p:to>
                                    </p:set>
                                  </p:childTnLst>
                                </p:cTn>
                              </p:par>
                              <p:par>
                                <p:cTn id="523" presetID="2" presetClass="exit" presetSubtype="4" fill="hold" nodeType="withEffect">
                                  <p:stCondLst>
                                    <p:cond delay="0"/>
                                  </p:stCondLst>
                                  <p:childTnLst>
                                    <p:anim calcmode="lin" valueType="num">
                                      <p:cBhvr additive="base">
                                        <p:cTn id="524" dur="500"/>
                                        <p:tgtEl>
                                          <p:spTgt spid="7191"/>
                                        </p:tgtEl>
                                        <p:attrNameLst>
                                          <p:attrName>ppt_x</p:attrName>
                                        </p:attrNameLst>
                                      </p:cBhvr>
                                      <p:tavLst>
                                        <p:tav tm="0">
                                          <p:val>
                                            <p:strVal val="ppt_x"/>
                                          </p:val>
                                        </p:tav>
                                        <p:tav tm="100000">
                                          <p:val>
                                            <p:strVal val="ppt_x"/>
                                          </p:val>
                                        </p:tav>
                                      </p:tavLst>
                                    </p:anim>
                                    <p:anim calcmode="lin" valueType="num">
                                      <p:cBhvr additive="base">
                                        <p:cTn id="525" dur="500"/>
                                        <p:tgtEl>
                                          <p:spTgt spid="7191"/>
                                        </p:tgtEl>
                                        <p:attrNameLst>
                                          <p:attrName>ppt_y</p:attrName>
                                        </p:attrNameLst>
                                      </p:cBhvr>
                                      <p:tavLst>
                                        <p:tav tm="0">
                                          <p:val>
                                            <p:strVal val="ppt_y"/>
                                          </p:val>
                                        </p:tav>
                                        <p:tav tm="100000">
                                          <p:val>
                                            <p:strVal val="1+ppt_h/2"/>
                                          </p:val>
                                        </p:tav>
                                      </p:tavLst>
                                    </p:anim>
                                    <p:set>
                                      <p:cBhvr>
                                        <p:cTn id="526" dur="1" fill="hold">
                                          <p:stCondLst>
                                            <p:cond delay="499"/>
                                          </p:stCondLst>
                                        </p:cTn>
                                        <p:tgtEl>
                                          <p:spTgt spid="7191"/>
                                        </p:tgtEl>
                                        <p:attrNameLst>
                                          <p:attrName>style.visibility</p:attrName>
                                        </p:attrNameLst>
                                      </p:cBhvr>
                                      <p:to>
                                        <p:strVal val="hidden"/>
                                      </p:to>
                                    </p:set>
                                  </p:childTnLst>
                                </p:cTn>
                              </p:par>
                              <p:par>
                                <p:cTn id="527" presetID="2" presetClass="exit" presetSubtype="4" fill="hold" nodeType="withEffect">
                                  <p:stCondLst>
                                    <p:cond delay="0"/>
                                  </p:stCondLst>
                                  <p:childTnLst>
                                    <p:anim calcmode="lin" valueType="num">
                                      <p:cBhvr additive="base">
                                        <p:cTn id="528" dur="500"/>
                                        <p:tgtEl>
                                          <p:spTgt spid="7190"/>
                                        </p:tgtEl>
                                        <p:attrNameLst>
                                          <p:attrName>ppt_x</p:attrName>
                                        </p:attrNameLst>
                                      </p:cBhvr>
                                      <p:tavLst>
                                        <p:tav tm="0">
                                          <p:val>
                                            <p:strVal val="ppt_x"/>
                                          </p:val>
                                        </p:tav>
                                        <p:tav tm="100000">
                                          <p:val>
                                            <p:strVal val="ppt_x"/>
                                          </p:val>
                                        </p:tav>
                                      </p:tavLst>
                                    </p:anim>
                                    <p:anim calcmode="lin" valueType="num">
                                      <p:cBhvr additive="base">
                                        <p:cTn id="529" dur="500"/>
                                        <p:tgtEl>
                                          <p:spTgt spid="7190"/>
                                        </p:tgtEl>
                                        <p:attrNameLst>
                                          <p:attrName>ppt_y</p:attrName>
                                        </p:attrNameLst>
                                      </p:cBhvr>
                                      <p:tavLst>
                                        <p:tav tm="0">
                                          <p:val>
                                            <p:strVal val="ppt_y"/>
                                          </p:val>
                                        </p:tav>
                                        <p:tav tm="100000">
                                          <p:val>
                                            <p:strVal val="1+ppt_h/2"/>
                                          </p:val>
                                        </p:tav>
                                      </p:tavLst>
                                    </p:anim>
                                    <p:set>
                                      <p:cBhvr>
                                        <p:cTn id="530" dur="1" fill="hold">
                                          <p:stCondLst>
                                            <p:cond delay="499"/>
                                          </p:stCondLst>
                                        </p:cTn>
                                        <p:tgtEl>
                                          <p:spTgt spid="7190"/>
                                        </p:tgtEl>
                                        <p:attrNameLst>
                                          <p:attrName>style.visibility</p:attrName>
                                        </p:attrNameLst>
                                      </p:cBhvr>
                                      <p:to>
                                        <p:strVal val="hidden"/>
                                      </p:to>
                                    </p:set>
                                  </p:childTnLst>
                                </p:cTn>
                              </p:par>
                              <p:par>
                                <p:cTn id="531" presetID="2" presetClass="exit" presetSubtype="4" fill="hold" nodeType="withEffect">
                                  <p:stCondLst>
                                    <p:cond delay="0"/>
                                  </p:stCondLst>
                                  <p:childTnLst>
                                    <p:anim calcmode="lin" valueType="num">
                                      <p:cBhvr additive="base">
                                        <p:cTn id="532" dur="500"/>
                                        <p:tgtEl>
                                          <p:spTgt spid="33"/>
                                        </p:tgtEl>
                                        <p:attrNameLst>
                                          <p:attrName>ppt_x</p:attrName>
                                        </p:attrNameLst>
                                      </p:cBhvr>
                                      <p:tavLst>
                                        <p:tav tm="0">
                                          <p:val>
                                            <p:strVal val="ppt_x"/>
                                          </p:val>
                                        </p:tav>
                                        <p:tav tm="100000">
                                          <p:val>
                                            <p:strVal val="ppt_x"/>
                                          </p:val>
                                        </p:tav>
                                      </p:tavLst>
                                    </p:anim>
                                    <p:anim calcmode="lin" valueType="num">
                                      <p:cBhvr additive="base">
                                        <p:cTn id="533" dur="500"/>
                                        <p:tgtEl>
                                          <p:spTgt spid="33"/>
                                        </p:tgtEl>
                                        <p:attrNameLst>
                                          <p:attrName>ppt_y</p:attrName>
                                        </p:attrNameLst>
                                      </p:cBhvr>
                                      <p:tavLst>
                                        <p:tav tm="0">
                                          <p:val>
                                            <p:strVal val="ppt_y"/>
                                          </p:val>
                                        </p:tav>
                                        <p:tav tm="100000">
                                          <p:val>
                                            <p:strVal val="1+ppt_h/2"/>
                                          </p:val>
                                        </p:tav>
                                      </p:tavLst>
                                    </p:anim>
                                    <p:set>
                                      <p:cBhvr>
                                        <p:cTn id="534" dur="1" fill="hold">
                                          <p:stCondLst>
                                            <p:cond delay="499"/>
                                          </p:stCondLst>
                                        </p:cTn>
                                        <p:tgtEl>
                                          <p:spTgt spid="33"/>
                                        </p:tgtEl>
                                        <p:attrNameLst>
                                          <p:attrName>style.visibility</p:attrName>
                                        </p:attrNameLst>
                                      </p:cBhvr>
                                      <p:to>
                                        <p:strVal val="hidden"/>
                                      </p:to>
                                    </p:set>
                                  </p:childTnLst>
                                </p:cTn>
                              </p:par>
                              <p:par>
                                <p:cTn id="535" presetID="2" presetClass="exit" presetSubtype="4" fill="hold" nodeType="withEffect">
                                  <p:stCondLst>
                                    <p:cond delay="0"/>
                                  </p:stCondLst>
                                  <p:childTnLst>
                                    <p:anim calcmode="lin" valueType="num">
                                      <p:cBhvr additive="base">
                                        <p:cTn id="536" dur="500"/>
                                        <p:tgtEl>
                                          <p:spTgt spid="2"/>
                                        </p:tgtEl>
                                        <p:attrNameLst>
                                          <p:attrName>ppt_x</p:attrName>
                                        </p:attrNameLst>
                                      </p:cBhvr>
                                      <p:tavLst>
                                        <p:tav tm="0">
                                          <p:val>
                                            <p:strVal val="ppt_x"/>
                                          </p:val>
                                        </p:tav>
                                        <p:tav tm="100000">
                                          <p:val>
                                            <p:strVal val="ppt_x"/>
                                          </p:val>
                                        </p:tav>
                                      </p:tavLst>
                                    </p:anim>
                                    <p:anim calcmode="lin" valueType="num">
                                      <p:cBhvr additive="base">
                                        <p:cTn id="537" dur="500"/>
                                        <p:tgtEl>
                                          <p:spTgt spid="2"/>
                                        </p:tgtEl>
                                        <p:attrNameLst>
                                          <p:attrName>ppt_y</p:attrName>
                                        </p:attrNameLst>
                                      </p:cBhvr>
                                      <p:tavLst>
                                        <p:tav tm="0">
                                          <p:val>
                                            <p:strVal val="ppt_y"/>
                                          </p:val>
                                        </p:tav>
                                        <p:tav tm="100000">
                                          <p:val>
                                            <p:strVal val="1+ppt_h/2"/>
                                          </p:val>
                                        </p:tav>
                                      </p:tavLst>
                                    </p:anim>
                                    <p:set>
                                      <p:cBhvr>
                                        <p:cTn id="538" dur="1" fill="hold">
                                          <p:stCondLst>
                                            <p:cond delay="499"/>
                                          </p:stCondLst>
                                        </p:cTn>
                                        <p:tgtEl>
                                          <p:spTgt spid="2"/>
                                        </p:tgtEl>
                                        <p:attrNameLst>
                                          <p:attrName>style.visibility</p:attrName>
                                        </p:attrNameLst>
                                      </p:cBhvr>
                                      <p:to>
                                        <p:strVal val="hidden"/>
                                      </p:to>
                                    </p:set>
                                  </p:childTnLst>
                                </p:cTn>
                              </p:par>
                              <p:par>
                                <p:cTn id="539" presetID="2" presetClass="exit" presetSubtype="4" fill="hold" nodeType="withEffect">
                                  <p:stCondLst>
                                    <p:cond delay="0"/>
                                  </p:stCondLst>
                                  <p:childTnLst>
                                    <p:anim calcmode="lin" valueType="num">
                                      <p:cBhvr additive="base">
                                        <p:cTn id="540" dur="500"/>
                                        <p:tgtEl>
                                          <p:spTgt spid="3"/>
                                        </p:tgtEl>
                                        <p:attrNameLst>
                                          <p:attrName>ppt_x</p:attrName>
                                        </p:attrNameLst>
                                      </p:cBhvr>
                                      <p:tavLst>
                                        <p:tav tm="0">
                                          <p:val>
                                            <p:strVal val="ppt_x"/>
                                          </p:val>
                                        </p:tav>
                                        <p:tav tm="100000">
                                          <p:val>
                                            <p:strVal val="ppt_x"/>
                                          </p:val>
                                        </p:tav>
                                      </p:tavLst>
                                    </p:anim>
                                    <p:anim calcmode="lin" valueType="num">
                                      <p:cBhvr additive="base">
                                        <p:cTn id="541" dur="500"/>
                                        <p:tgtEl>
                                          <p:spTgt spid="3"/>
                                        </p:tgtEl>
                                        <p:attrNameLst>
                                          <p:attrName>ppt_y</p:attrName>
                                        </p:attrNameLst>
                                      </p:cBhvr>
                                      <p:tavLst>
                                        <p:tav tm="0">
                                          <p:val>
                                            <p:strVal val="ppt_y"/>
                                          </p:val>
                                        </p:tav>
                                        <p:tav tm="100000">
                                          <p:val>
                                            <p:strVal val="1+ppt_h/2"/>
                                          </p:val>
                                        </p:tav>
                                      </p:tavLst>
                                    </p:anim>
                                    <p:set>
                                      <p:cBhvr>
                                        <p:cTn id="542" dur="1" fill="hold">
                                          <p:stCondLst>
                                            <p:cond delay="499"/>
                                          </p:stCondLst>
                                        </p:cTn>
                                        <p:tgtEl>
                                          <p:spTgt spid="3"/>
                                        </p:tgtEl>
                                        <p:attrNameLst>
                                          <p:attrName>style.visibility</p:attrName>
                                        </p:attrNameLst>
                                      </p:cBhvr>
                                      <p:to>
                                        <p:strVal val="hidden"/>
                                      </p:to>
                                    </p:set>
                                  </p:childTnLst>
                                </p:cTn>
                              </p:par>
                              <p:par>
                                <p:cTn id="543" presetID="2" presetClass="exit" presetSubtype="4" fill="hold" nodeType="withEffect">
                                  <p:stCondLst>
                                    <p:cond delay="0"/>
                                  </p:stCondLst>
                                  <p:childTnLst>
                                    <p:anim calcmode="lin" valueType="num">
                                      <p:cBhvr additive="base">
                                        <p:cTn id="544" dur="500"/>
                                        <p:tgtEl>
                                          <p:spTgt spid="4"/>
                                        </p:tgtEl>
                                        <p:attrNameLst>
                                          <p:attrName>ppt_x</p:attrName>
                                        </p:attrNameLst>
                                      </p:cBhvr>
                                      <p:tavLst>
                                        <p:tav tm="0">
                                          <p:val>
                                            <p:strVal val="ppt_x"/>
                                          </p:val>
                                        </p:tav>
                                        <p:tav tm="100000">
                                          <p:val>
                                            <p:strVal val="ppt_x"/>
                                          </p:val>
                                        </p:tav>
                                      </p:tavLst>
                                    </p:anim>
                                    <p:anim calcmode="lin" valueType="num">
                                      <p:cBhvr additive="base">
                                        <p:cTn id="545" dur="500"/>
                                        <p:tgtEl>
                                          <p:spTgt spid="4"/>
                                        </p:tgtEl>
                                        <p:attrNameLst>
                                          <p:attrName>ppt_y</p:attrName>
                                        </p:attrNameLst>
                                      </p:cBhvr>
                                      <p:tavLst>
                                        <p:tav tm="0">
                                          <p:val>
                                            <p:strVal val="ppt_y"/>
                                          </p:val>
                                        </p:tav>
                                        <p:tav tm="100000">
                                          <p:val>
                                            <p:strVal val="1+ppt_h/2"/>
                                          </p:val>
                                        </p:tav>
                                      </p:tavLst>
                                    </p:anim>
                                    <p:set>
                                      <p:cBhvr>
                                        <p:cTn id="546" dur="1" fill="hold">
                                          <p:stCondLst>
                                            <p:cond delay="499"/>
                                          </p:stCondLst>
                                        </p:cTn>
                                        <p:tgtEl>
                                          <p:spTgt spid="4"/>
                                        </p:tgtEl>
                                        <p:attrNameLst>
                                          <p:attrName>style.visibility</p:attrName>
                                        </p:attrNameLst>
                                      </p:cBhvr>
                                      <p:to>
                                        <p:strVal val="hidden"/>
                                      </p:to>
                                    </p:set>
                                  </p:childTnLst>
                                </p:cTn>
                              </p:par>
                              <p:par>
                                <p:cTn id="547" presetID="2" presetClass="exit" presetSubtype="4" fill="hold" nodeType="withEffect">
                                  <p:stCondLst>
                                    <p:cond delay="0"/>
                                  </p:stCondLst>
                                  <p:childTnLst>
                                    <p:anim calcmode="lin" valueType="num">
                                      <p:cBhvr additive="base">
                                        <p:cTn id="548" dur="500"/>
                                        <p:tgtEl>
                                          <p:spTgt spid="5"/>
                                        </p:tgtEl>
                                        <p:attrNameLst>
                                          <p:attrName>ppt_x</p:attrName>
                                        </p:attrNameLst>
                                      </p:cBhvr>
                                      <p:tavLst>
                                        <p:tav tm="0">
                                          <p:val>
                                            <p:strVal val="ppt_x"/>
                                          </p:val>
                                        </p:tav>
                                        <p:tav tm="100000">
                                          <p:val>
                                            <p:strVal val="ppt_x"/>
                                          </p:val>
                                        </p:tav>
                                      </p:tavLst>
                                    </p:anim>
                                    <p:anim calcmode="lin" valueType="num">
                                      <p:cBhvr additive="base">
                                        <p:cTn id="549" dur="500"/>
                                        <p:tgtEl>
                                          <p:spTgt spid="5"/>
                                        </p:tgtEl>
                                        <p:attrNameLst>
                                          <p:attrName>ppt_y</p:attrName>
                                        </p:attrNameLst>
                                      </p:cBhvr>
                                      <p:tavLst>
                                        <p:tav tm="0">
                                          <p:val>
                                            <p:strVal val="ppt_y"/>
                                          </p:val>
                                        </p:tav>
                                        <p:tav tm="100000">
                                          <p:val>
                                            <p:strVal val="1+ppt_h/2"/>
                                          </p:val>
                                        </p:tav>
                                      </p:tavLst>
                                    </p:anim>
                                    <p:set>
                                      <p:cBhvr>
                                        <p:cTn id="550" dur="1" fill="hold">
                                          <p:stCondLst>
                                            <p:cond delay="499"/>
                                          </p:stCondLst>
                                        </p:cTn>
                                        <p:tgtEl>
                                          <p:spTgt spid="5"/>
                                        </p:tgtEl>
                                        <p:attrNameLst>
                                          <p:attrName>style.visibility</p:attrName>
                                        </p:attrNameLst>
                                      </p:cBhvr>
                                      <p:to>
                                        <p:strVal val="hidden"/>
                                      </p:to>
                                    </p:set>
                                  </p:childTnLst>
                                </p:cTn>
                              </p:par>
                              <p:par>
                                <p:cTn id="551" presetID="2" presetClass="exit" presetSubtype="4" fill="hold" nodeType="withEffect">
                                  <p:stCondLst>
                                    <p:cond delay="0"/>
                                  </p:stCondLst>
                                  <p:childTnLst>
                                    <p:anim calcmode="lin" valueType="num">
                                      <p:cBhvr additive="base">
                                        <p:cTn id="552" dur="500"/>
                                        <p:tgtEl>
                                          <p:spTgt spid="6"/>
                                        </p:tgtEl>
                                        <p:attrNameLst>
                                          <p:attrName>ppt_x</p:attrName>
                                        </p:attrNameLst>
                                      </p:cBhvr>
                                      <p:tavLst>
                                        <p:tav tm="0">
                                          <p:val>
                                            <p:strVal val="ppt_x"/>
                                          </p:val>
                                        </p:tav>
                                        <p:tav tm="100000">
                                          <p:val>
                                            <p:strVal val="ppt_x"/>
                                          </p:val>
                                        </p:tav>
                                      </p:tavLst>
                                    </p:anim>
                                    <p:anim calcmode="lin" valueType="num">
                                      <p:cBhvr additive="base">
                                        <p:cTn id="553" dur="500"/>
                                        <p:tgtEl>
                                          <p:spTgt spid="6"/>
                                        </p:tgtEl>
                                        <p:attrNameLst>
                                          <p:attrName>ppt_y</p:attrName>
                                        </p:attrNameLst>
                                      </p:cBhvr>
                                      <p:tavLst>
                                        <p:tav tm="0">
                                          <p:val>
                                            <p:strVal val="ppt_y"/>
                                          </p:val>
                                        </p:tav>
                                        <p:tav tm="100000">
                                          <p:val>
                                            <p:strVal val="1+ppt_h/2"/>
                                          </p:val>
                                        </p:tav>
                                      </p:tavLst>
                                    </p:anim>
                                    <p:set>
                                      <p:cBhvr>
                                        <p:cTn id="554" dur="1" fill="hold">
                                          <p:stCondLst>
                                            <p:cond delay="499"/>
                                          </p:stCondLst>
                                        </p:cTn>
                                        <p:tgtEl>
                                          <p:spTgt spid="6"/>
                                        </p:tgtEl>
                                        <p:attrNameLst>
                                          <p:attrName>style.visibility</p:attrName>
                                        </p:attrNameLst>
                                      </p:cBhvr>
                                      <p:to>
                                        <p:strVal val="hidden"/>
                                      </p:to>
                                    </p:set>
                                  </p:childTnLst>
                                </p:cTn>
                              </p:par>
                              <p:par>
                                <p:cTn id="555" presetID="2" presetClass="exit" presetSubtype="4" fill="hold" nodeType="withEffect">
                                  <p:stCondLst>
                                    <p:cond delay="0"/>
                                  </p:stCondLst>
                                  <p:childTnLst>
                                    <p:anim calcmode="lin" valueType="num">
                                      <p:cBhvr additive="base">
                                        <p:cTn id="556" dur="500"/>
                                        <p:tgtEl>
                                          <p:spTgt spid="7"/>
                                        </p:tgtEl>
                                        <p:attrNameLst>
                                          <p:attrName>ppt_x</p:attrName>
                                        </p:attrNameLst>
                                      </p:cBhvr>
                                      <p:tavLst>
                                        <p:tav tm="0">
                                          <p:val>
                                            <p:strVal val="ppt_x"/>
                                          </p:val>
                                        </p:tav>
                                        <p:tav tm="100000">
                                          <p:val>
                                            <p:strVal val="ppt_x"/>
                                          </p:val>
                                        </p:tav>
                                      </p:tavLst>
                                    </p:anim>
                                    <p:anim calcmode="lin" valueType="num">
                                      <p:cBhvr additive="base">
                                        <p:cTn id="557" dur="500"/>
                                        <p:tgtEl>
                                          <p:spTgt spid="7"/>
                                        </p:tgtEl>
                                        <p:attrNameLst>
                                          <p:attrName>ppt_y</p:attrName>
                                        </p:attrNameLst>
                                      </p:cBhvr>
                                      <p:tavLst>
                                        <p:tav tm="0">
                                          <p:val>
                                            <p:strVal val="ppt_y"/>
                                          </p:val>
                                        </p:tav>
                                        <p:tav tm="100000">
                                          <p:val>
                                            <p:strVal val="1+ppt_h/2"/>
                                          </p:val>
                                        </p:tav>
                                      </p:tavLst>
                                    </p:anim>
                                    <p:set>
                                      <p:cBhvr>
                                        <p:cTn id="558" dur="1" fill="hold">
                                          <p:stCondLst>
                                            <p:cond delay="499"/>
                                          </p:stCondLst>
                                        </p:cTn>
                                        <p:tgtEl>
                                          <p:spTgt spid="7"/>
                                        </p:tgtEl>
                                        <p:attrNameLst>
                                          <p:attrName>style.visibility</p:attrName>
                                        </p:attrNameLst>
                                      </p:cBhvr>
                                      <p:to>
                                        <p:strVal val="hidden"/>
                                      </p:to>
                                    </p:set>
                                  </p:childTnLst>
                                </p:cTn>
                              </p:par>
                              <p:par>
                                <p:cTn id="559" presetID="2" presetClass="exit" presetSubtype="4" fill="hold" nodeType="withEffect">
                                  <p:stCondLst>
                                    <p:cond delay="0"/>
                                  </p:stCondLst>
                                  <p:childTnLst>
                                    <p:anim calcmode="lin" valueType="num">
                                      <p:cBhvr additive="base">
                                        <p:cTn id="560" dur="500"/>
                                        <p:tgtEl>
                                          <p:spTgt spid="41"/>
                                        </p:tgtEl>
                                        <p:attrNameLst>
                                          <p:attrName>ppt_x</p:attrName>
                                        </p:attrNameLst>
                                      </p:cBhvr>
                                      <p:tavLst>
                                        <p:tav tm="0">
                                          <p:val>
                                            <p:strVal val="ppt_x"/>
                                          </p:val>
                                        </p:tav>
                                        <p:tav tm="100000">
                                          <p:val>
                                            <p:strVal val="ppt_x"/>
                                          </p:val>
                                        </p:tav>
                                      </p:tavLst>
                                    </p:anim>
                                    <p:anim calcmode="lin" valueType="num">
                                      <p:cBhvr additive="base">
                                        <p:cTn id="561" dur="500"/>
                                        <p:tgtEl>
                                          <p:spTgt spid="41"/>
                                        </p:tgtEl>
                                        <p:attrNameLst>
                                          <p:attrName>ppt_y</p:attrName>
                                        </p:attrNameLst>
                                      </p:cBhvr>
                                      <p:tavLst>
                                        <p:tav tm="0">
                                          <p:val>
                                            <p:strVal val="ppt_y"/>
                                          </p:val>
                                        </p:tav>
                                        <p:tav tm="100000">
                                          <p:val>
                                            <p:strVal val="1+ppt_h/2"/>
                                          </p:val>
                                        </p:tav>
                                      </p:tavLst>
                                    </p:anim>
                                    <p:set>
                                      <p:cBhvr>
                                        <p:cTn id="562" dur="1" fill="hold">
                                          <p:stCondLst>
                                            <p:cond delay="499"/>
                                          </p:stCondLst>
                                        </p:cTn>
                                        <p:tgtEl>
                                          <p:spTgt spid="41"/>
                                        </p:tgtEl>
                                        <p:attrNameLst>
                                          <p:attrName>style.visibility</p:attrName>
                                        </p:attrNameLst>
                                      </p:cBhvr>
                                      <p:to>
                                        <p:strVal val="hidden"/>
                                      </p:to>
                                    </p:set>
                                  </p:childTnLst>
                                </p:cTn>
                              </p:par>
                              <p:par>
                                <p:cTn id="563" presetID="6" presetClass="emph" presetSubtype="0" fill="hold" nodeType="withEffect">
                                  <p:stCondLst>
                                    <p:cond delay="0"/>
                                  </p:stCondLst>
                                  <p:childTnLst>
                                    <p:animScale>
                                      <p:cBhvr>
                                        <p:cTn id="564" dur="2000" fill="hold"/>
                                        <p:tgtEl>
                                          <p:spTgt spid="7186"/>
                                        </p:tgtEl>
                                      </p:cBhvr>
                                      <p:by x="300000" y="300000"/>
                                    </p:animScale>
                                  </p:childTnLst>
                                </p:cTn>
                              </p:par>
                              <p:par>
                                <p:cTn id="565" presetID="0" presetClass="path" presetSubtype="0" accel="50000" decel="50000" fill="hold" nodeType="withEffect">
                                  <p:stCondLst>
                                    <p:cond delay="0"/>
                                  </p:stCondLst>
                                  <p:childTnLst>
                                    <p:animMotion origin="layout" path="M -0.0132 0.18657 C -0.01945 0.16944 -0.02813 0.15625 -0.03785 0.14167 C -0.04289 0.13403 -0.04601 0.12477 -0.05018 0.11667 C -0.05157 0.11412 -0.05452 0.11343 -0.05643 0.11157 C -0.07275 0.09282 -0.05278 0.11181 -0.06875 0.09537 C -0.07066 0.09329 -0.07309 0.09213 -0.07483 0.08981 C -0.08073 0.08218 -0.08108 0.07361 -0.08559 0.0669 C -0.0882 0.06296 -0.09167 0.05995 -0.09497 0.05625 C -0.09636 0.05417 -0.0967 0.05116 -0.09792 0.04931 C -0.10174 0.04213 -0.10226 0.04213 -0.10712 0.03657 C -0.10955 0.025 -0.11268 0.03032 -0.11476 0.0206 C -0.12014 -0.0037 -0.12761 -0.02546 -0.14098 -0.0456 C -0.14445 -0.05718 -0.14688 -0.06829 -0.15174 -0.07963 C -0.15469 -0.09259 -0.15903 -0.10394 -0.1625 -0.1169 C -0.16789 -0.13657 -0.17188 -0.15718 -0.17483 -0.17755 C -0.17535 -0.19606 -0.17466 -0.21435 -0.17639 -0.23287 C -0.17726 -0.24259 -0.18247 -0.26134 -0.18247 -0.26111 C -0.18073 -0.31435 -0.19132 -0.41343 -0.17014 -0.48079 C -0.16302 -0.50301 -0.15018 -0.55301 -0.12865 -0.56111 C -0.12813 -0.56111 -0.09167 -0.55093 -0.08716 -0.54884 C -0.06164 -0.53611 -0.05295 -0.52824 -0.03021 -0.51065 C -0.01702 -0.50139 -0.00486 -0.49074 0.00833 -0.48079 C 0.01232 -0.47778 0.02066 -0.47199 0.02066 -0.47176 C 0.04097 -0.44259 0.05677 -0.4088 0.07448 -0.37731 C 0.08819 -0.35278 0.10521 -0.32894 0.11597 -0.30255 C 0.12916 -0.26991 0.13698 -0.2338 0.14357 -0.19884 C 0.14201 -0.175 0.14132 -0.15162 0.13906 -0.12801 C 0.13871 -0.12384 0.13819 -0.11944 0.13593 -0.1169 C 0.13038 -0.11065 0.1276 -0.10185 0.12205 -0.09537 C 0.11093 -0.08264 0.09479 -0.07361 0.08211 -0.06343 C 0.07847 -0.06065 0.07569 -0.05556 0.07135 -0.0544 C 0.0467 -0.04745 0.02187 -0.03681 -0.00243 -0.02755 C -0.04757 -0.01042 -0.09011 0.00741 -0.13785 0.01157 C -0.15677 0.00926 -0.21736 0.01458 -0.24705 -0.0081 C -0.25434 -0.01366 -0.2625 -0.03125 -0.26563 -0.03681 C -0.26997 -0.04444 -0.28091 -0.0581 -0.28091 -0.0581 C -0.28316 -0.07662 -0.28854 -0.09352 -0.29167 -0.11157 C -0.28976 -0.13981 -0.2915 -0.16019 -0.27795 -0.18264 C -0.26111 -0.21065 -0.22604 -0.22014 -0.19948 -0.2294 C -0.17344 -0.23866 -0.14914 -0.25231 -0.12257 -0.25949 C -0.09809 -0.26644 -0.07327 -0.2713 -0.04861 -0.27755 C 0.07048 -0.27176 0.19357 -0.29329 0.30833 -0.25602 C 0.33021 -0.24931 0.34409 -0.23495 0.36215 -0.22014 C 0.37864 -0.20671 0.396 -0.19792 0.40833 -0.17755 C 0.41406 -0.16806 0.41857 -0.15972 0.42205 -0.14931 C 0.4243 -0.1419 0.4283 -0.12801 0.4283 -0.12778 C 0.43298 -0.09028 0.43316 -0.09352 0.4283 -0.02755 C 0.42777 -0.02106 0.42378 -0.01597 0.42205 -0.00972 C 0.41771 0.00579 0.41441 0.02153 0.40833 0.03657 C 0.40607 0.04931 0.39948 0.05694 0.39288 0.0669 C 0.39097 0.06968 0.39027 0.07338 0.38819 0.07593 C 0.37708 0.09028 0.34843 0.10694 0.33437 0.11157 C 0.32517 0.11458 0.3158 0.11644 0.30677 0.12037 C 0.28489 0.1294 0.29566 0.12616 0.27448 0.13102 C 0.24461 0.14676 0.21128 0.1544 0.17899 0.16157 C 0.16649 0.16088 -0.00209 0.17778 -0.04861 0.12384 C -0.06841 0.10093 -0.09184 0.06759 -0.10104 0.03657 C -0.10556 0.02199 -0.11181 0.0037 -0.11476 -0.01181 C -0.11615 -0.01898 -0.11945 -0.0331 -0.11945 -0.03287 C -0.11789 -0.04097 -0.11893 -0.05 -0.11476 -0.05625 C -0.11181 -0.06065 -0.09931 -0.06343 -0.09323 -0.06505 C -0.08733 -0.06991 -0.0816 -0.06991 -0.07483 -0.07222 C -0.06667 -0.07546 -0.05851 -0.0787 -0.05018 -0.08125 C -0.03455 -0.08056 -0.01459 -0.07731 0.00208 -0.07731 " pathEditMode="relative" rAng="0" ptsTypes="fffffffffffffffffffffffffffffffffffffffffffffffffffffffffffffffA">
                                      <p:cBhvr>
                                        <p:cTn id="566" dur="2000" fill="hold"/>
                                        <p:tgtEl>
                                          <p:spTgt spid="7186"/>
                                        </p:tgtEl>
                                        <p:attrNameLst>
                                          <p:attrName>ppt_x</p:attrName>
                                          <p:attrName>ppt_y</p:attrName>
                                        </p:attrNameLst>
                                      </p:cBhvr>
                                      <p:rCtr x="8385" y="-37384"/>
                                    </p:animMotion>
                                  </p:childTnLst>
                                  <p:subTnLst>
                                    <p:audio>
                                      <p:cMediaNode>
                                        <p:cTn display="0" masterRel="sameClick">
                                          <p:stCondLst>
                                            <p:cond evt="begin" delay="0">
                                              <p:tn val="565"/>
                                            </p:cond>
                                          </p:stCondLst>
                                          <p:endCondLst>
                                            <p:cond evt="onStopAudio" delay="0">
                                              <p:tgtEl>
                                                <p:sldTgt/>
                                              </p:tgtEl>
                                            </p:cond>
                                          </p:endCondLst>
                                        </p:cTn>
                                        <p:tgtEl>
                                          <p:sndTgt r:embed="rId4" name="freeLife.wav"/>
                                        </p:tgtEl>
                                      </p:cMediaNode>
                                    </p:audio>
                                  </p:subTnLst>
                                </p:cTn>
                              </p:par>
                              <p:par>
                                <p:cTn id="567" presetID="2" presetClass="exit" presetSubtype="4" fill="hold" nodeType="withEffect">
                                  <p:stCondLst>
                                    <p:cond delay="0"/>
                                  </p:stCondLst>
                                  <p:childTnLst>
                                    <p:anim calcmode="lin" valueType="num">
                                      <p:cBhvr additive="base">
                                        <p:cTn id="568" dur="500"/>
                                        <p:tgtEl>
                                          <p:spTgt spid="7194"/>
                                        </p:tgtEl>
                                        <p:attrNameLst>
                                          <p:attrName>ppt_x</p:attrName>
                                        </p:attrNameLst>
                                      </p:cBhvr>
                                      <p:tavLst>
                                        <p:tav tm="0">
                                          <p:val>
                                            <p:strVal val="ppt_x"/>
                                          </p:val>
                                        </p:tav>
                                        <p:tav tm="100000">
                                          <p:val>
                                            <p:strVal val="ppt_x"/>
                                          </p:val>
                                        </p:tav>
                                      </p:tavLst>
                                    </p:anim>
                                    <p:anim calcmode="lin" valueType="num">
                                      <p:cBhvr additive="base">
                                        <p:cTn id="569" dur="500"/>
                                        <p:tgtEl>
                                          <p:spTgt spid="7194"/>
                                        </p:tgtEl>
                                        <p:attrNameLst>
                                          <p:attrName>ppt_y</p:attrName>
                                        </p:attrNameLst>
                                      </p:cBhvr>
                                      <p:tavLst>
                                        <p:tav tm="0">
                                          <p:val>
                                            <p:strVal val="ppt_y"/>
                                          </p:val>
                                        </p:tav>
                                        <p:tav tm="100000">
                                          <p:val>
                                            <p:strVal val="1+ppt_h/2"/>
                                          </p:val>
                                        </p:tav>
                                      </p:tavLst>
                                    </p:anim>
                                    <p:set>
                                      <p:cBhvr>
                                        <p:cTn id="570" dur="1" fill="hold">
                                          <p:stCondLst>
                                            <p:cond delay="499"/>
                                          </p:stCondLst>
                                        </p:cTn>
                                        <p:tgtEl>
                                          <p:spTgt spid="7194"/>
                                        </p:tgtEl>
                                        <p:attrNameLst>
                                          <p:attrName>style.visibility</p:attrName>
                                        </p:attrNameLst>
                                      </p:cBhvr>
                                      <p:to>
                                        <p:strVal val="hidden"/>
                                      </p:to>
                                    </p:set>
                                    <p:cmd type="call" cmd="stop">
                                      <p:cBhvr>
                                        <p:cTn id="571" dur="1">
                                          <p:stCondLst>
                                            <p:cond delay="499"/>
                                          </p:stCondLst>
                                        </p:cTn>
                                        <p:tgtEl>
                                          <p:spTgt spid="7194"/>
                                        </p:tgtEl>
                                      </p:cBhvr>
                                    </p:cmd>
                                  </p:childTnLst>
                                </p:cTn>
                              </p:par>
                            </p:childTnLst>
                          </p:cTn>
                        </p:par>
                        <p:par>
                          <p:cTn id="572" fill="hold" nodeType="afterGroup">
                            <p:stCondLst>
                              <p:cond delay="2600"/>
                            </p:stCondLst>
                            <p:childTnLst>
                              <p:par>
                                <p:cTn id="573" presetID="2" presetClass="exit" presetSubtype="4" fill="hold" grpId="0" nodeType="afterEffect">
                                  <p:stCondLst>
                                    <p:cond delay="0"/>
                                  </p:stCondLst>
                                  <p:childTnLst>
                                    <p:anim calcmode="lin" valueType="num">
                                      <p:cBhvr additive="base">
                                        <p:cTn id="574" dur="500"/>
                                        <p:tgtEl>
                                          <p:spTgt spid="7195"/>
                                        </p:tgtEl>
                                        <p:attrNameLst>
                                          <p:attrName>ppt_x</p:attrName>
                                        </p:attrNameLst>
                                      </p:cBhvr>
                                      <p:tavLst>
                                        <p:tav tm="0">
                                          <p:val>
                                            <p:strVal val="ppt_x"/>
                                          </p:val>
                                        </p:tav>
                                        <p:tav tm="100000">
                                          <p:val>
                                            <p:strVal val="ppt_x"/>
                                          </p:val>
                                        </p:tav>
                                      </p:tavLst>
                                    </p:anim>
                                    <p:anim calcmode="lin" valueType="num">
                                      <p:cBhvr additive="base">
                                        <p:cTn id="575" dur="500"/>
                                        <p:tgtEl>
                                          <p:spTgt spid="7195"/>
                                        </p:tgtEl>
                                        <p:attrNameLst>
                                          <p:attrName>ppt_y</p:attrName>
                                        </p:attrNameLst>
                                      </p:cBhvr>
                                      <p:tavLst>
                                        <p:tav tm="0">
                                          <p:val>
                                            <p:strVal val="ppt_y"/>
                                          </p:val>
                                        </p:tav>
                                        <p:tav tm="100000">
                                          <p:val>
                                            <p:strVal val="1+ppt_h/2"/>
                                          </p:val>
                                        </p:tav>
                                      </p:tavLst>
                                    </p:anim>
                                    <p:set>
                                      <p:cBhvr>
                                        <p:cTn id="576" dur="1" fill="hold">
                                          <p:stCondLst>
                                            <p:cond delay="499"/>
                                          </p:stCondLst>
                                        </p:cTn>
                                        <p:tgtEl>
                                          <p:spTgt spid="7195"/>
                                        </p:tgtEl>
                                        <p:attrNameLst>
                                          <p:attrName>style.visibility</p:attrName>
                                        </p:attrNameLst>
                                      </p:cBhvr>
                                      <p:to>
                                        <p:strVal val="hidden"/>
                                      </p:to>
                                    </p:set>
                                  </p:childTnLst>
                                </p:cTn>
                              </p:par>
                            </p:childTnLst>
                          </p:cTn>
                        </p:par>
                        <p:par>
                          <p:cTn id="577" fill="hold" nodeType="afterGroup">
                            <p:stCondLst>
                              <p:cond delay="3100"/>
                            </p:stCondLst>
                            <p:childTnLst>
                              <p:par>
                                <p:cTn id="578" presetID="30" presetClass="entr" presetSubtype="0" fill="hold" nodeType="afterEffect">
                                  <p:stCondLst>
                                    <p:cond delay="0"/>
                                  </p:stCondLst>
                                  <p:childTnLst>
                                    <p:set>
                                      <p:cBhvr>
                                        <p:cTn id="579" dur="1" fill="hold">
                                          <p:stCondLst>
                                            <p:cond delay="0"/>
                                          </p:stCondLst>
                                        </p:cTn>
                                        <p:tgtEl>
                                          <p:spTgt spid="7196"/>
                                        </p:tgtEl>
                                        <p:attrNameLst>
                                          <p:attrName>style.visibility</p:attrName>
                                        </p:attrNameLst>
                                      </p:cBhvr>
                                      <p:to>
                                        <p:strVal val="visible"/>
                                      </p:to>
                                    </p:set>
                                    <p:animEffect transition="in" filter="fade">
                                      <p:cBhvr>
                                        <p:cTn id="580" dur="400" decel="100000"/>
                                        <p:tgtEl>
                                          <p:spTgt spid="7196"/>
                                        </p:tgtEl>
                                      </p:cBhvr>
                                    </p:animEffect>
                                    <p:anim calcmode="lin" valueType="num">
                                      <p:cBhvr>
                                        <p:cTn id="581" dur="400" decel="100000" fill="hold"/>
                                        <p:tgtEl>
                                          <p:spTgt spid="7196"/>
                                        </p:tgtEl>
                                        <p:attrNameLst>
                                          <p:attrName>style.rotation</p:attrName>
                                        </p:attrNameLst>
                                      </p:cBhvr>
                                      <p:tavLst>
                                        <p:tav tm="0">
                                          <p:val>
                                            <p:fltVal val="-90"/>
                                          </p:val>
                                        </p:tav>
                                        <p:tav tm="100000">
                                          <p:val>
                                            <p:fltVal val="0"/>
                                          </p:val>
                                        </p:tav>
                                      </p:tavLst>
                                    </p:anim>
                                    <p:anim calcmode="lin" valueType="num">
                                      <p:cBhvr>
                                        <p:cTn id="582" dur="400" decel="100000" fill="hold"/>
                                        <p:tgtEl>
                                          <p:spTgt spid="7196"/>
                                        </p:tgtEl>
                                        <p:attrNameLst>
                                          <p:attrName>ppt_x</p:attrName>
                                        </p:attrNameLst>
                                      </p:cBhvr>
                                      <p:tavLst>
                                        <p:tav tm="0">
                                          <p:val>
                                            <p:strVal val="#ppt_x+0.4"/>
                                          </p:val>
                                        </p:tav>
                                        <p:tav tm="100000">
                                          <p:val>
                                            <p:strVal val="#ppt_x-0.05"/>
                                          </p:val>
                                        </p:tav>
                                      </p:tavLst>
                                    </p:anim>
                                    <p:anim calcmode="lin" valueType="num">
                                      <p:cBhvr>
                                        <p:cTn id="583" dur="400" decel="100000" fill="hold"/>
                                        <p:tgtEl>
                                          <p:spTgt spid="7196"/>
                                        </p:tgtEl>
                                        <p:attrNameLst>
                                          <p:attrName>ppt_y</p:attrName>
                                        </p:attrNameLst>
                                      </p:cBhvr>
                                      <p:tavLst>
                                        <p:tav tm="0">
                                          <p:val>
                                            <p:strVal val="#ppt_y-0.4"/>
                                          </p:val>
                                        </p:tav>
                                        <p:tav tm="100000">
                                          <p:val>
                                            <p:strVal val="#ppt_y+0.1"/>
                                          </p:val>
                                        </p:tav>
                                      </p:tavLst>
                                    </p:anim>
                                    <p:anim calcmode="lin" valueType="num">
                                      <p:cBhvr>
                                        <p:cTn id="584" dur="100" accel="100000" fill="hold">
                                          <p:stCondLst>
                                            <p:cond delay="400"/>
                                          </p:stCondLst>
                                        </p:cTn>
                                        <p:tgtEl>
                                          <p:spTgt spid="7196"/>
                                        </p:tgtEl>
                                        <p:attrNameLst>
                                          <p:attrName>ppt_x</p:attrName>
                                        </p:attrNameLst>
                                      </p:cBhvr>
                                      <p:tavLst>
                                        <p:tav tm="0">
                                          <p:val>
                                            <p:strVal val="#ppt_x-0.05"/>
                                          </p:val>
                                        </p:tav>
                                        <p:tav tm="100000">
                                          <p:val>
                                            <p:strVal val="#ppt_x"/>
                                          </p:val>
                                        </p:tav>
                                      </p:tavLst>
                                    </p:anim>
                                    <p:anim calcmode="lin" valueType="num">
                                      <p:cBhvr>
                                        <p:cTn id="585" dur="100" accel="100000" fill="hold">
                                          <p:stCondLst>
                                            <p:cond delay="400"/>
                                          </p:stCondLst>
                                        </p:cTn>
                                        <p:tgtEl>
                                          <p:spTgt spid="7196"/>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78"/>
                                            </p:cond>
                                          </p:stCondLst>
                                          <p:endCondLst>
                                            <p:cond evt="onStopAudio" delay="0">
                                              <p:tgtEl>
                                                <p:sldTgt/>
                                              </p:tgtEl>
                                            </p:cond>
                                          </p:endCondLst>
                                        </p:cTn>
                                        <p:tgtEl>
                                          <p:sndTgt r:embed="rId5" name="applause.wav"/>
                                        </p:tgtEl>
                                      </p:cMediaNode>
                                    </p:audio>
                                  </p:subTnLst>
                                </p:cTn>
                              </p:par>
                            </p:childTnLst>
                          </p:cTn>
                        </p:par>
                        <p:par>
                          <p:cTn id="586" fill="hold" nodeType="afterGroup">
                            <p:stCondLst>
                              <p:cond delay="3600"/>
                            </p:stCondLst>
                            <p:childTnLst>
                              <p:par>
                                <p:cTn id="587" presetID="63" presetClass="path" presetSubtype="0" accel="50000" decel="50000" fill="hold" nodeType="afterEffect">
                                  <p:stCondLst>
                                    <p:cond delay="0"/>
                                  </p:stCondLst>
                                  <p:childTnLst>
                                    <p:animMotion origin="layout" path="M -3.33333E-6 1.11111E-6 L 0.64584 1.11111E-6 " pathEditMode="relative" rAng="0" ptsTypes="AA">
                                      <p:cBhvr>
                                        <p:cTn id="588" dur="500" fill="hold"/>
                                        <p:tgtEl>
                                          <p:spTgt spid="7196"/>
                                        </p:tgtEl>
                                        <p:attrNameLst>
                                          <p:attrName>ppt_x</p:attrName>
                                          <p:attrName>ppt_y</p:attrName>
                                        </p:attrNameLst>
                                      </p:cBhvr>
                                      <p:rCtr x="32292" y="0"/>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589" repeatCount="indefinite" fill="hold" display="0">
                  <p:stCondLst>
                    <p:cond delay="indefinite"/>
                  </p:stCondLst>
                  <p:endCondLst>
                    <p:cond evt="onPrev" delay="0">
                      <p:tgtEl>
                        <p:sldTgt/>
                      </p:tgtEl>
                    </p:cond>
                    <p:cond evt="onStopAudio" delay="0">
                      <p:tgtEl>
                        <p:sldTgt/>
                      </p:tgtEl>
                    </p:cond>
                  </p:endCondLst>
                </p:cTn>
                <p:tgtEl>
                  <p:spTgt spid="7194"/>
                </p:tgtEl>
              </p:cMediaNode>
            </p:audio>
          </p:childTnLst>
        </p:cTn>
      </p:par>
    </p:tnLst>
    <p:bldLst>
      <p:bldP spid="7170" grpId="0" animBg="1"/>
      <p:bldP spid="7170" grpId="1" animBg="1"/>
      <p:bldP spid="7171" grpId="0" animBg="1"/>
      <p:bldP spid="7171" grpId="1" animBg="1"/>
      <p:bldP spid="7172" grpId="0" animBg="1"/>
      <p:bldP spid="7172" grpId="1" animBg="1"/>
      <p:bldP spid="7173" grpId="0" animBg="1"/>
      <p:bldP spid="7173" grpId="1" animBg="1"/>
      <p:bldP spid="7175" grpId="0" animBg="1"/>
      <p:bldP spid="7175" grpId="1" animBg="1"/>
      <p:bldP spid="7176" grpId="0" animBg="1"/>
      <p:bldP spid="7176" grpId="1" animBg="1"/>
      <p:bldP spid="7177" grpId="0" animBg="1"/>
      <p:bldP spid="7177" grpId="1" animBg="1"/>
      <p:bldP spid="7178" grpId="0" animBg="1"/>
      <p:bldP spid="7178" grpId="1" animBg="1"/>
      <p:bldP spid="7179" grpId="0" animBg="1"/>
      <p:bldP spid="7179" grpId="1" animBg="1"/>
      <p:bldP spid="7180" grpId="0" animBg="1"/>
      <p:bldP spid="7180" grpId="1" animBg="1"/>
      <p:bldP spid="7181" grpId="0" animBg="1"/>
      <p:bldP spid="7181" grpId="1" animBg="1"/>
      <p:bldP spid="7182" grpId="0" animBg="1"/>
      <p:bldP spid="7182" grpId="1" animBg="1"/>
      <p:bldP spid="7183" grpId="0" animBg="1"/>
      <p:bldP spid="7183" grpId="1" animBg="1"/>
      <p:bldP spid="7184" grpId="0" animBg="1"/>
      <p:bldP spid="7184" grpId="1" animBg="1"/>
      <p:bldP spid="7185" grpId="0" animBg="1"/>
      <p:bldP spid="7185" grpId="1" animBg="1"/>
      <p:bldP spid="7186" grpId="0" animBg="1"/>
      <p:bldP spid="7187" grpId="0" animBg="1"/>
      <p:bldP spid="7187" grpId="1" animBg="1"/>
      <p:bldP spid="7188" grpId="0" animBg="1"/>
      <p:bldP spid="7188" grpId="1" animBg="1"/>
      <p:bldP spid="7189" grpId="0" animBg="1"/>
      <p:bldP spid="7189" grpId="1" animBg="1"/>
      <p:bldP spid="7190" grpId="0" animBg="1"/>
      <p:bldP spid="7190" grpId="1" animBg="1"/>
      <p:bldP spid="7191" grpId="0" animBg="1"/>
      <p:bldP spid="7191" grpId="1" animBg="1"/>
      <p:bldP spid="7192" grpId="0" animBg="1"/>
      <p:bldP spid="7192" grpId="1" animBg="1"/>
      <p:bldP spid="7193" grpId="0" animBg="1"/>
      <p:bldP spid="7193" grpId="1" animBg="1"/>
      <p:bldP spid="7195" grpId="0"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2" grpId="0" animBg="1"/>
      <p:bldP spid="2" grpId="1" animBg="1"/>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41" grpId="0" animBg="1"/>
      <p:bldP spid="4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400" y="1890591"/>
            <a:ext cx="5283310" cy="1107996"/>
          </a:xfrm>
          <a:prstGeom prst="rect">
            <a:avLst/>
          </a:prstGeom>
          <a:noFill/>
        </p:spPr>
        <p:txBody>
          <a:bodyPr wrap="square" rtlCol="0">
            <a:spAutoFit/>
          </a:bodyPr>
          <a:lstStyle/>
          <a:p>
            <a:r>
              <a:rPr lang="en-US" sz="6600" b="1" dirty="0" smtClean="0">
                <a:ln>
                  <a:solidFill>
                    <a:srgbClr val="C00000"/>
                  </a:solidFill>
                </a:ln>
                <a:solidFill>
                  <a:srgbClr val="006600"/>
                </a:solidFill>
                <a:latin typeface="Times New Roman" panose="02020603050405020304" pitchFamily="18" charset="0"/>
                <a:cs typeface="Times New Roman" panose="02020603050405020304" pitchFamily="18" charset="0"/>
              </a:rPr>
              <a:t>SGK / 53-54</a:t>
            </a:r>
            <a:endParaRPr lang="en-US" sz="6600" b="1" dirty="0">
              <a:ln>
                <a:solidFill>
                  <a:srgbClr val="C00000"/>
                </a:solidFill>
              </a:ln>
              <a:solidFill>
                <a:srgbClr val="0066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65671" y="889797"/>
            <a:ext cx="8586247" cy="584775"/>
          </a:xfrm>
          <a:prstGeom prst="rect">
            <a:avLst/>
          </a:prstGeom>
        </p:spPr>
        <p:txBody>
          <a:bodyPr wrap="square">
            <a:spAutoFit/>
          </a:bodyPr>
          <a:lstStyle/>
          <a:p>
            <a:pPr algn="ctr"/>
            <a:r>
              <a:rPr lang="en-US" sz="3200" b="1" dirty="0" err="1" smtClean="0">
                <a:solidFill>
                  <a:srgbClr val="FF0000"/>
                </a:solidFill>
                <a:latin typeface="Times New Roman" pitchFamily="18" charset="0"/>
                <a:cs typeface="Times New Roman" pitchFamily="18" charset="0"/>
              </a:rPr>
              <a:t>Trịnh</a:t>
            </a:r>
            <a:r>
              <a:rPr lang="en-US" sz="3200" b="1" dirty="0" smtClean="0">
                <a:solidFill>
                  <a:srgbClr val="FF000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Nguyễn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phân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tranh</a:t>
            </a:r>
            <a:endParaRPr lang="en-US" sz="3200" b="1" dirty="0">
              <a:solidFill>
                <a:srgbClr val="FF0000"/>
              </a:solidFill>
              <a:latin typeface="Times New Roman" pitchFamily="18" charset="0"/>
              <a:cs typeface="Times New Roman" pitchFamily="18" charset="0"/>
            </a:endParaRPr>
          </a:p>
        </p:txBody>
      </p:sp>
      <p:sp>
        <p:nvSpPr>
          <p:cNvPr id="4" name="Hộp_Văn_Bản 3"/>
          <p:cNvSpPr txBox="1"/>
          <p:nvPr/>
        </p:nvSpPr>
        <p:spPr>
          <a:xfrm>
            <a:off x="1752600" y="76200"/>
            <a:ext cx="5638800" cy="954107"/>
          </a:xfrm>
          <a:prstGeom prst="rect">
            <a:avLst/>
          </a:prstGeom>
          <a:noFill/>
        </p:spPr>
        <p:txBody>
          <a:bodyPr wrap="square" rtlCol="0">
            <a:spAutoFit/>
          </a:bodyPr>
          <a:lstStyle/>
          <a:p>
            <a:pPr algn="ctr"/>
            <a:r>
              <a:rPr lang="en-US" sz="2800" b="1" dirty="0" err="1" smtClean="0">
                <a:solidFill>
                  <a:schemeClr val="tx1">
                    <a:lumMod val="95000"/>
                    <a:lumOff val="5000"/>
                  </a:schemeClr>
                </a:solidFill>
                <a:latin typeface="Times New Roman" pitchFamily="18" charset="0"/>
                <a:cs typeface="Times New Roman" pitchFamily="18" charset="0"/>
              </a:rPr>
              <a:t>Thứ</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ba</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ngày</a:t>
            </a:r>
            <a:r>
              <a:rPr lang="en-US" sz="2800" b="1" dirty="0" smtClean="0">
                <a:solidFill>
                  <a:schemeClr val="tx1">
                    <a:lumMod val="95000"/>
                    <a:lumOff val="5000"/>
                  </a:schemeClr>
                </a:solidFill>
                <a:latin typeface="Times New Roman" pitchFamily="18" charset="0"/>
                <a:cs typeface="Times New Roman" pitchFamily="18" charset="0"/>
              </a:rPr>
              <a:t> 7 </a:t>
            </a:r>
            <a:r>
              <a:rPr lang="en-US" sz="2800" b="1" dirty="0" err="1" smtClean="0">
                <a:solidFill>
                  <a:schemeClr val="tx1">
                    <a:lumMod val="95000"/>
                    <a:lumOff val="5000"/>
                  </a:schemeClr>
                </a:solidFill>
                <a:latin typeface="Times New Roman" pitchFamily="18" charset="0"/>
                <a:cs typeface="Times New Roman" pitchFamily="18" charset="0"/>
              </a:rPr>
              <a:t>tháng</a:t>
            </a:r>
            <a:r>
              <a:rPr lang="en-US" sz="2800" b="1" dirty="0" smtClean="0">
                <a:solidFill>
                  <a:schemeClr val="tx1">
                    <a:lumMod val="95000"/>
                    <a:lumOff val="5000"/>
                  </a:schemeClr>
                </a:solidFill>
                <a:latin typeface="Times New Roman" pitchFamily="18" charset="0"/>
                <a:cs typeface="Times New Roman" pitchFamily="18" charset="0"/>
              </a:rPr>
              <a:t> 3 </a:t>
            </a:r>
            <a:r>
              <a:rPr lang="en-US" sz="2800" b="1" dirty="0" err="1" smtClean="0">
                <a:solidFill>
                  <a:schemeClr val="tx1">
                    <a:lumMod val="95000"/>
                    <a:lumOff val="5000"/>
                  </a:schemeClr>
                </a:solidFill>
                <a:latin typeface="Times New Roman" pitchFamily="18" charset="0"/>
                <a:cs typeface="Times New Roman" pitchFamily="18" charset="0"/>
              </a:rPr>
              <a:t>năm</a:t>
            </a:r>
            <a:r>
              <a:rPr lang="en-US" sz="2800" b="1" dirty="0" smtClean="0">
                <a:solidFill>
                  <a:schemeClr val="tx1">
                    <a:lumMod val="95000"/>
                    <a:lumOff val="5000"/>
                  </a:schemeClr>
                </a:solidFill>
                <a:latin typeface="Times New Roman" pitchFamily="18" charset="0"/>
                <a:cs typeface="Times New Roman" pitchFamily="18" charset="0"/>
              </a:rPr>
              <a:t> 2019</a:t>
            </a:r>
          </a:p>
          <a:p>
            <a:pPr algn="ctr"/>
            <a:r>
              <a:rPr lang="en-US" sz="2800" b="1" dirty="0" err="1" smtClean="0">
                <a:solidFill>
                  <a:schemeClr val="tx1">
                    <a:lumMod val="95000"/>
                    <a:lumOff val="5000"/>
                  </a:schemeClr>
                </a:solidFill>
                <a:latin typeface="Times New Roman" pitchFamily="18" charset="0"/>
                <a:cs typeface="Times New Roman" pitchFamily="18" charset="0"/>
              </a:rPr>
              <a:t>Lịch</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sử</a:t>
            </a:r>
            <a:r>
              <a:rPr lang="en-US" sz="2800" b="1" dirty="0" smtClean="0">
                <a:solidFill>
                  <a:schemeClr val="tx1">
                    <a:lumMod val="95000"/>
                    <a:lumOff val="5000"/>
                  </a:schemeClr>
                </a:solidFill>
                <a:latin typeface="Times New Roman" pitchFamily="18" charset="0"/>
                <a:cs typeface="Times New Roman" pitchFamily="18" charset="0"/>
              </a:rPr>
              <a:t>:</a:t>
            </a:r>
            <a:endParaRPr lang="en-US" sz="2800" b="1" dirty="0">
              <a:solidFill>
                <a:schemeClr val="tx1">
                  <a:lumMod val="95000"/>
                  <a:lumOff val="5000"/>
                </a:schemeClr>
              </a:solidFill>
              <a:latin typeface="Times New Roman" pitchFamily="18" charset="0"/>
              <a:cs typeface="Times New Roman" pitchFamily="18" charset="0"/>
            </a:endParaRPr>
          </a:p>
        </p:txBody>
      </p:sp>
      <p:cxnSp>
        <p:nvCxnSpPr>
          <p:cNvPr id="6" name="Straight Connector 5"/>
          <p:cNvCxnSpPr/>
          <p:nvPr/>
        </p:nvCxnSpPr>
        <p:spPr>
          <a:xfrm>
            <a:off x="3974757" y="916458"/>
            <a:ext cx="1066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203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671" y="889797"/>
            <a:ext cx="8586247" cy="584775"/>
          </a:xfrm>
          <a:prstGeom prst="rect">
            <a:avLst/>
          </a:prstGeom>
        </p:spPr>
        <p:txBody>
          <a:bodyPr wrap="square">
            <a:spAutoFit/>
          </a:bodyPr>
          <a:lstStyle/>
          <a:p>
            <a:pPr algn="ctr"/>
            <a:r>
              <a:rPr lang="en-US" sz="3200" b="1" dirty="0" err="1" smtClean="0">
                <a:solidFill>
                  <a:srgbClr val="FF0000"/>
                </a:solidFill>
                <a:latin typeface="Times New Roman" pitchFamily="18" charset="0"/>
                <a:cs typeface="Times New Roman" pitchFamily="18" charset="0"/>
              </a:rPr>
              <a:t>Trịnh</a:t>
            </a:r>
            <a:r>
              <a:rPr lang="en-US" sz="3200" b="1" dirty="0" smtClean="0">
                <a:solidFill>
                  <a:srgbClr val="FF000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Nguyễn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phân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tranh</a:t>
            </a:r>
            <a:endParaRPr lang="en-US" sz="3200" b="1" dirty="0">
              <a:solidFill>
                <a:srgbClr val="FF0000"/>
              </a:solidFill>
              <a:latin typeface="Times New Roman" pitchFamily="18" charset="0"/>
              <a:cs typeface="Times New Roman" pitchFamily="18" charset="0"/>
            </a:endParaRPr>
          </a:p>
        </p:txBody>
      </p:sp>
      <p:sp>
        <p:nvSpPr>
          <p:cNvPr id="4" name="Hộp_Văn_Bản 3"/>
          <p:cNvSpPr txBox="1"/>
          <p:nvPr/>
        </p:nvSpPr>
        <p:spPr>
          <a:xfrm>
            <a:off x="1752600" y="76200"/>
            <a:ext cx="5638800" cy="954107"/>
          </a:xfrm>
          <a:prstGeom prst="rect">
            <a:avLst/>
          </a:prstGeom>
          <a:noFill/>
        </p:spPr>
        <p:txBody>
          <a:bodyPr wrap="square" rtlCol="0">
            <a:spAutoFit/>
          </a:bodyPr>
          <a:lstStyle/>
          <a:p>
            <a:pPr algn="ctr"/>
            <a:r>
              <a:rPr lang="en-US" sz="2800" b="1" dirty="0" err="1" smtClean="0">
                <a:solidFill>
                  <a:schemeClr val="tx1">
                    <a:lumMod val="95000"/>
                    <a:lumOff val="5000"/>
                  </a:schemeClr>
                </a:solidFill>
                <a:latin typeface="Times New Roman" pitchFamily="18" charset="0"/>
                <a:cs typeface="Times New Roman" pitchFamily="18" charset="0"/>
              </a:rPr>
              <a:t>Thứ</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ba</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ngày</a:t>
            </a:r>
            <a:r>
              <a:rPr lang="en-US" sz="2800" b="1" dirty="0" smtClean="0">
                <a:solidFill>
                  <a:schemeClr val="tx1">
                    <a:lumMod val="95000"/>
                    <a:lumOff val="5000"/>
                  </a:schemeClr>
                </a:solidFill>
                <a:latin typeface="Times New Roman" pitchFamily="18" charset="0"/>
                <a:cs typeface="Times New Roman" pitchFamily="18" charset="0"/>
              </a:rPr>
              <a:t> 7 </a:t>
            </a:r>
            <a:r>
              <a:rPr lang="en-US" sz="2800" b="1" dirty="0" err="1" smtClean="0">
                <a:solidFill>
                  <a:schemeClr val="tx1">
                    <a:lumMod val="95000"/>
                    <a:lumOff val="5000"/>
                  </a:schemeClr>
                </a:solidFill>
                <a:latin typeface="Times New Roman" pitchFamily="18" charset="0"/>
                <a:cs typeface="Times New Roman" pitchFamily="18" charset="0"/>
              </a:rPr>
              <a:t>tháng</a:t>
            </a:r>
            <a:r>
              <a:rPr lang="en-US" sz="2800" b="1" dirty="0" smtClean="0">
                <a:solidFill>
                  <a:schemeClr val="tx1">
                    <a:lumMod val="95000"/>
                    <a:lumOff val="5000"/>
                  </a:schemeClr>
                </a:solidFill>
                <a:latin typeface="Times New Roman" pitchFamily="18" charset="0"/>
                <a:cs typeface="Times New Roman" pitchFamily="18" charset="0"/>
              </a:rPr>
              <a:t> 3 </a:t>
            </a:r>
            <a:r>
              <a:rPr lang="en-US" sz="2800" b="1" dirty="0" err="1" smtClean="0">
                <a:solidFill>
                  <a:schemeClr val="tx1">
                    <a:lumMod val="95000"/>
                    <a:lumOff val="5000"/>
                  </a:schemeClr>
                </a:solidFill>
                <a:latin typeface="Times New Roman" pitchFamily="18" charset="0"/>
                <a:cs typeface="Times New Roman" pitchFamily="18" charset="0"/>
              </a:rPr>
              <a:t>năm</a:t>
            </a:r>
            <a:r>
              <a:rPr lang="en-US" sz="2800" b="1" dirty="0" smtClean="0">
                <a:solidFill>
                  <a:schemeClr val="tx1">
                    <a:lumMod val="95000"/>
                    <a:lumOff val="5000"/>
                  </a:schemeClr>
                </a:solidFill>
                <a:latin typeface="Times New Roman" pitchFamily="18" charset="0"/>
                <a:cs typeface="Times New Roman" pitchFamily="18" charset="0"/>
              </a:rPr>
              <a:t> 2019</a:t>
            </a:r>
          </a:p>
          <a:p>
            <a:pPr algn="ctr"/>
            <a:r>
              <a:rPr lang="en-US" sz="2800" b="1" dirty="0" err="1" smtClean="0">
                <a:solidFill>
                  <a:schemeClr val="tx1">
                    <a:lumMod val="95000"/>
                    <a:lumOff val="5000"/>
                  </a:schemeClr>
                </a:solidFill>
                <a:latin typeface="Times New Roman" pitchFamily="18" charset="0"/>
                <a:cs typeface="Times New Roman" pitchFamily="18" charset="0"/>
              </a:rPr>
              <a:t>Lịch</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sử</a:t>
            </a:r>
            <a:r>
              <a:rPr lang="en-US" sz="2800" b="1" dirty="0" smtClean="0">
                <a:solidFill>
                  <a:schemeClr val="tx1">
                    <a:lumMod val="95000"/>
                    <a:lumOff val="5000"/>
                  </a:schemeClr>
                </a:solidFill>
                <a:latin typeface="Times New Roman" pitchFamily="18" charset="0"/>
                <a:cs typeface="Times New Roman" pitchFamily="18" charset="0"/>
              </a:rPr>
              <a:t>:</a:t>
            </a:r>
            <a:endParaRPr lang="en-US" sz="2800" b="1" dirty="0">
              <a:solidFill>
                <a:schemeClr val="tx1">
                  <a:lumMod val="95000"/>
                  <a:lumOff val="5000"/>
                </a:schemeClr>
              </a:solidFill>
              <a:latin typeface="Times New Roman" pitchFamily="18" charset="0"/>
              <a:cs typeface="Times New Roman" pitchFamily="18" charset="0"/>
            </a:endParaRPr>
          </a:p>
        </p:txBody>
      </p:sp>
      <p:cxnSp>
        <p:nvCxnSpPr>
          <p:cNvPr id="6" name="Straight Connector 5"/>
          <p:cNvCxnSpPr/>
          <p:nvPr/>
        </p:nvCxnSpPr>
        <p:spPr>
          <a:xfrm>
            <a:off x="3974757" y="916458"/>
            <a:ext cx="1066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81000" y="1440359"/>
            <a:ext cx="4750018" cy="523220"/>
          </a:xfrm>
          <a:prstGeom prst="rect">
            <a:avLst/>
          </a:prstGeom>
        </p:spPr>
        <p:txBody>
          <a:bodyPr wrap="none">
            <a:spAutoFit/>
          </a:bodyPr>
          <a:lstStyle/>
          <a:p>
            <a:r>
              <a:rPr lang="en-US" sz="2800" b="1" dirty="0" smtClean="0">
                <a:solidFill>
                  <a:schemeClr val="tx1">
                    <a:lumMod val="95000"/>
                    <a:lumOff val="5000"/>
                  </a:schemeClr>
                </a:solidFill>
                <a:latin typeface="Times New Roman" pitchFamily="18" charset="0"/>
                <a:cs typeface="Times New Roman" pitchFamily="18" charset="0"/>
              </a:rPr>
              <a:t>1. </a:t>
            </a:r>
            <a:r>
              <a:rPr lang="vi-VN" sz="2800" b="1" dirty="0" smtClean="0">
                <a:solidFill>
                  <a:schemeClr val="tx1">
                    <a:lumMod val="95000"/>
                    <a:lumOff val="5000"/>
                  </a:schemeClr>
                </a:solidFill>
                <a:latin typeface="Times New Roman" pitchFamily="18" charset="0"/>
                <a:cs typeface="Times New Roman" pitchFamily="18" charset="0"/>
              </a:rPr>
              <a:t>Sự </a:t>
            </a:r>
            <a:r>
              <a:rPr lang="vi-VN" sz="2800" b="1" dirty="0">
                <a:solidFill>
                  <a:schemeClr val="tx1">
                    <a:lumMod val="95000"/>
                    <a:lumOff val="5000"/>
                  </a:schemeClr>
                </a:solidFill>
                <a:latin typeface="Times New Roman" pitchFamily="18" charset="0"/>
                <a:cs typeface="Times New Roman" pitchFamily="18" charset="0"/>
              </a:rPr>
              <a:t>sụp đổ của triều Hậu Lê</a:t>
            </a:r>
            <a:endParaRPr lang="en-US" sz="2800" dirty="0">
              <a:solidFill>
                <a:schemeClr val="tx1">
                  <a:lumMod val="95000"/>
                  <a:lumOff val="5000"/>
                </a:schemeClr>
              </a:solidFill>
              <a:latin typeface="Times New Roman" pitchFamily="18" charset="0"/>
              <a:cs typeface="Times New Roman" pitchFamily="18" charset="0"/>
            </a:endParaRPr>
          </a:p>
        </p:txBody>
      </p:sp>
      <p:sp>
        <p:nvSpPr>
          <p:cNvPr id="8" name="Rectangle 7"/>
          <p:cNvSpPr/>
          <p:nvPr/>
        </p:nvSpPr>
        <p:spPr>
          <a:xfrm>
            <a:off x="304800" y="1905000"/>
            <a:ext cx="8839200" cy="954107"/>
          </a:xfrm>
          <a:prstGeom prst="rect">
            <a:avLst/>
          </a:prstGeom>
        </p:spPr>
        <p:txBody>
          <a:bodyPr wrap="square">
            <a:spAutoFit/>
          </a:bodyPr>
          <a:lstStyle/>
          <a:p>
            <a:r>
              <a:rPr lang="en-US" sz="2800" b="1" dirty="0" smtClean="0">
                <a:solidFill>
                  <a:srgbClr val="0000CC"/>
                </a:solidFill>
                <a:latin typeface="Times New Roman" pitchFamily="18" charset="0"/>
                <a:cs typeface="Times New Roman" pitchFamily="18" charset="0"/>
              </a:rPr>
              <a:t>      T</a:t>
            </a:r>
            <a:r>
              <a:rPr lang="vi-VN" sz="2800" b="1" dirty="0" smtClean="0">
                <a:solidFill>
                  <a:srgbClr val="0000CC"/>
                </a:solidFill>
                <a:latin typeface="Times New Roman" pitchFamily="18" charset="0"/>
                <a:cs typeface="Times New Roman" pitchFamily="18" charset="0"/>
              </a:rPr>
              <a:t>ìm </a:t>
            </a:r>
            <a:r>
              <a:rPr lang="vi-VN" sz="2800" b="1" dirty="0">
                <a:solidFill>
                  <a:srgbClr val="0000CC"/>
                </a:solidFill>
                <a:latin typeface="Times New Roman" pitchFamily="18" charset="0"/>
                <a:cs typeface="Times New Roman" pitchFamily="18" charset="0"/>
              </a:rPr>
              <a:t>những biểu hiện cho thấy sự suy sụp của triều đình nhà Hậu Lê từ đầu thế kỉ XVI</a:t>
            </a:r>
            <a:r>
              <a:rPr lang="vi-VN" sz="2800" b="1" dirty="0" smtClean="0">
                <a:solidFill>
                  <a:srgbClr val="0000CC"/>
                </a:solidFill>
                <a:latin typeface="Times New Roman" pitchFamily="18" charset="0"/>
                <a:cs typeface="Times New Roman" pitchFamily="18" charset="0"/>
              </a:rPr>
              <a:t>.</a:t>
            </a:r>
            <a:endParaRPr lang="en-US" sz="28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38321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281" y="838200"/>
            <a:ext cx="8610600" cy="5078313"/>
          </a:xfrm>
          <a:prstGeom prst="rect">
            <a:avLst/>
          </a:prstGeom>
        </p:spPr>
        <p:txBody>
          <a:bodyPr wrap="square">
            <a:spAutoFit/>
          </a:bodyPr>
          <a:lstStyle/>
          <a:p>
            <a:pPr algn="just"/>
            <a:r>
              <a:rPr lang="de-DE" sz="3600" b="1" dirty="0">
                <a:solidFill>
                  <a:srgbClr val="0000CC"/>
                </a:solidFill>
                <a:latin typeface="Arial" pitchFamily="34" charset="0"/>
                <a:cs typeface="Arial" pitchFamily="34" charset="0"/>
              </a:rPr>
              <a:t>+ Vua chỉ bày trò ăn chơi xa xỉ suốt ngày đêm. </a:t>
            </a:r>
            <a:endParaRPr lang="en-US" sz="3600" b="1" dirty="0">
              <a:solidFill>
                <a:srgbClr val="0000CC"/>
              </a:solidFill>
              <a:latin typeface="Arial" pitchFamily="34" charset="0"/>
              <a:cs typeface="Arial" pitchFamily="34" charset="0"/>
            </a:endParaRPr>
          </a:p>
          <a:p>
            <a:pPr algn="just"/>
            <a:r>
              <a:rPr lang="de-DE" sz="3600" b="1" dirty="0">
                <a:solidFill>
                  <a:srgbClr val="0000CC"/>
                </a:solidFill>
                <a:latin typeface="Arial" pitchFamily="34" charset="0"/>
                <a:cs typeface="Arial" pitchFamily="34" charset="0"/>
              </a:rPr>
              <a:t>+ Bắt nhân dân xây thêm nhiều cung điện. </a:t>
            </a:r>
            <a:endParaRPr lang="en-US" sz="3600" b="1" dirty="0">
              <a:solidFill>
                <a:srgbClr val="0000CC"/>
              </a:solidFill>
              <a:latin typeface="Arial" pitchFamily="34" charset="0"/>
              <a:cs typeface="Arial" pitchFamily="34" charset="0"/>
            </a:endParaRPr>
          </a:p>
          <a:p>
            <a:pPr algn="just"/>
            <a:r>
              <a:rPr lang="de-DE" sz="3600" b="1" dirty="0">
                <a:solidFill>
                  <a:srgbClr val="0000CC"/>
                </a:solidFill>
                <a:latin typeface="Arial" pitchFamily="34" charset="0"/>
                <a:cs typeface="Arial" pitchFamily="34" charset="0"/>
              </a:rPr>
              <a:t>+ Nhân dân gọi vua Lê Uy Mục là </a:t>
            </a:r>
            <a:r>
              <a:rPr lang="de-DE" sz="3600" b="1" i="1" dirty="0">
                <a:solidFill>
                  <a:srgbClr val="0000CC"/>
                </a:solidFill>
                <a:latin typeface="Arial" pitchFamily="34" charset="0"/>
                <a:cs typeface="Arial" pitchFamily="34" charset="0"/>
              </a:rPr>
              <a:t>“Vua quỷ”</a:t>
            </a:r>
            <a:r>
              <a:rPr lang="de-DE" sz="3600" b="1" dirty="0">
                <a:solidFill>
                  <a:srgbClr val="0000CC"/>
                </a:solidFill>
                <a:latin typeface="Arial" pitchFamily="34" charset="0"/>
                <a:cs typeface="Arial" pitchFamily="34" charset="0"/>
              </a:rPr>
              <a:t> gọi vua Lê Tương Dực là </a:t>
            </a:r>
            <a:r>
              <a:rPr lang="de-DE" sz="3600" b="1" i="1" dirty="0">
                <a:solidFill>
                  <a:srgbClr val="0000CC"/>
                </a:solidFill>
                <a:latin typeface="Arial" pitchFamily="34" charset="0"/>
                <a:cs typeface="Arial" pitchFamily="34" charset="0"/>
              </a:rPr>
              <a:t>“Vua lợn”.</a:t>
            </a:r>
            <a:endParaRPr lang="en-US" sz="3600" b="1" dirty="0">
              <a:solidFill>
                <a:srgbClr val="0000CC"/>
              </a:solidFill>
              <a:latin typeface="Arial" pitchFamily="34" charset="0"/>
              <a:cs typeface="Arial" pitchFamily="34" charset="0"/>
            </a:endParaRPr>
          </a:p>
          <a:p>
            <a:pPr algn="just"/>
            <a:r>
              <a:rPr lang="de-DE" sz="3600" b="1" dirty="0">
                <a:solidFill>
                  <a:srgbClr val="0000CC"/>
                </a:solidFill>
                <a:latin typeface="Arial" pitchFamily="34" charset="0"/>
                <a:cs typeface="Arial" pitchFamily="34" charset="0"/>
              </a:rPr>
              <a:t>+ Quan lại trong triều đình đánh giết lẫn nhau để tranh giành quyền lực. </a:t>
            </a:r>
            <a:endParaRPr lang="en-US" sz="3600" b="1" dirty="0">
              <a:solidFill>
                <a:srgbClr val="0000CC"/>
              </a:solidFill>
              <a:latin typeface="Arial" pitchFamily="34" charset="0"/>
              <a:cs typeface="Arial" pitchFamily="34" charset="0"/>
            </a:endParaRPr>
          </a:p>
        </p:txBody>
      </p:sp>
      <p:sp>
        <p:nvSpPr>
          <p:cNvPr id="3" name="Rectangle 2"/>
          <p:cNvSpPr/>
          <p:nvPr/>
        </p:nvSpPr>
        <p:spPr>
          <a:xfrm>
            <a:off x="113270" y="230832"/>
            <a:ext cx="8680622" cy="461665"/>
          </a:xfrm>
          <a:prstGeom prst="rect">
            <a:avLst/>
          </a:prstGeom>
        </p:spPr>
        <p:txBody>
          <a:bodyPr wrap="square">
            <a:spAutoFit/>
          </a:bodyPr>
          <a:lstStyle/>
          <a:p>
            <a:r>
              <a:rPr lang="en-US" sz="2400" b="1" dirty="0">
                <a:solidFill>
                  <a:srgbClr val="FF0000"/>
                </a:solidFill>
                <a:latin typeface="Arial" pitchFamily="34" charset="0"/>
                <a:cs typeface="Arial" pitchFamily="34" charset="0"/>
              </a:rPr>
              <a:t>B</a:t>
            </a:r>
            <a:r>
              <a:rPr lang="vi-VN" sz="2400" b="1" dirty="0" smtClean="0">
                <a:solidFill>
                  <a:srgbClr val="FF0000"/>
                </a:solidFill>
                <a:latin typeface="Arial" pitchFamily="34" charset="0"/>
                <a:cs typeface="Arial" pitchFamily="34" charset="0"/>
              </a:rPr>
              <a:t>iểu </a:t>
            </a:r>
            <a:r>
              <a:rPr lang="vi-VN" sz="2400" b="1" dirty="0">
                <a:solidFill>
                  <a:srgbClr val="FF0000"/>
                </a:solidFill>
                <a:latin typeface="Arial" pitchFamily="34" charset="0"/>
                <a:cs typeface="Arial" pitchFamily="34" charset="0"/>
              </a:rPr>
              <a:t>hiện cho thấy sự suy sụp của triều đình nhà Hậu </a:t>
            </a:r>
            <a:r>
              <a:rPr lang="vi-VN" sz="2400" b="1" dirty="0" smtClean="0">
                <a:solidFill>
                  <a:srgbClr val="FF0000"/>
                </a:solidFill>
                <a:latin typeface="Arial" pitchFamily="34" charset="0"/>
                <a:cs typeface="Arial" pitchFamily="34" charset="0"/>
              </a:rPr>
              <a:t>Lê</a:t>
            </a:r>
            <a:r>
              <a:rPr lang="en-US" sz="2400" b="1" dirty="0" smtClean="0">
                <a:solidFill>
                  <a:srgbClr val="FF0000"/>
                </a:solidFill>
                <a:latin typeface="Arial" pitchFamily="34" charset="0"/>
                <a:cs typeface="Arial" pitchFamily="34" charset="0"/>
              </a:rPr>
              <a:t>:</a:t>
            </a:r>
            <a:r>
              <a:rPr lang="vi-VN" sz="2400" b="1" dirty="0" smtClean="0">
                <a:solidFill>
                  <a:srgbClr val="FF0000"/>
                </a:solidFill>
                <a:latin typeface="Arial" pitchFamily="34" charset="0"/>
                <a:cs typeface="Arial" pitchFamily="34" charset="0"/>
              </a:rPr>
              <a:t> </a:t>
            </a:r>
            <a:endParaRPr lang="en-US" sz="2400" dirty="0">
              <a:solidFill>
                <a:srgbClr val="FF0000"/>
              </a:solidFill>
            </a:endParaRPr>
          </a:p>
        </p:txBody>
      </p:sp>
    </p:spTree>
    <p:extLst>
      <p:ext uri="{BB962C8B-B14F-4D97-AF65-F5344CB8AC3E}">
        <p14:creationId xmlns:p14="http://schemas.microsoft.com/office/powerpoint/2010/main" val="17968193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671" y="889797"/>
            <a:ext cx="8586247" cy="584775"/>
          </a:xfrm>
          <a:prstGeom prst="rect">
            <a:avLst/>
          </a:prstGeom>
        </p:spPr>
        <p:txBody>
          <a:bodyPr wrap="square">
            <a:spAutoFit/>
          </a:bodyPr>
          <a:lstStyle/>
          <a:p>
            <a:pPr algn="ctr"/>
            <a:r>
              <a:rPr lang="en-US" sz="3200" b="1" dirty="0" err="1" smtClean="0">
                <a:solidFill>
                  <a:srgbClr val="FF0000"/>
                </a:solidFill>
                <a:latin typeface="Times New Roman" pitchFamily="18" charset="0"/>
                <a:cs typeface="Times New Roman" pitchFamily="18" charset="0"/>
              </a:rPr>
              <a:t>Trịnh</a:t>
            </a:r>
            <a:r>
              <a:rPr lang="en-US" sz="3200" b="1" dirty="0" smtClean="0">
                <a:solidFill>
                  <a:srgbClr val="FF000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Nguyễn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phân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tranh</a:t>
            </a:r>
            <a:endParaRPr lang="en-US" sz="3200" b="1" dirty="0">
              <a:solidFill>
                <a:srgbClr val="FF0000"/>
              </a:solidFill>
              <a:latin typeface="Times New Roman" pitchFamily="18" charset="0"/>
              <a:cs typeface="Times New Roman" pitchFamily="18" charset="0"/>
            </a:endParaRPr>
          </a:p>
        </p:txBody>
      </p:sp>
      <p:sp>
        <p:nvSpPr>
          <p:cNvPr id="4" name="Hộp_Văn_Bản 3"/>
          <p:cNvSpPr txBox="1"/>
          <p:nvPr/>
        </p:nvSpPr>
        <p:spPr>
          <a:xfrm>
            <a:off x="1752600" y="76200"/>
            <a:ext cx="5638800" cy="954107"/>
          </a:xfrm>
          <a:prstGeom prst="rect">
            <a:avLst/>
          </a:prstGeom>
          <a:noFill/>
        </p:spPr>
        <p:txBody>
          <a:bodyPr wrap="square" rtlCol="0">
            <a:spAutoFit/>
          </a:bodyPr>
          <a:lstStyle/>
          <a:p>
            <a:pPr algn="ctr"/>
            <a:r>
              <a:rPr lang="en-US" sz="2800" b="1" dirty="0" err="1" smtClean="0">
                <a:solidFill>
                  <a:schemeClr val="tx1">
                    <a:lumMod val="95000"/>
                    <a:lumOff val="5000"/>
                  </a:schemeClr>
                </a:solidFill>
                <a:latin typeface="Times New Roman" pitchFamily="18" charset="0"/>
                <a:cs typeface="Times New Roman" pitchFamily="18" charset="0"/>
              </a:rPr>
              <a:t>Thứ</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ba</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ngày</a:t>
            </a:r>
            <a:r>
              <a:rPr lang="en-US" sz="2800" b="1" dirty="0" smtClean="0">
                <a:solidFill>
                  <a:schemeClr val="tx1">
                    <a:lumMod val="95000"/>
                    <a:lumOff val="5000"/>
                  </a:schemeClr>
                </a:solidFill>
                <a:latin typeface="Times New Roman" pitchFamily="18" charset="0"/>
                <a:cs typeface="Times New Roman" pitchFamily="18" charset="0"/>
              </a:rPr>
              <a:t> 7 </a:t>
            </a:r>
            <a:r>
              <a:rPr lang="en-US" sz="2800" b="1" dirty="0" err="1" smtClean="0">
                <a:solidFill>
                  <a:schemeClr val="tx1">
                    <a:lumMod val="95000"/>
                    <a:lumOff val="5000"/>
                  </a:schemeClr>
                </a:solidFill>
                <a:latin typeface="Times New Roman" pitchFamily="18" charset="0"/>
                <a:cs typeface="Times New Roman" pitchFamily="18" charset="0"/>
              </a:rPr>
              <a:t>tháng</a:t>
            </a:r>
            <a:r>
              <a:rPr lang="en-US" sz="2800" b="1" dirty="0" smtClean="0">
                <a:solidFill>
                  <a:schemeClr val="tx1">
                    <a:lumMod val="95000"/>
                    <a:lumOff val="5000"/>
                  </a:schemeClr>
                </a:solidFill>
                <a:latin typeface="Times New Roman" pitchFamily="18" charset="0"/>
                <a:cs typeface="Times New Roman" pitchFamily="18" charset="0"/>
              </a:rPr>
              <a:t> 3 </a:t>
            </a:r>
            <a:r>
              <a:rPr lang="en-US" sz="2800" b="1" dirty="0" err="1" smtClean="0">
                <a:solidFill>
                  <a:schemeClr val="tx1">
                    <a:lumMod val="95000"/>
                    <a:lumOff val="5000"/>
                  </a:schemeClr>
                </a:solidFill>
                <a:latin typeface="Times New Roman" pitchFamily="18" charset="0"/>
                <a:cs typeface="Times New Roman" pitchFamily="18" charset="0"/>
              </a:rPr>
              <a:t>năm</a:t>
            </a:r>
            <a:r>
              <a:rPr lang="en-US" sz="2800" b="1" dirty="0" smtClean="0">
                <a:solidFill>
                  <a:schemeClr val="tx1">
                    <a:lumMod val="95000"/>
                    <a:lumOff val="5000"/>
                  </a:schemeClr>
                </a:solidFill>
                <a:latin typeface="Times New Roman" pitchFamily="18" charset="0"/>
                <a:cs typeface="Times New Roman" pitchFamily="18" charset="0"/>
              </a:rPr>
              <a:t> 2019</a:t>
            </a:r>
          </a:p>
          <a:p>
            <a:pPr algn="ctr"/>
            <a:r>
              <a:rPr lang="en-US" sz="2800" b="1" dirty="0" err="1" smtClean="0">
                <a:solidFill>
                  <a:schemeClr val="tx1">
                    <a:lumMod val="95000"/>
                    <a:lumOff val="5000"/>
                  </a:schemeClr>
                </a:solidFill>
                <a:latin typeface="Times New Roman" pitchFamily="18" charset="0"/>
                <a:cs typeface="Times New Roman" pitchFamily="18" charset="0"/>
              </a:rPr>
              <a:t>Lịch</a:t>
            </a:r>
            <a:r>
              <a:rPr lang="en-US" sz="2800" b="1" dirty="0" smtClean="0">
                <a:solidFill>
                  <a:schemeClr val="tx1">
                    <a:lumMod val="95000"/>
                    <a:lumOff val="5000"/>
                  </a:schemeClr>
                </a:solidFill>
                <a:latin typeface="Times New Roman" pitchFamily="18" charset="0"/>
                <a:cs typeface="Times New Roman" pitchFamily="18" charset="0"/>
              </a:rPr>
              <a:t> </a:t>
            </a:r>
            <a:r>
              <a:rPr lang="en-US" sz="2800" b="1" dirty="0" err="1" smtClean="0">
                <a:solidFill>
                  <a:schemeClr val="tx1">
                    <a:lumMod val="95000"/>
                    <a:lumOff val="5000"/>
                  </a:schemeClr>
                </a:solidFill>
                <a:latin typeface="Times New Roman" pitchFamily="18" charset="0"/>
                <a:cs typeface="Times New Roman" pitchFamily="18" charset="0"/>
              </a:rPr>
              <a:t>sử</a:t>
            </a:r>
            <a:r>
              <a:rPr lang="en-US" sz="2800" b="1" dirty="0" smtClean="0">
                <a:solidFill>
                  <a:schemeClr val="tx1">
                    <a:lumMod val="95000"/>
                    <a:lumOff val="5000"/>
                  </a:schemeClr>
                </a:solidFill>
                <a:latin typeface="Times New Roman" pitchFamily="18" charset="0"/>
                <a:cs typeface="Times New Roman" pitchFamily="18" charset="0"/>
              </a:rPr>
              <a:t>:</a:t>
            </a:r>
            <a:endParaRPr lang="en-US" sz="2800" b="1" dirty="0">
              <a:solidFill>
                <a:schemeClr val="tx1">
                  <a:lumMod val="95000"/>
                  <a:lumOff val="5000"/>
                </a:schemeClr>
              </a:solidFill>
              <a:latin typeface="Times New Roman" pitchFamily="18" charset="0"/>
              <a:cs typeface="Times New Roman" pitchFamily="18" charset="0"/>
            </a:endParaRPr>
          </a:p>
        </p:txBody>
      </p:sp>
      <p:cxnSp>
        <p:nvCxnSpPr>
          <p:cNvPr id="6" name="Straight Connector 5"/>
          <p:cNvCxnSpPr/>
          <p:nvPr/>
        </p:nvCxnSpPr>
        <p:spPr>
          <a:xfrm>
            <a:off x="3974757" y="916458"/>
            <a:ext cx="1066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81000" y="1440359"/>
            <a:ext cx="4750018" cy="523220"/>
          </a:xfrm>
          <a:prstGeom prst="rect">
            <a:avLst/>
          </a:prstGeom>
        </p:spPr>
        <p:txBody>
          <a:bodyPr wrap="none">
            <a:spAutoFit/>
          </a:bodyPr>
          <a:lstStyle/>
          <a:p>
            <a:r>
              <a:rPr lang="en-US" sz="2800" b="1" dirty="0" smtClean="0">
                <a:solidFill>
                  <a:schemeClr val="tx1">
                    <a:lumMod val="95000"/>
                    <a:lumOff val="5000"/>
                  </a:schemeClr>
                </a:solidFill>
                <a:latin typeface="Times New Roman" pitchFamily="18" charset="0"/>
                <a:cs typeface="Times New Roman" pitchFamily="18" charset="0"/>
              </a:rPr>
              <a:t>1. </a:t>
            </a:r>
            <a:r>
              <a:rPr lang="vi-VN" sz="2800" b="1" dirty="0" smtClean="0">
                <a:solidFill>
                  <a:schemeClr val="tx1">
                    <a:lumMod val="95000"/>
                    <a:lumOff val="5000"/>
                  </a:schemeClr>
                </a:solidFill>
                <a:latin typeface="Times New Roman" pitchFamily="18" charset="0"/>
                <a:cs typeface="Times New Roman" pitchFamily="18" charset="0"/>
              </a:rPr>
              <a:t>Sự </a:t>
            </a:r>
            <a:r>
              <a:rPr lang="vi-VN" sz="2800" b="1" dirty="0">
                <a:solidFill>
                  <a:schemeClr val="tx1">
                    <a:lumMod val="95000"/>
                    <a:lumOff val="5000"/>
                  </a:schemeClr>
                </a:solidFill>
                <a:latin typeface="Times New Roman" pitchFamily="18" charset="0"/>
                <a:cs typeface="Times New Roman" pitchFamily="18" charset="0"/>
              </a:rPr>
              <a:t>sụp đổ của triều Hậu Lê</a:t>
            </a:r>
            <a:endParaRPr lang="en-US" sz="2800" dirty="0">
              <a:solidFill>
                <a:schemeClr val="tx1">
                  <a:lumMod val="95000"/>
                  <a:lumOff val="5000"/>
                </a:schemeClr>
              </a:solidFill>
              <a:latin typeface="Times New Roman" pitchFamily="18" charset="0"/>
              <a:cs typeface="Times New Roman" pitchFamily="18" charset="0"/>
            </a:endParaRPr>
          </a:p>
        </p:txBody>
      </p:sp>
      <p:sp>
        <p:nvSpPr>
          <p:cNvPr id="10" name="Rectangle 9"/>
          <p:cNvSpPr>
            <a:spLocks noChangeArrowheads="1"/>
          </p:cNvSpPr>
          <p:nvPr/>
        </p:nvSpPr>
        <p:spPr bwMode="auto">
          <a:xfrm>
            <a:off x="350850" y="1853514"/>
            <a:ext cx="85645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2. </a:t>
            </a:r>
            <a:r>
              <a:rPr kumimoji="0" lang="vi-VN" sz="2800" b="1"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Nhà Mạc ra đời và sự</a:t>
            </a:r>
            <a:r>
              <a:rPr kumimoji="0" lang="en-US" sz="2800" b="1" u="none" strike="noStrike" cap="none" normalizeH="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 </a:t>
            </a:r>
            <a:r>
              <a:rPr kumimoji="0" lang="vi-VN" sz="2800" b="1" u="none" strike="noStrike" cap="none" normalizeH="0" baseline="0" dirty="0" smtClean="0">
                <a:ln>
                  <a:noFill/>
                </a:ln>
                <a:solidFill>
                  <a:schemeClr val="tx1">
                    <a:lumMod val="95000"/>
                    <a:lumOff val="5000"/>
                  </a:schemeClr>
                </a:solidFill>
                <a:effectLst/>
                <a:latin typeface="Times New Roman" pitchFamily="18" charset="0"/>
                <a:ea typeface="Times New Roman" pitchFamily="18" charset="0"/>
                <a:cs typeface="Times New Roman" pitchFamily="18" charset="0"/>
              </a:rPr>
              <a:t>phân chia Nam triều - Bắc triều</a:t>
            </a:r>
            <a:endParaRPr kumimoji="0" lang="vi-VN" sz="2800" b="0" u="none" strike="noStrike" cap="none" normalizeH="0" baseline="0" dirty="0" smtClean="0">
              <a:ln>
                <a:noFill/>
              </a:ln>
              <a:solidFill>
                <a:schemeClr val="tx1">
                  <a:lumMod val="95000"/>
                  <a:lumOff val="5000"/>
                </a:schemeClr>
              </a:solidFill>
              <a:effectLst/>
              <a:latin typeface="Times New Roman" pitchFamily="18" charset="0"/>
              <a:cs typeface="Times New Roman" pitchFamily="18" charset="0"/>
            </a:endParaRPr>
          </a:p>
        </p:txBody>
      </p:sp>
      <p:sp>
        <p:nvSpPr>
          <p:cNvPr id="12" name="Rectangle 11"/>
          <p:cNvSpPr/>
          <p:nvPr/>
        </p:nvSpPr>
        <p:spPr>
          <a:xfrm>
            <a:off x="445295" y="2808982"/>
            <a:ext cx="8686799" cy="1077218"/>
          </a:xfrm>
          <a:prstGeom prst="rect">
            <a:avLst/>
          </a:prstGeom>
        </p:spPr>
        <p:txBody>
          <a:bodyPr wrap="square">
            <a:spAutoFit/>
          </a:bodyPr>
          <a:lstStyle/>
          <a:p>
            <a:r>
              <a:rPr lang="de-DE" sz="3200" b="1" dirty="0">
                <a:solidFill>
                  <a:srgbClr val="0000CC"/>
                </a:solidFill>
                <a:latin typeface="Times New Roman" pitchFamily="18" charset="0"/>
                <a:cs typeface="Times New Roman" pitchFamily="18" charset="0"/>
              </a:rPr>
              <a:t>Mạc Đăng Dung là </a:t>
            </a:r>
            <a:r>
              <a:rPr lang="de-DE" sz="3200" b="1" dirty="0" smtClean="0">
                <a:solidFill>
                  <a:srgbClr val="0000CC"/>
                </a:solidFill>
                <a:latin typeface="Times New Roman" pitchFamily="18" charset="0"/>
                <a:cs typeface="Times New Roman" pitchFamily="18" charset="0"/>
              </a:rPr>
              <a:t>:</a:t>
            </a:r>
            <a:r>
              <a:rPr lang="en-US" sz="3200" b="1" dirty="0" smtClean="0">
                <a:solidFill>
                  <a:srgbClr val="0000CC"/>
                </a:solidFill>
                <a:latin typeface="Times New Roman" pitchFamily="18" charset="0"/>
                <a:cs typeface="Times New Roman" pitchFamily="18" charset="0"/>
              </a:rPr>
              <a:t> </a:t>
            </a:r>
            <a:r>
              <a:rPr lang="de-DE" sz="3200" b="1" dirty="0" smtClean="0">
                <a:latin typeface="Times New Roman" pitchFamily="18" charset="0"/>
                <a:cs typeface="Times New Roman" pitchFamily="18" charset="0"/>
              </a:rPr>
              <a:t>quan </a:t>
            </a:r>
            <a:r>
              <a:rPr lang="de-DE" sz="3200" b="1" dirty="0">
                <a:latin typeface="Times New Roman" pitchFamily="18" charset="0"/>
                <a:cs typeface="Times New Roman" pitchFamily="18" charset="0"/>
              </a:rPr>
              <a:t>võ dưới triều nhà Hậu Lê.</a:t>
            </a:r>
            <a:endParaRPr lang="en-US" sz="3200" b="1" dirty="0">
              <a:latin typeface="Times New Roman" pitchFamily="18" charset="0"/>
              <a:cs typeface="Times New Roman" pitchFamily="18" charset="0"/>
            </a:endParaRPr>
          </a:p>
        </p:txBody>
      </p:sp>
      <p:sp>
        <p:nvSpPr>
          <p:cNvPr id="13" name="Text Box 12"/>
          <p:cNvSpPr txBox="1">
            <a:spLocks noChangeArrowheads="1"/>
          </p:cNvSpPr>
          <p:nvPr/>
        </p:nvSpPr>
        <p:spPr bwMode="auto">
          <a:xfrm>
            <a:off x="457200" y="2807621"/>
            <a:ext cx="45354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DE" sz="3200" b="1" dirty="0">
                <a:solidFill>
                  <a:srgbClr val="0000CC"/>
                </a:solidFill>
                <a:cs typeface="Times New Roman" pitchFamily="18" charset="0"/>
              </a:rPr>
              <a:t>Mạc Đăng Dung là ai ? </a:t>
            </a:r>
            <a:endParaRPr lang="en-US" sz="3200" b="1" dirty="0">
              <a:solidFill>
                <a:srgbClr val="0000CC"/>
              </a:solidFill>
              <a:cs typeface="Times New Roman" pitchFamily="18" charset="0"/>
            </a:endParaRPr>
          </a:p>
        </p:txBody>
      </p:sp>
    </p:spTree>
    <p:extLst>
      <p:ext uri="{BB962C8B-B14F-4D97-AF65-F5344CB8AC3E}">
        <p14:creationId xmlns:p14="http://schemas.microsoft.com/office/powerpoint/2010/main" val="223685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3"/>
                                        </p:tgtEl>
                                        <p:attrNameLst>
                                          <p:attrName>style.visibility</p:attrName>
                                        </p:attrNameLst>
                                      </p:cBhvr>
                                      <p:to>
                                        <p:strVal val="visible"/>
                                      </p:to>
                                    </p:set>
                                    <p:anim calcmode="discrete" valueType="clr">
                                      <p:cBhvr override="childStyle">
                                        <p:cTn id="12"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3"/>
                                        </p:tgtEl>
                                        <p:attrNameLst>
                                          <p:attrName>fillcolor</p:attrName>
                                        </p:attrNameLst>
                                      </p:cBhvr>
                                      <p:tavLst>
                                        <p:tav tm="0">
                                          <p:val>
                                            <p:clrVal>
                                              <a:schemeClr val="accent2"/>
                                            </p:clrVal>
                                          </p:val>
                                        </p:tav>
                                        <p:tav tm="50000">
                                          <p:val>
                                            <p:clrVal>
                                              <a:schemeClr val="hlink"/>
                                            </p:clrVal>
                                          </p:val>
                                        </p:tav>
                                      </p:tavLst>
                                    </p:anim>
                                    <p:set>
                                      <p:cBhvr>
                                        <p:cTn id="14" dur="80"/>
                                        <p:tgtEl>
                                          <p:spTgt spid="13"/>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iterate type="lt">
                                    <p:tmPct val="0"/>
                                  </p:iterate>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1219200" y="914400"/>
            <a:ext cx="731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endParaRPr lang="en-US" sz="2800" b="0" i="1">
              <a:latin typeface="VNI-Book" pitchFamily="2" charset="0"/>
            </a:endParaRPr>
          </a:p>
        </p:txBody>
      </p:sp>
      <p:sp>
        <p:nvSpPr>
          <p:cNvPr id="6148" name="Text Box 4"/>
          <p:cNvSpPr txBox="1">
            <a:spLocks noChangeArrowheads="1"/>
          </p:cNvSpPr>
          <p:nvPr/>
        </p:nvSpPr>
        <p:spPr bwMode="auto">
          <a:xfrm>
            <a:off x="762000" y="2971800"/>
            <a:ext cx="7772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sz="2800" b="0">
                <a:latin typeface="VNI-Book" pitchFamily="2" charset="0"/>
              </a:rPr>
              <a:t>.</a:t>
            </a:r>
          </a:p>
        </p:txBody>
      </p:sp>
      <p:sp>
        <p:nvSpPr>
          <p:cNvPr id="6149" name="Text Box 5"/>
          <p:cNvSpPr txBox="1">
            <a:spLocks noChangeArrowheads="1"/>
          </p:cNvSpPr>
          <p:nvPr/>
        </p:nvSpPr>
        <p:spPr bwMode="auto">
          <a:xfrm>
            <a:off x="762000" y="39624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endParaRPr lang="en-US" sz="2800" b="0">
              <a:latin typeface="VNI-Book" pitchFamily="2" charset="0"/>
            </a:endParaRPr>
          </a:p>
        </p:txBody>
      </p:sp>
      <p:pic>
        <p:nvPicPr>
          <p:cNvPr id="6150" name="BLOGGER_PHOTO_ID_5241014567149667442" descr="Mac+Dang+Dung">
            <a:hlinkClick r:id="rId2"/>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1221259" y="20595"/>
            <a:ext cx="5349922" cy="5600700"/>
          </a:xfrm>
        </p:spPr>
      </p:pic>
      <p:sp>
        <p:nvSpPr>
          <p:cNvPr id="6151" name="Text Box 9"/>
          <p:cNvSpPr txBox="1">
            <a:spLocks noChangeArrowheads="1"/>
          </p:cNvSpPr>
          <p:nvPr/>
        </p:nvSpPr>
        <p:spPr bwMode="auto">
          <a:xfrm>
            <a:off x="2476500" y="6019800"/>
            <a:ext cx="426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spcBef>
                <a:spcPct val="50000"/>
              </a:spcBef>
            </a:pPr>
            <a:r>
              <a:rPr lang="en-US" sz="3200" dirty="0">
                <a:solidFill>
                  <a:srgbClr val="FF3300"/>
                </a:solidFill>
                <a:latin typeface="Arial" pitchFamily="34" charset="0"/>
              </a:rPr>
              <a:t>MẠC ĐĂNG DUNG</a:t>
            </a:r>
          </a:p>
        </p:txBody>
      </p:sp>
    </p:spTree>
    <p:extLst>
      <p:ext uri="{BB962C8B-B14F-4D97-AF65-F5344CB8AC3E}">
        <p14:creationId xmlns:p14="http://schemas.microsoft.com/office/powerpoint/2010/main" val="269508805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774e88d0a877d854fa4d2c60189d26d67e8f386f"/>
</p:tagLst>
</file>

<file path=ppt/tags/tag2.xml><?xml version="1.0" encoding="utf-8"?>
<p:tagLst xmlns:a="http://schemas.openxmlformats.org/drawingml/2006/main" xmlns:r="http://schemas.openxmlformats.org/officeDocument/2006/relationships" xmlns:p="http://schemas.openxmlformats.org/presentationml/2006/main">
  <p:tag name="TIMING"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1173</TotalTime>
  <Words>1473</Words>
  <Application>Microsoft Office PowerPoint</Application>
  <PresentationFormat>On-screen Show (4:3)</PresentationFormat>
  <Paragraphs>244</Paragraphs>
  <Slides>37</Slides>
  <Notes>0</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宋体</vt:lpstr>
      <vt:lpstr>.VnTime</vt:lpstr>
      <vt:lpstr>.VnTimeH</vt:lpstr>
      <vt:lpstr>Arial</vt:lpstr>
      <vt:lpstr>Arial Black</vt:lpstr>
      <vt:lpstr>Calibri</vt:lpstr>
      <vt:lpstr>HP001 4 hàng</vt:lpstr>
      <vt:lpstr>Times New Roman</vt:lpstr>
      <vt:lpstr>VNI-Book</vt:lpstr>
      <vt:lpstr>VNI-Times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tthnD</dc:creator>
  <cp:lastModifiedBy>Admin</cp:lastModifiedBy>
  <cp:revision>172</cp:revision>
  <dcterms:created xsi:type="dcterms:W3CDTF">2015-03-07T07:32:27Z</dcterms:created>
  <dcterms:modified xsi:type="dcterms:W3CDTF">2022-03-05T09:17:48Z</dcterms:modified>
</cp:coreProperties>
</file>