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62" r:id="rId5"/>
    <p:sldId id="261" r:id="rId6"/>
    <p:sldId id="263" r:id="rId7"/>
    <p:sldId id="258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LAN" initials="NL" lastIdx="1" clrIdx="0">
    <p:extLst>
      <p:ext uri="{19B8F6BF-5375-455C-9EA6-DF929625EA0E}">
        <p15:presenceInfo xmlns:p15="http://schemas.microsoft.com/office/powerpoint/2012/main" xmlns="" userId="NGOC 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858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1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8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:CHĂM SÓC VÀ BẢO VỆ VẬT NUÔI 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4254" r="8875" b="45036"/>
          <a:stretch/>
        </p:blipFill>
        <p:spPr>
          <a:xfrm>
            <a:off x="1625731" y="417443"/>
            <a:ext cx="894053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65253" r="8733" b="7697"/>
          <a:stretch/>
        </p:blipFill>
        <p:spPr>
          <a:xfrm>
            <a:off x="647831" y="850900"/>
            <a:ext cx="1129162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0A1CBE3-1156-4F7C-A32F-3E7FEE6739B1}"/>
              </a:ext>
            </a:extLst>
          </p:cNvPr>
          <p:cNvGrpSpPr/>
          <p:nvPr/>
        </p:nvGrpSpPr>
        <p:grpSpPr>
          <a:xfrm>
            <a:off x="711993" y="1234982"/>
            <a:ext cx="10768013" cy="5623018"/>
            <a:chOff x="3663606" y="1739348"/>
            <a:chExt cx="6851994" cy="35780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DCE7C72-94F3-49AA-96C7-7718DE54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b="22464"/>
            <a:stretch/>
          </p:blipFill>
          <p:spPr>
            <a:xfrm>
              <a:off x="3663606" y="1739348"/>
              <a:ext cx="4864788" cy="3578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5F5A934-0964-4159-A5A0-9A6527ECA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r="59151" b="22754"/>
            <a:stretch/>
          </p:blipFill>
          <p:spPr>
            <a:xfrm>
              <a:off x="8528394" y="1739348"/>
              <a:ext cx="1987206" cy="357808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009" r="11787" b="74571"/>
          <a:stretch/>
        </p:blipFill>
        <p:spPr>
          <a:xfrm>
            <a:off x="1311965" y="109330"/>
            <a:ext cx="9270219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3B7840-987C-4C7A-9411-3D35129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6" t="4914" r="11269" b="86100"/>
          <a:stretch/>
        </p:blipFill>
        <p:spPr>
          <a:xfrm>
            <a:off x="1046921" y="79513"/>
            <a:ext cx="5049079" cy="173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F6BE92-A94E-4DC8-AD0D-C48B350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7" t="15744" r="9268" b="63577"/>
          <a:stretch/>
        </p:blipFill>
        <p:spPr>
          <a:xfrm>
            <a:off x="0" y="2385172"/>
            <a:ext cx="3962634" cy="314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E03176-D903-4A58-85EB-81BACBC8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36749" r="9595" b="42572"/>
          <a:stretch/>
        </p:blipFill>
        <p:spPr>
          <a:xfrm>
            <a:off x="3962634" y="2385171"/>
            <a:ext cx="3962634" cy="31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t="58898" r="8063" b="20423"/>
          <a:stretch/>
        </p:blipFill>
        <p:spPr>
          <a:xfrm>
            <a:off x="7925268" y="2623710"/>
            <a:ext cx="3962634" cy="31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8856" r="11107" b="12048"/>
          <a:stretch/>
        </p:blipFill>
        <p:spPr>
          <a:xfrm>
            <a:off x="1583284" y="1222513"/>
            <a:ext cx="9025432" cy="13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79381" r="27714" b="9151"/>
          <a:stretch/>
        </p:blipFill>
        <p:spPr>
          <a:xfrm>
            <a:off x="1752600" y="1582530"/>
            <a:ext cx="8519390" cy="3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4902" r="8427" b="34518"/>
          <a:stretch/>
        </p:blipFill>
        <p:spPr>
          <a:xfrm>
            <a:off x="2454964" y="0"/>
            <a:ext cx="6758609" cy="69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67270" r="8305" b="8582"/>
          <a:stretch/>
        </p:blipFill>
        <p:spPr>
          <a:xfrm>
            <a:off x="779011" y="1053546"/>
            <a:ext cx="1063397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3439" r="7833" b="86417"/>
          <a:stretch/>
        </p:blipFill>
        <p:spPr>
          <a:xfrm>
            <a:off x="1625731" y="1292087"/>
            <a:ext cx="894053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Custom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2</cp:revision>
  <dcterms:created xsi:type="dcterms:W3CDTF">2020-08-27T15:59:03Z</dcterms:created>
  <dcterms:modified xsi:type="dcterms:W3CDTF">2022-04-12T13:37:00Z</dcterms:modified>
</cp:coreProperties>
</file>