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27: THỜI TIẾT LUÔN THAY ĐỔI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2063" r="13840" b="56826"/>
          <a:stretch/>
        </p:blipFill>
        <p:spPr>
          <a:xfrm>
            <a:off x="174170" y="139336"/>
            <a:ext cx="4963887" cy="354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44190" r="13839" b="24317"/>
          <a:stretch/>
        </p:blipFill>
        <p:spPr>
          <a:xfrm>
            <a:off x="5547358" y="2538280"/>
            <a:ext cx="6008915" cy="380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" y="3884023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không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743" y="6252755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5" b="11776"/>
          <a:stretch/>
        </p:blipFill>
        <p:spPr>
          <a:xfrm>
            <a:off x="1138120" y="1018903"/>
            <a:ext cx="1001756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9185" b="42719"/>
          <a:stretch/>
        </p:blipFill>
        <p:spPr>
          <a:xfrm>
            <a:off x="1175655" y="191587"/>
            <a:ext cx="8934995" cy="62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2572" r="31383" b="65841"/>
          <a:stretch/>
        </p:blipFill>
        <p:spPr>
          <a:xfrm>
            <a:off x="374468" y="139338"/>
            <a:ext cx="3172788" cy="275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3622764" y="1985554"/>
            <a:ext cx="3767383" cy="323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776754" y="3605348"/>
            <a:ext cx="3744685" cy="31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1132112" y="1637212"/>
            <a:ext cx="3767383" cy="323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106193" y="1637212"/>
            <a:ext cx="3744685" cy="3152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217" y="235131"/>
            <a:ext cx="1112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nào chúng ta không nên đi ra ngoài?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58540" r="22074" b="7809"/>
          <a:stretch/>
        </p:blipFill>
        <p:spPr>
          <a:xfrm>
            <a:off x="1219199" y="104502"/>
            <a:ext cx="8386355" cy="62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460" r="10976" b="68635"/>
          <a:stretch/>
        </p:blipFill>
        <p:spPr>
          <a:xfrm>
            <a:off x="391885" y="775062"/>
            <a:ext cx="11149707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2445" r="47852" b="68127"/>
          <a:stretch/>
        </p:blipFill>
        <p:spPr>
          <a:xfrm>
            <a:off x="496387" y="269966"/>
            <a:ext cx="5219507" cy="385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9" t="12572" r="10975" b="68761"/>
          <a:stretch/>
        </p:blipFill>
        <p:spPr>
          <a:xfrm>
            <a:off x="6008915" y="1994263"/>
            <a:ext cx="5399314" cy="3834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440" y="397981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114" y="571717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lạnh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r="55" b="60381"/>
          <a:stretch/>
        </p:blipFill>
        <p:spPr>
          <a:xfrm>
            <a:off x="1373252" y="1036319"/>
            <a:ext cx="10130771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9303" r="12766" b="8699"/>
          <a:stretch/>
        </p:blipFill>
        <p:spPr>
          <a:xfrm>
            <a:off x="3091541" y="1036319"/>
            <a:ext cx="6122127" cy="576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" y="0"/>
            <a:ext cx="1112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thường xuyên xem dự báo thời tiết không? Thông tin về thời tiết giúp gì cho em trước khi đến trường?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40795" r="10930" b="7689"/>
          <a:stretch/>
        </p:blipFill>
        <p:spPr>
          <a:xfrm>
            <a:off x="2325188" y="348343"/>
            <a:ext cx="7097486" cy="62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46730" r="48210" b="33588"/>
          <a:stretch/>
        </p:blipFill>
        <p:spPr>
          <a:xfrm>
            <a:off x="2978332" y="1384663"/>
            <a:ext cx="5069400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6" t="46476" r="11154" b="33587"/>
          <a:stretch/>
        </p:blipFill>
        <p:spPr>
          <a:xfrm>
            <a:off x="2812869" y="853438"/>
            <a:ext cx="6328188" cy="48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66286" r="10617" b="7555"/>
          <a:stretch/>
        </p:blipFill>
        <p:spPr>
          <a:xfrm>
            <a:off x="2159725" y="748937"/>
            <a:ext cx="7707085" cy="49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6349" r="10260" b="49841"/>
          <a:stretch/>
        </p:blipFill>
        <p:spPr>
          <a:xfrm>
            <a:off x="2360023" y="409304"/>
            <a:ext cx="7707085" cy="5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60572" r="55" b="-63"/>
          <a:stretch/>
        </p:blipFill>
        <p:spPr>
          <a:xfrm>
            <a:off x="1471749" y="1236616"/>
            <a:ext cx="8934994" cy="4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26159" r="15272" b="42222"/>
          <a:stretch/>
        </p:blipFill>
        <p:spPr>
          <a:xfrm>
            <a:off x="2037806" y="539932"/>
            <a:ext cx="7898674" cy="51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57779" r="15271" b="10857"/>
          <a:stretch/>
        </p:blipFill>
        <p:spPr>
          <a:xfrm>
            <a:off x="2081348" y="757646"/>
            <a:ext cx="8214052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8828" b="64317"/>
          <a:stretch/>
        </p:blipFill>
        <p:spPr>
          <a:xfrm>
            <a:off x="940526" y="792479"/>
            <a:ext cx="10028370" cy="5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37079" r="13123" b="7555"/>
          <a:stretch/>
        </p:blipFill>
        <p:spPr>
          <a:xfrm>
            <a:off x="2011680" y="87084"/>
            <a:ext cx="6862354" cy="65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57403"/>
              </p:ext>
            </p:extLst>
          </p:nvPr>
        </p:nvGraphicFramePr>
        <p:xfrm>
          <a:off x="2032000" y="719666"/>
          <a:ext cx="812800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9794896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98549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30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7923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2413" r="53760" b="34730"/>
          <a:stretch/>
        </p:blipFill>
        <p:spPr>
          <a:xfrm>
            <a:off x="6365966" y="1507792"/>
            <a:ext cx="1924593" cy="194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86" r="15988" b="34603"/>
          <a:stretch/>
        </p:blipFill>
        <p:spPr>
          <a:xfrm>
            <a:off x="2544354" y="1507791"/>
            <a:ext cx="2036355" cy="1950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65143" r="15988" b="7682"/>
          <a:stretch/>
        </p:blipFill>
        <p:spPr>
          <a:xfrm>
            <a:off x="6365966" y="3570514"/>
            <a:ext cx="3558516" cy="19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841" r="11512" b="23809"/>
          <a:stretch/>
        </p:blipFill>
        <p:spPr>
          <a:xfrm>
            <a:off x="2194559" y="209006"/>
            <a:ext cx="7576458" cy="6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72</Words>
  <Application>Microsoft Office PowerPoint</Application>
  <PresentationFormat>Custom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9</cp:revision>
  <dcterms:created xsi:type="dcterms:W3CDTF">2020-08-23T00:07:12Z</dcterms:created>
  <dcterms:modified xsi:type="dcterms:W3CDTF">2022-04-12T13:44:30Z</dcterms:modified>
</cp:coreProperties>
</file>