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7664" y="428604"/>
            <a:ext cx="525658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79 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kumimoji="0" lang="en-US" sz="39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uyên</a:t>
            </a:r>
            <a:r>
              <a:rPr kumimoji="0" lang="en-US" sz="3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    </a:t>
            </a:r>
            <a:r>
              <a:rPr kumimoji="0" lang="en-US" sz="39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uyêt</a:t>
            </a:r>
            <a:endParaRPr kumimoji="0" lang="vi-VN" sz="3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15016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kể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chuyện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hay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tuyệt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5805264"/>
            <a:ext cx="135903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uyên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8144" y="5661248"/>
            <a:ext cx="10715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uyêt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 descr="D:\Downloads\B612_20201215_201639_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uyên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uyêt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70723"/>
              </p:ext>
            </p:extLst>
          </p:nvPr>
        </p:nvGraphicFramePr>
        <p:xfrm>
          <a:off x="3214678" y="857232"/>
          <a:ext cx="2286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ch</a:t>
                      </a:r>
                      <a:endParaRPr lang="vi-VN" sz="3600" dirty="0">
                        <a:solidFill>
                          <a:schemeClr val="tx1"/>
                        </a:solidFill>
                        <a:latin typeface="AvantGarde" pitchFamily="2" charset="0"/>
                        <a:ea typeface="AvantGarde" pitchFamily="2" charset="0"/>
                        <a:cs typeface="AvantGard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uyên</a:t>
                      </a:r>
                      <a:endParaRPr lang="vi-VN" sz="3600" dirty="0">
                        <a:solidFill>
                          <a:srgbClr val="FF0000"/>
                        </a:solidFill>
                        <a:latin typeface="AvantGarde" pitchFamily="2" charset="0"/>
                        <a:ea typeface="AvantGarde" pitchFamily="2" charset="0"/>
                        <a:cs typeface="AvantGard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39696"/>
              </p:ext>
            </p:extLst>
          </p:nvPr>
        </p:nvGraphicFramePr>
        <p:xfrm>
          <a:off x="3214678" y="1643050"/>
          <a:ext cx="2286016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ch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uyện</a:t>
                      </a:r>
                      <a:endParaRPr lang="vi-VN" sz="3600" dirty="0">
                        <a:solidFill>
                          <a:srgbClr val="FF0000"/>
                        </a:solidFill>
                        <a:latin typeface="AvantGarde" pitchFamily="2" charset="0"/>
                        <a:ea typeface="AvantGarde" pitchFamily="2" charset="0"/>
                        <a:cs typeface="AvantGard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huyến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duyệt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luyện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14942" y="2428868"/>
            <a:ext cx="18573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thuyền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429520" y="2428868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truyện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tuyệt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84380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thuyền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00364" y="6202367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trăng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khuyết</a:t>
            </a:r>
            <a:endParaRPr kumimoji="0" lang="vi-VN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29322" y="6202367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truyền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thuyết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 descr="D:\Downloads\B612_20201215_201830_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643314"/>
            <a:ext cx="2500298" cy="2571768"/>
          </a:xfrm>
          <a:prstGeom prst="rect">
            <a:avLst/>
          </a:prstGeom>
          <a:noFill/>
        </p:spPr>
      </p:pic>
      <p:pic>
        <p:nvPicPr>
          <p:cNvPr id="3" name="Picture 3" descr="D:\Downloads\B612_20201215_201716_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2285984" cy="2571768"/>
          </a:xfrm>
          <a:prstGeom prst="rect">
            <a:avLst/>
          </a:prstGeom>
          <a:noFill/>
        </p:spPr>
      </p:pic>
      <p:pic>
        <p:nvPicPr>
          <p:cNvPr id="20" name="Picture 4" descr="D:\Downloads\B612_20201215_201755_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643314"/>
            <a:ext cx="250029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uyên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uyêt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54950"/>
              </p:ext>
            </p:extLst>
          </p:nvPr>
        </p:nvGraphicFramePr>
        <p:xfrm>
          <a:off x="3214678" y="857232"/>
          <a:ext cx="2286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ch</a:t>
                      </a:r>
                      <a:endParaRPr lang="vi-VN" sz="3600" dirty="0">
                        <a:solidFill>
                          <a:schemeClr val="tx1"/>
                        </a:solidFill>
                        <a:latin typeface="AvantGarde" pitchFamily="2" charset="0"/>
                        <a:ea typeface="AvantGarde" pitchFamily="2" charset="0"/>
                        <a:cs typeface="AvantGard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uyên</a:t>
                      </a:r>
                      <a:endParaRPr lang="vi-VN" sz="3600" dirty="0">
                        <a:solidFill>
                          <a:srgbClr val="FF0000"/>
                        </a:solidFill>
                        <a:latin typeface="AvantGarde" pitchFamily="2" charset="0"/>
                        <a:ea typeface="AvantGarde" pitchFamily="2" charset="0"/>
                        <a:cs typeface="AvantGard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99454"/>
              </p:ext>
            </p:extLst>
          </p:nvPr>
        </p:nvGraphicFramePr>
        <p:xfrm>
          <a:off x="3214678" y="1643050"/>
          <a:ext cx="2286016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ch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AvantGarde" pitchFamily="2" charset="0"/>
                          <a:ea typeface="AvantGarde" pitchFamily="2" charset="0"/>
                          <a:cs typeface="AvantGarde" pitchFamily="2" charset="0"/>
                        </a:rPr>
                        <a:t>uyện</a:t>
                      </a:r>
                      <a:endParaRPr lang="vi-VN" sz="3600" dirty="0">
                        <a:solidFill>
                          <a:srgbClr val="FF0000"/>
                        </a:solidFill>
                        <a:latin typeface="AvantGarde" pitchFamily="2" charset="0"/>
                        <a:ea typeface="AvantGarde" pitchFamily="2" charset="0"/>
                        <a:cs typeface="AvantGard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huyến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duyệt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luyện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14942" y="2428868"/>
            <a:ext cx="18573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thuyền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429520" y="2428868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truyện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tuyệt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3933056"/>
            <a:ext cx="284380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thuyền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00364" y="3925495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trăng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khuyết</a:t>
            </a:r>
            <a:endParaRPr kumimoji="0" lang="vi-VN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29322" y="3861048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truyền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thuyết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845_07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8620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1714488"/>
            <a:ext cx="817248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uyên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    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uyêt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4071942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con </a:t>
            </a:r>
            <a:r>
              <a:rPr lang="en-US" sz="44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thuyền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91918" y="4077072"/>
            <a:ext cx="4500562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truyền</a:t>
            </a:r>
            <a:r>
              <a:rPr lang="en-US" sz="44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4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thuyết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897"/>
            <a:ext cx="9144000" cy="662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Windows User</cp:lastModifiedBy>
  <cp:revision>15</cp:revision>
  <dcterms:created xsi:type="dcterms:W3CDTF">2020-12-15T08:15:30Z</dcterms:created>
  <dcterms:modified xsi:type="dcterms:W3CDTF">2021-12-11T13:18:23Z</dcterms:modified>
</cp:coreProperties>
</file>