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4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8813-2E5B-4578-8F53-6490FBBD13E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u Lịch Nha Trang Cho Người Đi Lần Đầu. Hãy Khám Phá Ngay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01"/>
            <a:ext cx="11913417" cy="66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33203" y="647207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LÔÙP 1 </a:t>
            </a:r>
            <a:r>
              <a:rPr lang="vi-VN" sz="4400" baseline="30000" dirty="0">
                <a:solidFill>
                  <a:srgbClr val="FF0000"/>
                </a:solidFill>
                <a:latin typeface="VNI-Jamai" pitchFamily="2" charset="0"/>
              </a:rPr>
              <a:t>G</a:t>
            </a:r>
            <a:r>
              <a:rPr lang="en-US" sz="4400" baseline="30000" dirty="0" smtClean="0">
                <a:solidFill>
                  <a:srgbClr val="FF0000"/>
                </a:solidFill>
                <a:latin typeface="VNI-Jamai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VNI-Jamai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VNI-Jamai" pitchFamily="2" charset="0"/>
              </a:rPr>
              <a:t>KÍNH CHAØO THAÀY COÂ</a:t>
            </a:r>
            <a:r>
              <a:rPr lang="en-US" sz="3600" dirty="0">
                <a:latin typeface="VNI-Jama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91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5" y="0"/>
            <a:ext cx="11564470" cy="64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919" y="250727"/>
            <a:ext cx="1172515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Luùc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hoïc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haùt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, Nam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laøm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ca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só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Luùc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nghe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meï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ñoïc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thô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, Nam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laïi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thaønh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nhaø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thô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Khi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ra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bieån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, Nam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laø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ngöôøi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laùi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taøu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vöôït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qua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con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soùng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lôùn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Nhìn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leân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baàu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trôøi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Nam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laïi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laøm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phi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coâng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 Nam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töï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hoûi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: “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Bao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giôø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mình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môùi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lôùn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nhæ</a:t>
            </a:r>
            <a:r>
              <a:rPr lang="en-US" sz="54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?” 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400" y="250727"/>
            <a:ext cx="276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19" y="1891665"/>
            <a:ext cx="276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6317" y="2716452"/>
            <a:ext cx="276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61276" y="2716452"/>
            <a:ext cx="276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VNI-Avo" pitchFamily="2" charset="0"/>
              </a:rPr>
              <a:t>öôt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2177" y="4365924"/>
            <a:ext cx="276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1273741" y="370939"/>
            <a:ext cx="254643" cy="68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1287695" y="370939"/>
            <a:ext cx="254643" cy="68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639064" y="2033546"/>
            <a:ext cx="254643" cy="68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53018" y="2033546"/>
            <a:ext cx="254643" cy="68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72480" y="3683018"/>
            <a:ext cx="254643" cy="68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686434" y="3683018"/>
            <a:ext cx="254643" cy="68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84654" y="5342062"/>
            <a:ext cx="254643" cy="68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98608" y="5342062"/>
            <a:ext cx="254643" cy="682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3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103518" y="1496546"/>
            <a:ext cx="3933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 dirty="0" smtClean="0">
                <a:solidFill>
                  <a:srgbClr val="0070C0"/>
                </a:solidFill>
                <a:latin typeface="VNI-Avo" pitchFamily="2" charset="0"/>
              </a:rPr>
              <a:t>õ</a:t>
            </a:r>
            <a:endParaRPr lang="en-US" b="1" u="sng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4751959" y="911771"/>
            <a:ext cx="2088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>
                <a:solidFill>
                  <a:srgbClr val="0070C0"/>
                </a:solidFill>
              </a:rPr>
              <a:t>Tiếng việt</a:t>
            </a:r>
          </a:p>
        </p:txBody>
      </p:sp>
      <p:sp>
        <p:nvSpPr>
          <p:cNvPr id="6149" name="Rectangle 39"/>
          <p:cNvSpPr>
            <a:spLocks noChangeArrowheads="1"/>
          </p:cNvSpPr>
          <p:nvPr/>
        </p:nvSpPr>
        <p:spPr bwMode="auto">
          <a:xfrm>
            <a:off x="5795963" y="2921000"/>
            <a:ext cx="603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316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5130" y="146098"/>
            <a:ext cx="2001224" cy="15911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 err="1" smtClean="0">
                <a:solidFill>
                  <a:schemeClr val="tx1"/>
                </a:solidFill>
                <a:latin typeface="VNI-Avo" pitchFamily="2" charset="0"/>
              </a:rPr>
              <a:t>uoâc</a:t>
            </a:r>
            <a:endParaRPr lang="vi-VN" sz="6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26354" y="146098"/>
            <a:ext cx="2342546" cy="15911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 err="1" smtClean="0">
                <a:solidFill>
                  <a:schemeClr val="tx1"/>
                </a:solidFill>
                <a:latin typeface="VNI-Avo" pitchFamily="2" charset="0"/>
              </a:rPr>
              <a:t>uoâm</a:t>
            </a:r>
            <a:endParaRPr lang="vi-VN" sz="66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98490" y="146098"/>
            <a:ext cx="1871128" cy="160320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 err="1" smtClean="0">
                <a:solidFill>
                  <a:schemeClr val="tx1"/>
                </a:solidFill>
                <a:latin typeface="VNI-Avo" pitchFamily="2" charset="0"/>
              </a:rPr>
              <a:t>uoân</a:t>
            </a:r>
            <a:endParaRPr lang="vi-VN" sz="6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99208" y="205780"/>
            <a:ext cx="2006600" cy="15314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 err="1" smtClean="0">
                <a:solidFill>
                  <a:schemeClr val="tx1"/>
                </a:solidFill>
                <a:latin typeface="VNI-Avo" pitchFamily="2" charset="0"/>
              </a:rPr>
              <a:t>uoât</a:t>
            </a:r>
            <a:endParaRPr lang="vi-VN" sz="66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35398" y="146098"/>
            <a:ext cx="2376847" cy="153141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 err="1" smtClean="0">
                <a:solidFill>
                  <a:schemeClr val="tx1"/>
                </a:solidFill>
                <a:latin typeface="VNI-Avo" pitchFamily="2" charset="0"/>
              </a:rPr>
              <a:t>uoâng</a:t>
            </a:r>
            <a:endParaRPr lang="vi-VN" sz="6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76" y="2474259"/>
            <a:ext cx="3213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v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uoát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ve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2657" y="2474258"/>
            <a:ext cx="413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cöôõi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ngöïa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6625" y="2467944"/>
            <a:ext cx="446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nhuoäm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vaûi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780" y="4014356"/>
            <a:ext cx="524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l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uoáng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cuoáng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0982" y="3879886"/>
            <a:ext cx="524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m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uoân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maøu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7041" y="5299780"/>
            <a:ext cx="524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lem</a:t>
            </a:r>
            <a:r>
              <a:rPr lang="en-US" sz="6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VNI-Avo" pitchFamily="2" charset="0"/>
              </a:rPr>
              <a:t>luoác</a:t>
            </a:r>
            <a:endParaRPr lang="en-US" sz="6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67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2" grpId="0" animBg="1"/>
      <p:bldP spid="33" grpId="0" animBg="1"/>
      <p:bldP spid="2" grpId="0"/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26" y="5103674"/>
            <a:ext cx="11693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öôùc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ñöôïc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löôùt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soùng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VNI-Avo" pitchFamily="2" charset="0"/>
              </a:rPr>
              <a:t>bieån</a:t>
            </a:r>
            <a:r>
              <a:rPr lang="en-US" sz="54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576"/>
            <a:ext cx="11900646" cy="4773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2449" y="5103674"/>
            <a:ext cx="216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2437" y="5105043"/>
            <a:ext cx="216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8120" y="5103674"/>
            <a:ext cx="216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29"/>
            <a:ext cx="2629267" cy="1238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0114" y="410772"/>
            <a:ext cx="2567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1" y="2219113"/>
            <a:ext cx="2820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böôùc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1975" y="2175734"/>
            <a:ext cx="2654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löôïc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7050" y="2187708"/>
            <a:ext cx="3140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ngöôïc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9113" y="4266815"/>
            <a:ext cx="29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löôùt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7425" y="4168842"/>
            <a:ext cx="2702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löôït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65696" y="2175734"/>
            <a:ext cx="318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nöôùc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7884" y="4188027"/>
            <a:ext cx="3008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möôùt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7692" y="4220659"/>
            <a:ext cx="3003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möôït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0823" y="410773"/>
            <a:ext cx="219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öôc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42749" y="4213935"/>
            <a:ext cx="2486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254" y="2208366"/>
            <a:ext cx="2312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chemeClr val="accent4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  <a:latin typeface="VNI-Avo" pitchFamily="2" charset="0"/>
              </a:rPr>
              <a:t>öôc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3168" y="2175734"/>
            <a:ext cx="2312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  <a:latin typeface="VNI-Avo" pitchFamily="2" charset="0"/>
              </a:rPr>
              <a:t>öôc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61479" y="2192219"/>
            <a:ext cx="2312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  <a:latin typeface="VNI-Avo" pitchFamily="2" charset="0"/>
              </a:rPr>
              <a:t>öôc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84465" y="2169010"/>
            <a:ext cx="2312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4">
                    <a:lumMod val="50000"/>
                  </a:schemeClr>
                </a:solidFill>
                <a:latin typeface="VNI-Avo" pitchFamily="2" charset="0"/>
              </a:rPr>
              <a:t>öôc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9199" y="4277562"/>
            <a:ext cx="2441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48288" y="4168842"/>
            <a:ext cx="2421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1493" y="4168842"/>
            <a:ext cx="3243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VNI-Avo" pitchFamily="2" charset="0"/>
              </a:rPr>
              <a:t>öôt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9493" y="5587253"/>
            <a:ext cx="5252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thöôùc</a:t>
            </a:r>
            <a:r>
              <a:rPr lang="en-US" sz="6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keû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9834" y="5587253"/>
            <a:ext cx="1869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öôc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1028" name="Picture 4" descr="Thước Kẻ M&amp;G ARL960A3 15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258"/>
            <a:ext cx="7906871" cy="51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6045" y="5587253"/>
            <a:ext cx="5252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döôïc</a:t>
            </a:r>
            <a:r>
              <a:rPr lang="en-US" sz="6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só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8128" y="5587253"/>
            <a:ext cx="1869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öôc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2050" name="Picture 2" descr="Lợi ích của việc học Liên thông Cao đẳng Dược năm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121025"/>
            <a:ext cx="11443447" cy="5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6045" y="5587253"/>
            <a:ext cx="5252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löôùt</a:t>
            </a:r>
            <a:r>
              <a:rPr lang="en-US" sz="6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VNI-Avo" pitchFamily="2" charset="0"/>
              </a:rPr>
              <a:t>vaùn</a:t>
            </a:r>
            <a:endParaRPr lang="en-US" sz="6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5057" y="5587253"/>
            <a:ext cx="1869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  <a:latin typeface="VNI-Avo" pitchFamily="2" charset="0"/>
              </a:rPr>
              <a:t>öôt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3074" name="Picture 2" descr="Lướt ván diều – Môn thể thao cảm giác mạnh ở Mũi Né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9" y="330851"/>
            <a:ext cx="10703858" cy="490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" y="847164"/>
            <a:ext cx="12088906" cy="359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140</Words>
  <Application>Microsoft Office PowerPoint</Application>
  <PresentationFormat>Custom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20</cp:revision>
  <dcterms:created xsi:type="dcterms:W3CDTF">2020-12-17T07:57:55Z</dcterms:created>
  <dcterms:modified xsi:type="dcterms:W3CDTF">2021-12-03T15:58:05Z</dcterms:modified>
</cp:coreProperties>
</file>