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1" r:id="rId3"/>
    <p:sldId id="256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0" r:id="rId14"/>
    <p:sldId id="358" r:id="rId15"/>
    <p:sldId id="371" r:id="rId16"/>
    <p:sldId id="345" r:id="rId17"/>
    <p:sldId id="374" r:id="rId18"/>
    <p:sldId id="373" r:id="rId19"/>
    <p:sldId id="375" r:id="rId20"/>
    <p:sldId id="359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4.xml"/><Relationship Id="rId7" Type="http://schemas.openxmlformats.org/officeDocument/2006/relationships/image" Target="../media/image20.jpeg"/><Relationship Id="rId12" Type="http://schemas.openxmlformats.org/officeDocument/2006/relationships/audio" Target="../media/audio2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329876"/>
            <a:ext cx="8521701" cy="40318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30:  PHÉP CỘNG SỐ CÓ HAI CHỮ SỐ VỚI SỐ CÓ HAI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TIỀU HỌC ĐẠI ĐỒNG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4304865" y="5289194"/>
            <a:ext cx="38331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viên thực hiện: Lê Thị Lan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747120" y="976884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639" y="1417500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3279" y="1474070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  <p:bldP spid="32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có 12 bút chì,mẹ mua thêm cho Hà 26 bút chì. Hỏi Hà có tất cả bao nhiêu bút chì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40094" y="1952517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12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38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40093" y="19597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984951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312807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2769271">
            <a:off x="2724000" y="3062426"/>
            <a:ext cx="3832188" cy="3597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7289435">
            <a:off x="4389869" y="3297573"/>
            <a:ext cx="3832188" cy="3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Bài1. 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+ 47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+ 54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 + 35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 + 41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1446" y="519738"/>
            <a:ext cx="1175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8653" r="480" b="51914"/>
          <a:stretch/>
        </p:blipFill>
        <p:spPr>
          <a:xfrm>
            <a:off x="1475203" y="3120045"/>
            <a:ext cx="9970852" cy="282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9898" y="3388930"/>
            <a:ext cx="2607013" cy="2456237"/>
            <a:chOff x="4027251" y="2869660"/>
            <a:chExt cx="2607013" cy="2456237"/>
          </a:xfrm>
        </p:grpSpPr>
        <p:sp>
          <p:nvSpPr>
            <p:cNvPr id="6" name="Oval 5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0757" y="4610911"/>
              <a:ext cx="0" cy="7149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63038" y="5845167"/>
            <a:ext cx="10055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61553" y="2898733"/>
            <a:ext cx="2255265" cy="2154702"/>
            <a:chOff x="4027251" y="2869660"/>
            <a:chExt cx="2607013" cy="2254531"/>
          </a:xfrm>
        </p:grpSpPr>
        <p:sp>
          <p:nvSpPr>
            <p:cNvPr id="15" name="Oval 14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1042330" flipH="1" flipV="1">
              <a:off x="5310762" y="4611991"/>
              <a:ext cx="53840" cy="512200"/>
            </a:xfrm>
            <a:prstGeom prst="straightConnector1">
              <a:avLst/>
            </a:prstGeom>
            <a:ln w="76200" cmpd="sng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50824" y="2216087"/>
            <a:ext cx="957345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60283" b="6667"/>
          <a:stretch/>
        </p:blipFill>
        <p:spPr>
          <a:xfrm>
            <a:off x="2957209" y="2714017"/>
            <a:ext cx="7023370" cy="35895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</a:t>
              </a:r>
              <a:r>
                <a:rPr lang="en-US" sz="2800" b="1" dirty="0"/>
                <a:t>2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</a:t>
              </a:r>
              <a:r>
                <a:rPr lang="en-US" sz="2800" b="1" dirty="0"/>
                <a:t>4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36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485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4708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740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75017" y="966651"/>
            <a:ext cx="237744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09" y="96665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006" y="149706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070" y="1966509"/>
            <a:ext cx="1862067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1741" y="1714746"/>
            <a:ext cx="2892319" cy="13202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318" y="3440927"/>
            <a:ext cx="3416010" cy="2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10 + 50 = 60  </a:t>
            </a:r>
          </a:p>
          <a:p>
            <a:pPr algn="ctr"/>
            <a:r>
              <a:rPr lang="en-US" sz="4000" dirty="0"/>
              <a:t>   20 + 40 = 60</a:t>
            </a:r>
          </a:p>
          <a:p>
            <a:pPr algn="ctr"/>
            <a:r>
              <a:rPr lang="en-US" sz="4000" dirty="0"/>
              <a:t>   30 + 30 = 60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4060" y="1714746"/>
            <a:ext cx="6439710" cy="132028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50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38050" y="3440927"/>
            <a:ext cx="3543007" cy="2976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30 + 40 = 70</a:t>
            </a:r>
          </a:p>
          <a:p>
            <a:pPr algn="ctr"/>
            <a:r>
              <a:rPr lang="en-US" sz="4000" dirty="0"/>
              <a:t>   40 + 30 = 70</a:t>
            </a:r>
          </a:p>
          <a:p>
            <a:pPr algn="ctr"/>
            <a:r>
              <a:rPr lang="en-US" sz="4000" dirty="0"/>
              <a:t>   20 + 50 = 70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51779" y="3440927"/>
            <a:ext cx="3501957" cy="2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c) 10 + 20 = 30</a:t>
            </a:r>
          </a:p>
          <a:p>
            <a:pPr algn="ctr"/>
            <a:r>
              <a:rPr lang="en-US" sz="4000" dirty="0"/>
              <a:t>    10 + 30 = 40</a:t>
            </a:r>
          </a:p>
          <a:p>
            <a:pPr algn="ctr"/>
            <a:r>
              <a:rPr lang="en-US" sz="4000" dirty="0"/>
              <a:t>    10 + 40 =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843" y="4124528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8842" y="4589724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98842" y="5310531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99601" y="3990761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9898" y="4629777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05290" y="5271496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72280" y="4030814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872280" y="4678289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849095" y="5287845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8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931" y="526856"/>
            <a:ext cx="1121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54751" r="7076" b="7376"/>
          <a:stretch/>
        </p:blipFill>
        <p:spPr>
          <a:xfrm>
            <a:off x="1128409" y="1507788"/>
            <a:ext cx="9737387" cy="4776281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8142051" y="1964987"/>
            <a:ext cx="914400" cy="914400"/>
          </a:xfrm>
          <a:prstGeom prst="dodec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" name="Dodecagon 6"/>
          <p:cNvSpPr/>
          <p:nvPr/>
        </p:nvSpPr>
        <p:spPr>
          <a:xfrm>
            <a:off x="8440366" y="5035685"/>
            <a:ext cx="914400" cy="914400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8" name="Dodecagon 7"/>
          <p:cNvSpPr/>
          <p:nvPr/>
        </p:nvSpPr>
        <p:spPr>
          <a:xfrm>
            <a:off x="2717260" y="5035685"/>
            <a:ext cx="914400" cy="914400"/>
          </a:xfrm>
          <a:prstGeom prst="dodec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29718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  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chemeClr val="accent4"/>
                </a:solidFill>
              </a:rPr>
              <a:t> </a:t>
            </a:r>
            <a:r>
              <a:rPr lang="vi-VN" sz="4400" b="1" dirty="0">
                <a:solidFill>
                  <a:srgbClr val="0070C0"/>
                </a:solidFill>
              </a:rPr>
              <a:t> 8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0574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33528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7912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09800" y="46482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3600" y="4648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68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225" y="2055813"/>
            <a:ext cx="3744913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68300" y="3592513"/>
            <a:ext cx="3779838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20925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325052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1295"/>
              </p:ext>
            </p:extLst>
          </p:nvPr>
        </p:nvGraphicFramePr>
        <p:xfrm>
          <a:off x="5062734" y="2277974"/>
          <a:ext cx="1979613" cy="3084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658711"/>
            <a:ext cx="612776" cy="12307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691507" y="3740441"/>
            <a:ext cx="1198897" cy="1039344"/>
            <a:chOff x="2691507" y="3740441"/>
            <a:chExt cx="1198897" cy="10393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07" y="3742460"/>
              <a:ext cx="297756" cy="10193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060" y="3740441"/>
              <a:ext cx="297756" cy="10193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08" y="3760468"/>
              <a:ext cx="297756" cy="101931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00" y="3760468"/>
              <a:ext cx="297756" cy="10193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48" y="3760468"/>
              <a:ext cx="297756" cy="1019317"/>
            </a:xfrm>
            <a:prstGeom prst="rect">
              <a:avLst/>
            </a:prstGeom>
          </p:spPr>
        </p:pic>
      </p:grp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3 cộng 1 bằng 4,</a:t>
            </a:r>
          </a:p>
          <a:p>
            <a:r>
              <a:rPr lang="vi-VN" sz="2800" dirty="0"/>
              <a:t>     viết 4.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 cộng 5 bằng 7, </a:t>
            </a:r>
          </a:p>
          <a:p>
            <a:r>
              <a:rPr lang="vi-VN" sz="2800" dirty="0"/>
              <a:t>     viết 7.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6712" y="510101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47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071443" y="2292233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0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5166"/>
              </p:ext>
            </p:extLst>
          </p:nvPr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 cộng 3 bằng 5,</a:t>
            </a:r>
          </a:p>
          <a:p>
            <a:r>
              <a:rPr lang="vi-VN" sz="2800" dirty="0"/>
              <a:t>     viết 5.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4 cộng 0 bằng 4, </a:t>
            </a:r>
          </a:p>
          <a:p>
            <a:r>
              <a:rPr lang="vi-VN" sz="2800" dirty="0"/>
              <a:t>     viết 4.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6917" y="5107995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54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98" y="3673833"/>
            <a:ext cx="3837904" cy="1038491"/>
            <a:chOff x="222598" y="3673833"/>
            <a:chExt cx="3837904" cy="1038491"/>
          </a:xfrm>
        </p:grpSpPr>
        <p:grpSp>
          <p:nvGrpSpPr>
            <p:cNvPr id="40" name="Group 39"/>
            <p:cNvGrpSpPr/>
            <p:nvPr/>
          </p:nvGrpSpPr>
          <p:grpSpPr>
            <a:xfrm>
              <a:off x="222598" y="3673833"/>
              <a:ext cx="1103301" cy="1038491"/>
              <a:chOff x="8814908" y="1834535"/>
              <a:chExt cx="1074779" cy="104530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572194" y="3673834"/>
              <a:ext cx="1076473" cy="1037956"/>
              <a:chOff x="8814908" y="1834535"/>
              <a:chExt cx="1074779" cy="104530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948067" y="3675176"/>
              <a:ext cx="1112435" cy="1036700"/>
              <a:chOff x="8814908" y="1834535"/>
              <a:chExt cx="1074779" cy="104530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93797" y="2067612"/>
            <a:ext cx="4110560" cy="1122167"/>
            <a:chOff x="193797" y="2067612"/>
            <a:chExt cx="4110560" cy="1122167"/>
          </a:xfrm>
        </p:grpSpPr>
        <p:grpSp>
          <p:nvGrpSpPr>
            <p:cNvPr id="84" name="Group 83"/>
            <p:cNvGrpSpPr/>
            <p:nvPr/>
          </p:nvGrpSpPr>
          <p:grpSpPr>
            <a:xfrm>
              <a:off x="193797" y="2069909"/>
              <a:ext cx="1322811" cy="1119870"/>
              <a:chOff x="8974686" y="973495"/>
              <a:chExt cx="1573978" cy="145286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6" y="2052582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513005" y="2067612"/>
              <a:ext cx="1317845" cy="1119870"/>
              <a:chOff x="8974686" y="973495"/>
              <a:chExt cx="1573978" cy="145286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7" y="2063880"/>
                  <a:ext cx="529045" cy="52904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2748475" y="2730198"/>
              <a:ext cx="1555882" cy="429925"/>
              <a:chOff x="2666179" y="2730198"/>
              <a:chExt cx="1555882" cy="429925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179" y="2730198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975" y="2737694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668" y="2745190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0361" y="2752333"/>
                <a:ext cx="511700" cy="407790"/>
              </a:xfrm>
              <a:prstGeom prst="rect">
                <a:avLst/>
              </a:prstGeom>
            </p:spPr>
          </p:pic>
        </p:grpSp>
      </p:grp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65910" y="2875998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41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30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13510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2510" y="34093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45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92046" y="460461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87246" y="4596743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56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31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29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749284" y="459674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64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79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34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40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74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83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873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98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13+21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15+ 64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34+40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23122" y="2183391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83 +15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cho trực thăng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2168368"/>
            <a:ext cx="11224746" cy="4470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7404" y="4075889"/>
            <a:ext cx="609924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1736" y="4075889"/>
            <a:ext cx="2684834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623</Words>
  <Application>Microsoft Office PowerPoint</Application>
  <PresentationFormat>Custom</PresentationFormat>
  <Paragraphs>251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58</cp:revision>
  <dcterms:created xsi:type="dcterms:W3CDTF">2020-08-16T02:02:21Z</dcterms:created>
  <dcterms:modified xsi:type="dcterms:W3CDTF">2022-04-11T12:48:04Z</dcterms:modified>
</cp:coreProperties>
</file>