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8"/>
  </p:notesMasterIdLst>
  <p:sldIdLst>
    <p:sldId id="351" r:id="rId3"/>
    <p:sldId id="259" r:id="rId4"/>
    <p:sldId id="352" r:id="rId5"/>
    <p:sldId id="336" r:id="rId6"/>
    <p:sldId id="333" r:id="rId7"/>
    <p:sldId id="337" r:id="rId8"/>
    <p:sldId id="341" r:id="rId9"/>
    <p:sldId id="338" r:id="rId10"/>
    <p:sldId id="342" r:id="rId11"/>
    <p:sldId id="257" r:id="rId12"/>
    <p:sldId id="347" r:id="rId13"/>
    <p:sldId id="346" r:id="rId14"/>
    <p:sldId id="314" r:id="rId15"/>
    <p:sldId id="348" r:id="rId16"/>
    <p:sldId id="313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93772" autoAdjust="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F927D-97D4-4E74-AB37-997DDBB715F4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5CA27-7180-4F6B-A84E-BE3F55DF18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8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27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7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27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56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56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9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3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B6A78E-A6A1-4FC7-80C7-614CA0CBECE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3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5198A4-5B27-4106-B53D-B845638D6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08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28706A-3688-4DD3-9DA9-ABCBAEE92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3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66358B-7269-4589-A83B-5D6DAC54C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10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4AC51E1-A33F-49BB-87B9-145B128D3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22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1C38B4-6A6E-4009-9925-DC7E808A2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9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3AFED2-176D-46A8-9167-FF04FA7FA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91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608907A-A01B-4F3C-AC00-6D5EE6C33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93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2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07A43CE-14F4-4647-A6A3-8C06695D7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24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5B151C-B0BE-4D94-A4B0-FA6FCEA25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7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738B11-B440-4862-BA44-89D9229F6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205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AFA5C7-E5BA-47E6-A47D-EC57B62D8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27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6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8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6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1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0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3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"/>
            <a:ext cx="9144000" cy="51407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1006"/>
            <a:ext cx="964637" cy="5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66A978-4774-489E-BBD9-0FB4D1C8FBBA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3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579" y="123478"/>
            <a:ext cx="9987131" cy="5143500"/>
          </a:xfrm>
          <a:prstGeom prst="rect">
            <a:avLst/>
          </a:prstGeom>
        </p:spPr>
      </p:pic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200025" y="789386"/>
            <a:ext cx="8763000" cy="1039415"/>
          </a:xfrm>
        </p:spPr>
        <p:txBody>
          <a:bodyPr/>
          <a:lstStyle/>
          <a:p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r>
              <a:rPr lang="en-US" alt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altLang="en-US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Giư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phép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tỏ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endParaRPr lang="en-US" alt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21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108702" y="1267063"/>
            <a:ext cx="707161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muốn mượn bạn cái bút, em có thể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 những cách nói nào ?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40432" y="2214956"/>
            <a:ext cx="441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Cho mượn cái bút !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32792" y="2897429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Lan ơi, cho tớ mượn cái bút ! 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73048" y="3617509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Lan ơi, cậu có thể cho tớ mượn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cái bút được không ?</a:t>
            </a: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395536" y="3617509"/>
            <a:ext cx="533400" cy="52400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66918" y="2904374"/>
            <a:ext cx="533400" cy="569119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48875" r="50213"/>
          <a:stretch/>
        </p:blipFill>
        <p:spPr>
          <a:xfrm>
            <a:off x="6084168" y="1059582"/>
            <a:ext cx="2934268" cy="1899183"/>
          </a:xfrm>
          <a:prstGeom prst="rect">
            <a:avLst/>
          </a:prstGeom>
        </p:spPr>
      </p:pic>
      <p:sp>
        <p:nvSpPr>
          <p:cNvPr id="11" name="Text Box 27" descr="2"/>
          <p:cNvSpPr txBox="1">
            <a:spLocks noChangeArrowheads="1"/>
          </p:cNvSpPr>
          <p:nvPr/>
        </p:nvSpPr>
        <p:spPr bwMode="gray">
          <a:xfrm>
            <a:off x="584710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-29609" y="1203598"/>
            <a:ext cx="908784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muốn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có thể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những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nói nào ?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44760" y="2723226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7022" y="3245747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78160" y="3269989"/>
            <a:ext cx="533400" cy="52400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8639" y="2139702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5151" y="3768968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vi-VN" altLang="en-US" sz="2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ạ!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8160" y="3846052"/>
            <a:ext cx="533400" cy="52400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4" name="Text Box 27" descr="2"/>
          <p:cNvSpPr txBox="1">
            <a:spLocks noChangeArrowheads="1"/>
          </p:cNvSpPr>
          <p:nvPr/>
        </p:nvSpPr>
        <p:spPr bwMode="gray">
          <a:xfrm>
            <a:off x="584710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7" grpId="0" animBg="1"/>
      <p:bldP spid="27" grpId="1" animBg="1"/>
      <p:bldP spid="12" grpId="0"/>
      <p:bldP spid="13" grpId="0" animBg="1"/>
      <p:bldP spid="13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396" y="113159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en-US" altLang="zh-CN" sz="2000" b="1" i="1" smtClean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     Bài </a:t>
            </a:r>
            <a:r>
              <a:rPr lang="en-US" altLang="zh-CN" sz="2000" b="1" i="1" dirty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3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alt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sánh từng cặp câu khiến dưới đây về tính lịch sự. Hãy cho biết vì sao những câu ấy giữ hoặc không giữ được phép lịch sự.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7608" y="1923678"/>
            <a:ext cx="35043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	- Lan ơi, cho tớ về với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   	- Cho đi nhờ một cái !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61394" y="2931790"/>
            <a:ext cx="441060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- Chiều nay, chị đón em nhé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  - Chiều nay, chị phải đón em đấy !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139952" y="1923678"/>
            <a:ext cx="56307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- Đừng có mà nói như thế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    - Theo tớ, cậu không nên nói như thế !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151581" y="2931790"/>
            <a:ext cx="48519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- Mở hộ cháu cái cửa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    - Bác mở giúp cháu cái cửa này với !</a:t>
            </a:r>
          </a:p>
        </p:txBody>
      </p:sp>
      <p:sp>
        <p:nvSpPr>
          <p:cNvPr id="8" name="Text Box 27" descr="2"/>
          <p:cNvSpPr txBox="1">
            <a:spLocks noChangeArrowheads="1"/>
          </p:cNvSpPr>
          <p:nvPr/>
        </p:nvSpPr>
        <p:spPr bwMode="gray">
          <a:xfrm>
            <a:off x="611560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80276"/>
              </p:ext>
            </p:extLst>
          </p:nvPr>
        </p:nvGraphicFramePr>
        <p:xfrm>
          <a:off x="1115616" y="2063090"/>
          <a:ext cx="6480720" cy="230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5625" y="1083145"/>
            <a:ext cx="8928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zh-CN" sz="2000" b="1" i="1" smtClean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    </a:t>
            </a:r>
            <a:r>
              <a:rPr lang="en-US" altLang="zh-CN" sz="2000" b="1" i="1" smtClean="0">
                <a:solidFill>
                  <a:srgbClr val="0070C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Bài 3</a:t>
            </a:r>
            <a:r>
              <a:rPr lang="en-US" altLang="zh-CN" sz="2000" smtClean="0">
                <a:solidFill>
                  <a:srgbClr val="0070C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: </a:t>
            </a:r>
            <a:r>
              <a:rPr lang="vi-VN" altLang="en-US" sz="2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vi-VN" alt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 từng cặp câu khiến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 tính lịch sự. Hãy cho biết vì sao những câu ấy giữ hoặc không giữ được phép lịch sự.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0" y="2063090"/>
            <a:ext cx="1052165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40" y="2063091"/>
            <a:ext cx="1532860" cy="2016224"/>
          </a:xfrm>
          <a:prstGeom prst="rect">
            <a:avLst/>
          </a:prstGeom>
        </p:spPr>
      </p:pic>
      <p:sp>
        <p:nvSpPr>
          <p:cNvPr id="8" name="Text Box 27" descr="2"/>
          <p:cNvSpPr txBox="1">
            <a:spLocks noChangeArrowheads="1"/>
          </p:cNvSpPr>
          <p:nvPr/>
        </p:nvSpPr>
        <p:spPr bwMode="gray">
          <a:xfrm>
            <a:off x="584710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44990"/>
              </p:ext>
            </p:extLst>
          </p:nvPr>
        </p:nvGraphicFramePr>
        <p:xfrm>
          <a:off x="179512" y="1877918"/>
          <a:ext cx="892899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Lan ơi, cho tớ về với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Cho đi nhờ một cái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Chiều nay, chị đón em nhé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Chiều nay, chị phải đón em đấy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Theo tớ, cậu không nên nói như thế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Đừng có mà nói như thế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Bác mở giúp cháu cái cửa này với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Mở hộ cháu cái cửa !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5625" y="1059582"/>
            <a:ext cx="8928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zh-CN" sz="2000" b="1" smtClean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   </a:t>
            </a:r>
            <a:r>
              <a:rPr lang="en-US" altLang="zh-CN" sz="2000" b="1" i="1" smtClean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Bài 3</a:t>
            </a:r>
            <a:r>
              <a:rPr lang="en-US" altLang="zh-CN" sz="2000" i="1" smtClean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: </a:t>
            </a:r>
            <a:r>
              <a:rPr lang="vi-VN" altLang="en-US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vi-VN" alt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 từng cặp câu khiến dưới đây về tính lịch sự. Hãy cho biết vì sao những câu ấy giữ hoặc không giữ được phép lịch sự.</a:t>
            </a:r>
          </a:p>
        </p:txBody>
      </p:sp>
      <p:sp>
        <p:nvSpPr>
          <p:cNvPr id="5" name="Text Box 27" descr="2"/>
          <p:cNvSpPr txBox="1">
            <a:spLocks noChangeArrowheads="1"/>
          </p:cNvSpPr>
          <p:nvPr/>
        </p:nvSpPr>
        <p:spPr bwMode="gray">
          <a:xfrm>
            <a:off x="584710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645196"/>
            <a:ext cx="1331640" cy="931610"/>
          </a:xfrm>
          <a:prstGeom prst="rect">
            <a:avLst/>
          </a:prstGeom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4156" y="1491631"/>
            <a:ext cx="731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alt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 câu khiến phù hợp với các tình huống sau: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07504" y="1983247"/>
            <a:ext cx="8856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Em muốn xin tiền bố mẹ để mua một quyển </a:t>
            </a: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ghi chép.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107504" y="2859782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Em đi học về nhà, nhưng nhà em chưa có 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về, em muốn ngồi nhờ bên nhà hàng xóm 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chờ bố mẹ về.</a:t>
            </a:r>
          </a:p>
        </p:txBody>
      </p:sp>
      <p:sp>
        <p:nvSpPr>
          <p:cNvPr id="10" name="Text Box 27" descr="2"/>
          <p:cNvSpPr txBox="1">
            <a:spLocks noChangeArrowheads="1"/>
          </p:cNvSpPr>
          <p:nvPr/>
        </p:nvSpPr>
        <p:spPr bwMode="gray">
          <a:xfrm>
            <a:off x="584710" y="51470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7" descr="2"/>
          <p:cNvSpPr txBox="1">
            <a:spLocks noChangeArrowheads="1"/>
          </p:cNvSpPr>
          <p:nvPr/>
        </p:nvSpPr>
        <p:spPr bwMode="gray">
          <a:xfrm>
            <a:off x="584710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540567" y="1066402"/>
            <a:ext cx="9217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I. Nhận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18399" y="1635647"/>
            <a:ext cx="909637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algn="just"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i="1" kern="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ớm, </a:t>
            </a:r>
            <a:r>
              <a:rPr lang="en-US" altLang="en-US" sz="2000" kern="900" dirty="0" err="1" smtClean="0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vi-VN" altLang="en-US" sz="2000" kern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Hùng, mới “nhập cư” vào xóm tôi, dắt chiếc xe đạp gần hết hơi ra tiệm sửa xe của bác Hai. </a:t>
            </a:r>
            <a:r>
              <a:rPr lang="en-US" altLang="en-US" sz="2000" kern="9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vi-VN" altLang="en-US" sz="2000" kern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hất hàm b</a:t>
            </a: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o bác Hai: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Bơm cho cái bánh trước. Nhanh lên nhé, trễ giờ học rồi.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Bác Hai nhìn </a:t>
            </a:r>
            <a:r>
              <a:rPr lang="en-US" altLang="en-US" sz="2000" kern="900" dirty="0" err="1" smtClean="0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2000" kern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kern="900" dirty="0" smtClean="0">
                <a:latin typeface="Times New Roman" pitchFamily="18" charset="0"/>
                <a:cs typeface="Times New Roman" pitchFamily="18" charset="0"/>
              </a:rPr>
              <a:t>Hùng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rồi nói: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Tiệm của bác hổng có bơm thuê.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Vậy cho mượn cái bơm, tôi bơm lấy vậy.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Vừa lúc ấy, </a:t>
            </a:r>
            <a:r>
              <a:rPr lang="en-US" altLang="en-US" sz="2000" kern="9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altLang="en-US" sz="2000" kern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Hoa nhà ở cuối ngõ cũng dắt xe đạp chạy vào ríu rít chào hỏi: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Cháu chào bác Hai ạ ! Bác ơi, cho cháu mượn cái bơm nhé. Chiều nay cháu đi học về, bác coi giùm cháu nghe, hổng biết sao nó cứ xì hơi hoài.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Được rồi. Nào để bác bơm cho. Cháu là con gái, biết bơm không mà bơm !	</a:t>
            </a:r>
            <a:endParaRPr lang="en-US" altLang="en-US" sz="2000" kern="9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i="1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Cháu cảm ơn bác nhiều.</a:t>
            </a: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vi-VN" altLang="en-US" sz="2000" b="1" i="1" kern="900" dirty="0">
                <a:latin typeface="Times New Roman" pitchFamily="18" charset="0"/>
                <a:cs typeface="Times New Roman" pitchFamily="18" charset="0"/>
              </a:rPr>
              <a:t>Theo Thành Long</a:t>
            </a:r>
          </a:p>
        </p:txBody>
      </p:sp>
    </p:spTree>
    <p:extLst>
      <p:ext uri="{BB962C8B-B14F-4D97-AF65-F5344CB8AC3E}">
        <p14:creationId xmlns:p14="http://schemas.microsoft.com/office/powerpoint/2010/main" val="27143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ng-0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77581"/>
            <a:ext cx="1242442" cy="12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11837" y="989897"/>
            <a:ext cx="6032163" cy="3238038"/>
            <a:chOff x="4389183" y="2599330"/>
            <a:chExt cx="5078832" cy="1872208"/>
          </a:xfrm>
        </p:grpSpPr>
        <p:sp>
          <p:nvSpPr>
            <p:cNvPr id="2" name="Cloud 1"/>
            <p:cNvSpPr/>
            <p:nvPr/>
          </p:nvSpPr>
          <p:spPr>
            <a:xfrm>
              <a:off x="4389183" y="2599330"/>
              <a:ext cx="4608512" cy="1872208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99677" y="3079805"/>
              <a:ext cx="4668338" cy="10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Hùng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684584" y="1359228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7" descr="2"/>
          <p:cNvSpPr txBox="1">
            <a:spLocks noChangeArrowheads="1"/>
          </p:cNvSpPr>
          <p:nvPr/>
        </p:nvSpPr>
        <p:spPr bwMode="gray">
          <a:xfrm>
            <a:off x="179512" y="-6022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53452"/>
            <a:ext cx="2304256" cy="214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08" y="3195903"/>
            <a:ext cx="2865175" cy="191413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6027306" y="1218406"/>
            <a:ext cx="3116690" cy="1245332"/>
          </a:xfrm>
          <a:prstGeom prst="wedgeEllipseCallout">
            <a:avLst>
              <a:gd name="adj1" fmla="val -1867"/>
              <a:gd name="adj2" fmla="val 118414"/>
            </a:avLst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4427984" y="2302921"/>
            <a:ext cx="2896902" cy="1204934"/>
          </a:xfrm>
          <a:prstGeom prst="wedgeEllipseCallout">
            <a:avLst>
              <a:gd name="adj1" fmla="val -55168"/>
              <a:gd name="adj2" fmla="val 45827"/>
            </a:avLst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-15397" y="1856772"/>
            <a:ext cx="2231232" cy="1026114"/>
          </a:xfrm>
          <a:prstGeom prst="wedgeEllipseCallout">
            <a:avLst>
              <a:gd name="adj1" fmla="val 12591"/>
              <a:gd name="adj2" fmla="val 94322"/>
            </a:avLst>
          </a:prstGeom>
          <a:solidFill>
            <a:schemeClr val="accent4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2199" l="4924" r="44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599"/>
          <a:stretch/>
        </p:blipFill>
        <p:spPr>
          <a:xfrm>
            <a:off x="4890285" y="3806228"/>
            <a:ext cx="1257300" cy="1247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62"/>
          <a:stretch/>
        </p:blipFill>
        <p:spPr>
          <a:xfrm>
            <a:off x="2290605" y="3806229"/>
            <a:ext cx="1257300" cy="1276295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2026516" y="1114900"/>
            <a:ext cx="4000790" cy="1348838"/>
          </a:xfrm>
          <a:prstGeom prst="wedgeEllipseCallout">
            <a:avLst>
              <a:gd name="adj1" fmla="val -66008"/>
              <a:gd name="adj2" fmla="val 115562"/>
            </a:avLst>
          </a:prstGeom>
          <a:solidFill>
            <a:schemeClr val="accent4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 nay cháu đi học về, bác coi giùm cháu nghe, hổng biết sao nó cứ xì hơi hoài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84" y="337081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5728" y="3361590"/>
            <a:ext cx="95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HÙNG</a:t>
            </a:r>
          </a:p>
        </p:txBody>
      </p:sp>
      <p:sp>
        <p:nvSpPr>
          <p:cNvPr id="6" name="Rectangle 5"/>
          <p:cNvSpPr/>
          <p:nvPr/>
        </p:nvSpPr>
        <p:spPr>
          <a:xfrm>
            <a:off x="-755200" y="987575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7" descr="2"/>
          <p:cNvSpPr txBox="1">
            <a:spLocks noChangeArrowheads="1"/>
          </p:cNvSpPr>
          <p:nvPr/>
        </p:nvSpPr>
        <p:spPr bwMode="gray">
          <a:xfrm>
            <a:off x="467544" y="-78030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2" grpId="0"/>
      <p:bldP spid="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ng-0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77581"/>
            <a:ext cx="1242442" cy="12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27585" y="1577513"/>
            <a:ext cx="7920880" cy="1677615"/>
            <a:chOff x="4389183" y="2599330"/>
            <a:chExt cx="4705381" cy="1872208"/>
          </a:xfrm>
        </p:grpSpPr>
        <p:sp>
          <p:nvSpPr>
            <p:cNvPr id="2" name="Cloud 1"/>
            <p:cNvSpPr/>
            <p:nvPr/>
          </p:nvSpPr>
          <p:spPr>
            <a:xfrm>
              <a:off x="4389183" y="2599330"/>
              <a:ext cx="4608512" cy="1872208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11240" y="2985649"/>
              <a:ext cx="4183324" cy="133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59632" y="3362082"/>
            <a:ext cx="763284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4584" y="1359228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7" descr="2"/>
          <p:cNvSpPr txBox="1">
            <a:spLocks noChangeArrowheads="1"/>
          </p:cNvSpPr>
          <p:nvPr/>
        </p:nvSpPr>
        <p:spPr bwMode="gray">
          <a:xfrm>
            <a:off x="323528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779663"/>
            <a:ext cx="2304256" cy="31519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43811" y="1768995"/>
            <a:ext cx="5184577" cy="586732"/>
            <a:chOff x="2843809" y="1779661"/>
            <a:chExt cx="5184577" cy="864096"/>
          </a:xfrm>
        </p:grpSpPr>
        <p:sp>
          <p:nvSpPr>
            <p:cNvPr id="4" name="Rectangular Callout 3"/>
            <p:cNvSpPr/>
            <p:nvPr/>
          </p:nvSpPr>
          <p:spPr>
            <a:xfrm rot="16200000" flipV="1">
              <a:off x="5004050" y="-380579"/>
              <a:ext cx="864096" cy="5184576"/>
            </a:xfrm>
            <a:prstGeom prst="wedgeRectCallou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43809" y="1779662"/>
              <a:ext cx="5184577" cy="679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mượn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3810" y="3082714"/>
            <a:ext cx="5184576" cy="1271808"/>
            <a:chOff x="2843810" y="3082713"/>
            <a:chExt cx="5184576" cy="1271808"/>
          </a:xfrm>
        </p:grpSpPr>
        <p:sp>
          <p:nvSpPr>
            <p:cNvPr id="5" name="Rectangular Callout 4"/>
            <p:cNvSpPr/>
            <p:nvPr/>
          </p:nvSpPr>
          <p:spPr>
            <a:xfrm rot="16200000" flipV="1">
              <a:off x="4800194" y="1126329"/>
              <a:ext cx="1271807" cy="5184576"/>
            </a:xfrm>
            <a:prstGeom prst="wedgeRect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5816" y="3154192"/>
              <a:ext cx="5112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coi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giùm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hổng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cứ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xì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874878" y="1203599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220183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1382" y="1779663"/>
            <a:ext cx="68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4535" y="1779663"/>
            <a:ext cx="896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8929" y="315758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3523524"/>
            <a:ext cx="10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giùm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7" descr="2"/>
          <p:cNvSpPr txBox="1">
            <a:spLocks noChangeArrowheads="1"/>
          </p:cNvSpPr>
          <p:nvPr/>
        </p:nvSpPr>
        <p:spPr bwMode="gray">
          <a:xfrm>
            <a:off x="584710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119" y="1203598"/>
            <a:ext cx="8424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giùm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5" name="Text Box 27" descr="2"/>
          <p:cNvSpPr txBox="1">
            <a:spLocks noChangeArrowheads="1"/>
          </p:cNvSpPr>
          <p:nvPr/>
        </p:nvSpPr>
        <p:spPr bwMode="gray">
          <a:xfrm>
            <a:off x="584710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37272"/>
            <a:ext cx="2627784" cy="3372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2070" y="1635647"/>
            <a:ext cx="515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65647" y="3202331"/>
            <a:ext cx="5189825" cy="521547"/>
            <a:chOff x="776099" y="2351481"/>
            <a:chExt cx="5189825" cy="521547"/>
          </a:xfrm>
        </p:grpSpPr>
        <p:sp>
          <p:nvSpPr>
            <p:cNvPr id="12" name="Rectangular Callout 11"/>
            <p:cNvSpPr/>
            <p:nvPr/>
          </p:nvSpPr>
          <p:spPr>
            <a:xfrm rot="5400000" flipV="1">
              <a:off x="3107613" y="19967"/>
              <a:ext cx="521547" cy="5184576"/>
            </a:xfrm>
            <a:prstGeom prst="wedgeRectCallout">
              <a:avLst>
                <a:gd name="adj1" fmla="val -19602"/>
                <a:gd name="adj2" fmla="val 6639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9901" y="2412200"/>
              <a:ext cx="5086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ạ!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7820" y="2198936"/>
            <a:ext cx="5184576" cy="516831"/>
            <a:chOff x="489912" y="2324368"/>
            <a:chExt cx="5184576" cy="864096"/>
          </a:xfrm>
        </p:grpSpPr>
        <p:sp>
          <p:nvSpPr>
            <p:cNvPr id="16" name="Rectangular Callout 15"/>
            <p:cNvSpPr/>
            <p:nvPr/>
          </p:nvSpPr>
          <p:spPr>
            <a:xfrm rot="5400000" flipV="1">
              <a:off x="2650152" y="164128"/>
              <a:ext cx="864096" cy="5184576"/>
            </a:xfrm>
            <a:prstGeom prst="wedgeRectCallout">
              <a:avLst>
                <a:gd name="adj1" fmla="val -19602"/>
                <a:gd name="adj2" fmla="val 6639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3286" y="2412496"/>
              <a:ext cx="5054276" cy="668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1995" y="4083919"/>
            <a:ext cx="5204706" cy="720080"/>
            <a:chOff x="710913" y="2289480"/>
            <a:chExt cx="5204706" cy="936999"/>
          </a:xfrm>
        </p:grpSpPr>
        <p:sp>
          <p:nvSpPr>
            <p:cNvPr id="19" name="Rectangular Callout 18"/>
            <p:cNvSpPr/>
            <p:nvPr/>
          </p:nvSpPr>
          <p:spPr>
            <a:xfrm rot="5400000" flipV="1">
              <a:off x="2871153" y="202143"/>
              <a:ext cx="864096" cy="5184576"/>
            </a:xfrm>
            <a:prstGeom prst="wedgeRectCallout">
              <a:avLst>
                <a:gd name="adj1" fmla="val -19602"/>
                <a:gd name="adj2" fmla="val 6639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7588" y="2289480"/>
              <a:ext cx="5158031" cy="92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ạ?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756592" y="1275607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32127" y="2029440"/>
            <a:ext cx="95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HÙNG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9318" y="4083919"/>
            <a:ext cx="515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</p:txBody>
      </p:sp>
      <p:sp>
        <p:nvSpPr>
          <p:cNvPr id="24" name="Text Box 27" descr="2"/>
          <p:cNvSpPr txBox="1">
            <a:spLocks noChangeArrowheads="1"/>
          </p:cNvSpPr>
          <p:nvPr/>
        </p:nvSpPr>
        <p:spPr bwMode="gray">
          <a:xfrm>
            <a:off x="584710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7405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giùm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-826240" y="1059583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 descr="2"/>
          <p:cNvSpPr txBox="1">
            <a:spLocks noChangeArrowheads="1"/>
          </p:cNvSpPr>
          <p:nvPr/>
        </p:nvSpPr>
        <p:spPr bwMode="gray">
          <a:xfrm>
            <a:off x="584710" y="-92547"/>
            <a:ext cx="816375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52: GIỮ PHÉP LỊCH SỰ KHI BÀY TỎ YÊU CẦU, ĐỀ NGHỊ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幼儿教育教学卡通培训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1108</Words>
  <Application>Microsoft Office PowerPoint</Application>
  <PresentationFormat>On-screen Show (16:9)</PresentationFormat>
  <Paragraphs>142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Times New Roman</vt:lpstr>
      <vt:lpstr>方正稚艺简体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儿童幼儿教育教学卡通培训PPT</dc:title>
  <dc:creator>Administrator</dc:creator>
  <cp:lastModifiedBy>Admin</cp:lastModifiedBy>
  <cp:revision>383</cp:revision>
  <dcterms:created xsi:type="dcterms:W3CDTF">2014-04-26T02:40:12Z</dcterms:created>
  <dcterms:modified xsi:type="dcterms:W3CDTF">2022-04-07T01:32:39Z</dcterms:modified>
</cp:coreProperties>
</file>