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5"/>
  </p:notesMasterIdLst>
  <p:sldIdLst>
    <p:sldId id="280" r:id="rId2"/>
    <p:sldId id="281" r:id="rId3"/>
    <p:sldId id="282" r:id="rId4"/>
    <p:sldId id="283" r:id="rId5"/>
    <p:sldId id="284" r:id="rId6"/>
    <p:sldId id="260" r:id="rId7"/>
    <p:sldId id="285" r:id="rId8"/>
    <p:sldId id="286" r:id="rId9"/>
    <p:sldId id="276" r:id="rId10"/>
    <p:sldId id="278" r:id="rId11"/>
    <p:sldId id="270" r:id="rId12"/>
    <p:sldId id="287" r:id="rId13"/>
    <p:sldId id="28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CC3300"/>
    <a:srgbClr val="CC6600"/>
    <a:srgbClr val="0066FF"/>
    <a:srgbClr val="FF9900"/>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70" autoAdjust="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2-04-05T00:54:46.651"/>
    </inkml:context>
    <inkml:brush xml:id="br0">
      <inkml:brushProperty name="width" value="0.05292" units="cm"/>
      <inkml:brushProperty name="height" value="0.05292" units="cm"/>
      <inkml:brushProperty name="color" value="#FF0000"/>
    </inkml:brush>
  </inkml:definitions>
  <inkml:trace contextRef="#ctx0" brushRef="#br0">8087 15900 0</inkml:trace>
  <inkml:trace contextRef="#ctx0" brushRef="#br0" timeOffset="8757.2206">5631 15602 0</inkml:trace>
  <inkml:trace contextRef="#ctx0" brushRef="#br0" timeOffset="8776.2076">5631 15602 0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86FB22CF-DC1F-47DD-91AA-E9CE28FD6FD6}" type="slidenum">
              <a:rPr lang="en-US"/>
              <a:pPr>
                <a:defRPr/>
              </a:pPr>
              <a:t>‹#›</a:t>
            </a:fld>
            <a:endParaRPr lang="en-US"/>
          </a:p>
        </p:txBody>
      </p:sp>
    </p:spTree>
    <p:extLst>
      <p:ext uri="{BB962C8B-B14F-4D97-AF65-F5344CB8AC3E}">
        <p14:creationId xmlns:p14="http://schemas.microsoft.com/office/powerpoint/2010/main" val="496693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D9C10AA1-288C-4591-9D84-B6B18756A79A}" type="slidenum">
              <a:rPr lang="en-US"/>
              <a:pPr>
                <a:defRPr/>
              </a:pPr>
              <a:t>‹#›</a:t>
            </a:fld>
            <a:endParaRPr lang="en-US"/>
          </a:p>
        </p:txBody>
      </p:sp>
    </p:spTree>
    <p:extLst>
      <p:ext uri="{BB962C8B-B14F-4D97-AF65-F5344CB8AC3E}">
        <p14:creationId xmlns:p14="http://schemas.microsoft.com/office/powerpoint/2010/main" val="252165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3E7006-4829-4A81-92E3-CB4706FA5952}" type="slidenum">
              <a:rPr lang="en-US"/>
              <a:pPr>
                <a:defRPr/>
              </a:pPr>
              <a:t>‹#›</a:t>
            </a:fld>
            <a:endParaRPr lang="en-US"/>
          </a:p>
        </p:txBody>
      </p:sp>
    </p:spTree>
    <p:extLst>
      <p:ext uri="{BB962C8B-B14F-4D97-AF65-F5344CB8AC3E}">
        <p14:creationId xmlns:p14="http://schemas.microsoft.com/office/powerpoint/2010/main" val="91593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D3CBF-8F73-459F-BBBB-EC25B9D17D84}" type="slidenum">
              <a:rPr lang="en-US"/>
              <a:pPr>
                <a:defRPr/>
              </a:pPr>
              <a:t>‹#›</a:t>
            </a:fld>
            <a:endParaRPr lang="en-US"/>
          </a:p>
        </p:txBody>
      </p:sp>
    </p:spTree>
    <p:extLst>
      <p:ext uri="{BB962C8B-B14F-4D97-AF65-F5344CB8AC3E}">
        <p14:creationId xmlns:p14="http://schemas.microsoft.com/office/powerpoint/2010/main" val="70371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658E27-BE91-4ECD-893F-2C9CFE84B628}" type="slidenum">
              <a:rPr lang="en-US"/>
              <a:pPr>
                <a:defRPr/>
              </a:pPr>
              <a:t>‹#›</a:t>
            </a:fld>
            <a:endParaRPr lang="en-US"/>
          </a:p>
        </p:txBody>
      </p:sp>
    </p:spTree>
    <p:extLst>
      <p:ext uri="{BB962C8B-B14F-4D97-AF65-F5344CB8AC3E}">
        <p14:creationId xmlns:p14="http://schemas.microsoft.com/office/powerpoint/2010/main" val="1187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956D564-5ADC-44E1-8E9F-D98D6B441858}" type="slidenum">
              <a:rPr lang="en-US"/>
              <a:pPr>
                <a:defRPr/>
              </a:pPr>
              <a:t>‹#›</a:t>
            </a:fld>
            <a:endParaRPr lang="en-US"/>
          </a:p>
        </p:txBody>
      </p:sp>
    </p:spTree>
    <p:extLst>
      <p:ext uri="{BB962C8B-B14F-4D97-AF65-F5344CB8AC3E}">
        <p14:creationId xmlns:p14="http://schemas.microsoft.com/office/powerpoint/2010/main" val="111758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92A9942-C49F-4684-813E-C9D7CB63DE65}" type="slidenum">
              <a:rPr lang="en-US"/>
              <a:pPr>
                <a:defRPr/>
              </a:pPr>
              <a:t>‹#›</a:t>
            </a:fld>
            <a:endParaRPr lang="en-US"/>
          </a:p>
        </p:txBody>
      </p:sp>
    </p:spTree>
    <p:extLst>
      <p:ext uri="{BB962C8B-B14F-4D97-AF65-F5344CB8AC3E}">
        <p14:creationId xmlns:p14="http://schemas.microsoft.com/office/powerpoint/2010/main" val="137821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78D73A3-148F-4BB5-8FB2-B63257C9963A}" type="slidenum">
              <a:rPr lang="en-US"/>
              <a:pPr>
                <a:defRPr/>
              </a:pPr>
              <a:t>‹#›</a:t>
            </a:fld>
            <a:endParaRPr lang="en-US"/>
          </a:p>
        </p:txBody>
      </p:sp>
    </p:spTree>
    <p:extLst>
      <p:ext uri="{BB962C8B-B14F-4D97-AF65-F5344CB8AC3E}">
        <p14:creationId xmlns:p14="http://schemas.microsoft.com/office/powerpoint/2010/main" val="190660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E4F9FC-11AA-478A-913E-E9071EFFC7EE}" type="slidenum">
              <a:rPr lang="en-US"/>
              <a:pPr>
                <a:defRPr/>
              </a:pPr>
              <a:t>‹#›</a:t>
            </a:fld>
            <a:endParaRPr lang="en-US"/>
          </a:p>
        </p:txBody>
      </p:sp>
    </p:spTree>
    <p:extLst>
      <p:ext uri="{BB962C8B-B14F-4D97-AF65-F5344CB8AC3E}">
        <p14:creationId xmlns:p14="http://schemas.microsoft.com/office/powerpoint/2010/main" val="222720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510E17-07C5-47C4-908C-3D0698A61675}" type="slidenum">
              <a:rPr lang="en-US"/>
              <a:pPr>
                <a:defRPr/>
              </a:pPr>
              <a:t>‹#›</a:t>
            </a:fld>
            <a:endParaRPr lang="en-US"/>
          </a:p>
        </p:txBody>
      </p:sp>
    </p:spTree>
    <p:extLst>
      <p:ext uri="{BB962C8B-B14F-4D97-AF65-F5344CB8AC3E}">
        <p14:creationId xmlns:p14="http://schemas.microsoft.com/office/powerpoint/2010/main" val="108297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07EB8C-1FFF-4834-A630-40E70C946759}" type="slidenum">
              <a:rPr lang="en-US"/>
              <a:pPr>
                <a:defRPr/>
              </a:pPr>
              <a:t>‹#›</a:t>
            </a:fld>
            <a:endParaRPr lang="en-US"/>
          </a:p>
        </p:txBody>
      </p:sp>
    </p:spTree>
    <p:extLst>
      <p:ext uri="{BB962C8B-B14F-4D97-AF65-F5344CB8AC3E}">
        <p14:creationId xmlns:p14="http://schemas.microsoft.com/office/powerpoint/2010/main" val="326242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2C0D46-89D9-4D7A-8C57-21C1EDE2ED51}" type="slidenum">
              <a:rPr lang="en-US"/>
              <a:pPr>
                <a:defRPr/>
              </a:pPr>
              <a:t>‹#›</a:t>
            </a:fld>
            <a:endParaRPr lang="en-US"/>
          </a:p>
        </p:txBody>
      </p:sp>
    </p:spTree>
    <p:extLst>
      <p:ext uri="{BB962C8B-B14F-4D97-AF65-F5344CB8AC3E}">
        <p14:creationId xmlns:p14="http://schemas.microsoft.com/office/powerpoint/2010/main" val="76488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2EEEEA65-A350-4825-8F21-313B8B24A4B0}" type="slidenum">
              <a:rPr lang="en-US"/>
              <a:pPr>
                <a:defRPr/>
              </a:pPr>
              <a:t>‹#›</a:t>
            </a:fld>
            <a:endParaRPr lang="en-US"/>
          </a:p>
        </p:txBody>
      </p:sp>
    </p:spTree>
    <p:extLst>
      <p:ext uri="{BB962C8B-B14F-4D97-AF65-F5344CB8AC3E}">
        <p14:creationId xmlns:p14="http://schemas.microsoft.com/office/powerpoint/2010/main" val="35079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EB0928A-B9E1-45F0-81A0-F050E9B66B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31" r:id="rId2"/>
    <p:sldLayoutId id="2147483841" r:id="rId3"/>
    <p:sldLayoutId id="2147483832" r:id="rId4"/>
    <p:sldLayoutId id="2147483833" r:id="rId5"/>
    <p:sldLayoutId id="2147483834" r:id="rId6"/>
    <p:sldLayoutId id="2147483835" r:id="rId7"/>
    <p:sldLayoutId id="2147483836" r:id="rId8"/>
    <p:sldLayoutId id="2147483842" r:id="rId9"/>
    <p:sldLayoutId id="2147483837" r:id="rId10"/>
    <p:sldLayoutId id="2147483838" r:id="rId11"/>
    <p:sldLayoutId id="2147483839" r:id="rId12"/>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7E9632"/>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7E9632"/>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7E9632"/>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7E9632"/>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7E9632"/>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7E9632"/>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file:///C:\My%20Documents\Bai%202.doc"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hyperlink" Target="file:///C:\My%20Documents\Bai%202.do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1676400" y="1600200"/>
            <a:ext cx="6400800" cy="533400"/>
          </a:xfrm>
        </p:spPr>
        <p:txBody>
          <a:bodyPr/>
          <a:lstStyle/>
          <a:p>
            <a:pPr eaLnBrk="1" hangingPunct="1">
              <a:lnSpc>
                <a:spcPct val="90000"/>
              </a:lnSpc>
              <a:buFontTx/>
              <a:buNone/>
            </a:pPr>
            <a:r>
              <a:rPr lang="en-US" sz="2400" smtClean="0"/>
              <a:t>			</a:t>
            </a:r>
          </a:p>
        </p:txBody>
      </p:sp>
      <p:sp>
        <p:nvSpPr>
          <p:cNvPr id="6148" name="WordArt 6"/>
          <p:cNvSpPr>
            <a:spLocks noChangeArrowheads="1" noChangeShapeType="1" noTextEdit="1"/>
          </p:cNvSpPr>
          <p:nvPr/>
        </p:nvSpPr>
        <p:spPr bwMode="auto">
          <a:xfrm>
            <a:off x="1828800" y="1609725"/>
            <a:ext cx="2990850" cy="685800"/>
          </a:xfrm>
          <a:prstGeom prst="rect">
            <a:avLst/>
          </a:prstGeom>
        </p:spPr>
        <p:txBody>
          <a:bodyPr wrap="none" fromWordArt="1">
            <a:prstTxWarp prst="textPlain">
              <a:avLst>
                <a:gd name="adj" fmla="val 50000"/>
              </a:avLst>
            </a:prstTxWarp>
          </a:bodyPr>
          <a:lstStyle/>
          <a:p>
            <a:pPr algn="ctr"/>
            <a:r>
              <a:rPr lang="en-US" sz="2000" b="1" kern="10">
                <a:ln w="19050">
                  <a:solidFill>
                    <a:srgbClr val="99CCFF"/>
                  </a:solidFill>
                  <a:round/>
                  <a:headEnd/>
                  <a:tailEnd/>
                </a:ln>
                <a:solidFill>
                  <a:srgbClr val="009900"/>
                </a:solidFill>
                <a:latin typeface="Times New Roman"/>
                <a:cs typeface="Times New Roman"/>
              </a:rPr>
              <a:t>KIỂM TRA BÀI CŨ</a:t>
            </a:r>
          </a:p>
        </p:txBody>
      </p:sp>
      <p:sp>
        <p:nvSpPr>
          <p:cNvPr id="3082" name="Rectangle 10"/>
          <p:cNvSpPr>
            <a:spLocks noChangeArrowheads="1"/>
          </p:cNvSpPr>
          <p:nvPr/>
        </p:nvSpPr>
        <p:spPr bwMode="auto">
          <a:xfrm>
            <a:off x="457200" y="2244725"/>
            <a:ext cx="7467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endParaRPr lang="en-US" sz="2800"/>
          </a:p>
          <a:p>
            <a:pPr marL="342900" indent="-342900">
              <a:lnSpc>
                <a:spcPct val="90000"/>
              </a:lnSpc>
              <a:spcBef>
                <a:spcPct val="20000"/>
              </a:spcBef>
            </a:pPr>
            <a:endParaRPr lang="en-US" sz="2800"/>
          </a:p>
          <a:p>
            <a:pPr marL="342900" indent="-342900">
              <a:lnSpc>
                <a:spcPct val="90000"/>
              </a:lnSpc>
              <a:spcBef>
                <a:spcPct val="20000"/>
              </a:spcBef>
            </a:pPr>
            <a:endParaRPr lang="en-US" sz="2800"/>
          </a:p>
        </p:txBody>
      </p:sp>
      <p:graphicFrame>
        <p:nvGraphicFramePr>
          <p:cNvPr id="6150" name="Object 2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57" name="Equation" r:id="rId3" imgW="114151" imgH="215619" progId="Equation.3">
                  <p:embed/>
                </p:oleObj>
              </mc:Choice>
              <mc:Fallback>
                <p:oleObj name="Equation" r:id="rId3" imgW="114151" imgH="215619"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Text Box 26"/>
          <p:cNvSpPr txBox="1">
            <a:spLocks noChangeArrowheads="1"/>
          </p:cNvSpPr>
          <p:nvPr/>
        </p:nvSpPr>
        <p:spPr bwMode="auto">
          <a:xfrm>
            <a:off x="228600" y="80803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solidFill>
                  <a:srgbClr val="0000FF"/>
                </a:solidFill>
                <a:latin typeface="Times New Roman" pitchFamily="18" charset="0"/>
                <a:cs typeface="Times New Roman" pitchFamily="18" charset="0"/>
              </a:rPr>
              <a:t>Toán</a:t>
            </a:r>
          </a:p>
        </p:txBody>
      </p:sp>
      <p:pic>
        <p:nvPicPr>
          <p:cNvPr id="6153" name="Picture 29" descr="1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516063"/>
            <a:ext cx="99060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295400" y="2474913"/>
            <a:ext cx="7696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Times New Roman" pitchFamily="18" charset="0"/>
                <a:cs typeface="Times New Roman" pitchFamily="18" charset="0"/>
              </a:rPr>
              <a:t>Giải bài toán Tìm hai số khi biết tổng và tỉ số của hai số đó gồm mấy bước? Đó là những bước nào?</a:t>
            </a:r>
          </a:p>
        </p:txBody>
      </p:sp>
      <p:sp>
        <p:nvSpPr>
          <p:cNvPr id="5" name="TextBox 4"/>
          <p:cNvSpPr txBox="1">
            <a:spLocks noChangeArrowheads="1"/>
          </p:cNvSpPr>
          <p:nvPr/>
        </p:nvSpPr>
        <p:spPr bwMode="auto">
          <a:xfrm>
            <a:off x="1865313" y="2525713"/>
            <a:ext cx="65166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solidFill>
                  <a:srgbClr val="FF0000"/>
                </a:solidFill>
                <a:latin typeface="Times New Roman" pitchFamily="18" charset="0"/>
                <a:cs typeface="Times New Roman" pitchFamily="18" charset="0"/>
              </a:rPr>
              <a:t>Gồm 4 bước:</a:t>
            </a:r>
          </a:p>
          <a:p>
            <a:pPr eaLnBrk="1" hangingPunct="1"/>
            <a:r>
              <a:rPr lang="en-US" sz="2800">
                <a:solidFill>
                  <a:srgbClr val="FF0000"/>
                </a:solidFill>
                <a:latin typeface="Times New Roman" pitchFamily="18" charset="0"/>
                <a:cs typeface="Times New Roman" pitchFamily="18" charset="0"/>
              </a:rPr>
              <a:t>Bước 1: Vẽ sơ đồ</a:t>
            </a:r>
          </a:p>
          <a:p>
            <a:pPr eaLnBrk="1" hangingPunct="1"/>
            <a:r>
              <a:rPr lang="en-US" sz="2800">
                <a:solidFill>
                  <a:srgbClr val="FF0000"/>
                </a:solidFill>
                <a:latin typeface="Times New Roman" pitchFamily="18" charset="0"/>
                <a:cs typeface="Times New Roman" pitchFamily="18" charset="0"/>
              </a:rPr>
              <a:t>Bước 2: Tìm tổng số phần bằng nhau</a:t>
            </a:r>
          </a:p>
          <a:p>
            <a:pPr eaLnBrk="1" hangingPunct="1"/>
            <a:r>
              <a:rPr lang="en-US" sz="2800">
                <a:solidFill>
                  <a:srgbClr val="FF0000"/>
                </a:solidFill>
                <a:latin typeface="Times New Roman" pitchFamily="18" charset="0"/>
                <a:cs typeface="Times New Roman" pitchFamily="18" charset="0"/>
              </a:rPr>
              <a:t>Bước 3: Tìm số bé</a:t>
            </a:r>
          </a:p>
          <a:p>
            <a:pPr eaLnBrk="1" hangingPunct="1"/>
            <a:r>
              <a:rPr lang="en-US" sz="2800">
                <a:solidFill>
                  <a:srgbClr val="FF0000"/>
                </a:solidFill>
                <a:latin typeface="Times New Roman" pitchFamily="18" charset="0"/>
                <a:cs typeface="Times New Roman" pitchFamily="18" charset="0"/>
              </a:rPr>
              <a:t>Bước 4: Tìm số lớn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1"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2" grpId="0"/>
      <p:bldP spid="2" grpId="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Rot="1" noChangeAspect="1" noMove="1" noResize="1" noEditPoints="1" noAdjustHandles="1" noChangeArrowheads="1" noChangeShapeType="1" noTextEdit="1"/>
          </p:cNvSpPr>
          <p:nvPr/>
        </p:nvSpPr>
        <p:spPr bwMode="auto">
          <a:xfrm>
            <a:off x="76200" y="76200"/>
            <a:ext cx="8991600" cy="1172693"/>
          </a:xfrm>
          <a:prstGeom prst="rect">
            <a:avLst/>
          </a:prstGeom>
          <a:blipFill rotWithShape="1">
            <a:blip r:embed="rId2"/>
            <a:stretch>
              <a:fillRect l="-1424" t="-5208" b="-260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pic>
        <p:nvPicPr>
          <p:cNvPr id="32776" name="Picture 8" descr="2015-12-01_084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7234238"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Rectangle 10"/>
          <p:cNvSpPr>
            <a:spLocks noChangeArrowheads="1"/>
          </p:cNvSpPr>
          <p:nvPr/>
        </p:nvSpPr>
        <p:spPr bwMode="auto">
          <a:xfrm>
            <a:off x="838200" y="3581400"/>
            <a:ext cx="64325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a:solidFill>
                  <a:srgbClr val="0000FF"/>
                </a:solidFill>
                <a:latin typeface="Times New Roman" pitchFamily="18" charset="0"/>
                <a:cs typeface="Times New Roman" pitchFamily="18" charset="0"/>
              </a:rPr>
              <a:t>Theo sơ đồ ta có hiệu số phần bằng nhau là:</a:t>
            </a:r>
          </a:p>
        </p:txBody>
      </p:sp>
      <p:sp>
        <p:nvSpPr>
          <p:cNvPr id="32779" name="Rectangle 11"/>
          <p:cNvSpPr>
            <a:spLocks noChangeArrowheads="1"/>
          </p:cNvSpPr>
          <p:nvPr/>
        </p:nvSpPr>
        <p:spPr bwMode="auto">
          <a:xfrm>
            <a:off x="457200" y="3962400"/>
            <a:ext cx="76200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b="1">
                <a:solidFill>
                  <a:srgbClr val="0000FF"/>
                </a:solidFill>
                <a:latin typeface="Times New Roman" pitchFamily="18" charset="0"/>
                <a:cs typeface="Times New Roman" pitchFamily="18" charset="0"/>
              </a:rPr>
              <a:t>                            9 - 5 = 4 (phần)</a:t>
            </a:r>
          </a:p>
          <a:p>
            <a:r>
              <a:rPr lang="en-US" sz="2600" b="1">
                <a:solidFill>
                  <a:srgbClr val="0000FF"/>
                </a:solidFill>
                <a:latin typeface="Times New Roman" pitchFamily="18" charset="0"/>
                <a:cs typeface="Times New Roman" pitchFamily="18" charset="0"/>
              </a:rPr>
              <a:t>       Số lớn là:   </a:t>
            </a:r>
          </a:p>
          <a:p>
            <a:r>
              <a:rPr lang="en-US" sz="2600" b="1">
                <a:solidFill>
                  <a:srgbClr val="0000FF"/>
                </a:solidFill>
                <a:latin typeface="Times New Roman" pitchFamily="18" charset="0"/>
                <a:cs typeface="Times New Roman" pitchFamily="18" charset="0"/>
              </a:rPr>
              <a:t>                        100 : 4 x 9 = 225 </a:t>
            </a:r>
          </a:p>
          <a:p>
            <a:r>
              <a:rPr lang="en-US" sz="2600" b="1">
                <a:solidFill>
                  <a:srgbClr val="0000FF"/>
                </a:solidFill>
                <a:latin typeface="Times New Roman" pitchFamily="18" charset="0"/>
                <a:cs typeface="Times New Roman" pitchFamily="18" charset="0"/>
              </a:rPr>
              <a:t>       Số bé là: </a:t>
            </a:r>
          </a:p>
          <a:p>
            <a:r>
              <a:rPr lang="en-US" sz="2600" b="1">
                <a:solidFill>
                  <a:srgbClr val="0000FF"/>
                </a:solidFill>
                <a:latin typeface="Times New Roman" pitchFamily="18" charset="0"/>
                <a:cs typeface="Times New Roman" pitchFamily="18" charset="0"/>
              </a:rPr>
              <a:t>                       225 - 100  = 125</a:t>
            </a:r>
          </a:p>
          <a:p>
            <a:r>
              <a:rPr lang="en-US" sz="2600" b="1">
                <a:solidFill>
                  <a:srgbClr val="0000FF"/>
                </a:solidFill>
                <a:latin typeface="Times New Roman" pitchFamily="18" charset="0"/>
                <a:cs typeface="Times New Roman" pitchFamily="18" charset="0"/>
              </a:rPr>
              <a:t>                                        Đáp số: Số lớn: 225</a:t>
            </a:r>
          </a:p>
          <a:p>
            <a:r>
              <a:rPr lang="en-US" sz="2600" b="1">
                <a:solidFill>
                  <a:srgbClr val="0000FF"/>
                </a:solidFill>
                <a:latin typeface="Times New Roman" pitchFamily="18" charset="0"/>
                <a:cs typeface="Times New Roman" pitchFamily="18" charset="0"/>
              </a:rPr>
              <a:t>                                                      Số bé: 125</a:t>
            </a:r>
          </a:p>
        </p:txBody>
      </p:sp>
      <p:sp>
        <p:nvSpPr>
          <p:cNvPr id="15366" name="Text Box 10"/>
          <p:cNvSpPr txBox="1">
            <a:spLocks noChangeArrowheads="1"/>
          </p:cNvSpPr>
          <p:nvPr/>
        </p:nvSpPr>
        <p:spPr bwMode="auto">
          <a:xfrm>
            <a:off x="76200" y="1524000"/>
            <a:ext cx="8534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solidFill>
                  <a:srgbClr val="009900"/>
                </a:solidFill>
                <a:latin typeface="Times New Roman" pitchFamily="18" charset="0"/>
                <a:cs typeface="Times New Roman" pitchFamily="18" charset="0"/>
              </a:rPr>
              <a:t>* Số bé nhất có ba chữ số là 100 nên hiệu hai số là 100.</a:t>
            </a:r>
          </a:p>
        </p:txBody>
      </p:sp>
      <p:sp>
        <p:nvSpPr>
          <p:cNvPr id="15367" name="Text Box 6">
            <a:hlinkClick r:id="rId4" action="ppaction://hlinkfile"/>
          </p:cNvPr>
          <p:cNvSpPr txBox="1">
            <a:spLocks noChangeArrowheads="1"/>
          </p:cNvSpPr>
          <p:nvPr/>
        </p:nvSpPr>
        <p:spPr bwMode="auto">
          <a:xfrm>
            <a:off x="3635375" y="990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u="sng">
                <a:solidFill>
                  <a:srgbClr val="CC0000"/>
                </a:solidFill>
                <a:latin typeface="Times New Roman" pitchFamily="18" charset="0"/>
                <a:cs typeface="Times New Roman" pitchFamily="18" charset="0"/>
              </a:rPr>
              <a:t>Bài giải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arn(inVertical)">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checkerboard(across)">
                                      <p:cBhvr>
                                        <p:cTn id="12" dur="500"/>
                                        <p:tgtEl>
                                          <p:spTgt spid="327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8"/>
                                        </p:tgtEl>
                                        <p:attrNameLst>
                                          <p:attrName>style.visibility</p:attrName>
                                        </p:attrNameLst>
                                      </p:cBhvr>
                                      <p:to>
                                        <p:strVal val="visible"/>
                                      </p:to>
                                    </p:set>
                                    <p:animEffect transition="in" filter="checkerboard(across)">
                                      <p:cBhvr>
                                        <p:cTn id="17" dur="500"/>
                                        <p:tgtEl>
                                          <p:spTgt spid="327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79"/>
                                        </p:tgtEl>
                                        <p:attrNameLst>
                                          <p:attrName>style.visibility</p:attrName>
                                        </p:attrNameLst>
                                      </p:cBhvr>
                                      <p:to>
                                        <p:strVal val="visible"/>
                                      </p:to>
                                    </p:set>
                                    <p:animEffect transition="in" filter="checkerboard(across)">
                                      <p:cBhvr>
                                        <p:cTn id="22"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32779" grpId="0"/>
      <p:bldP spid="153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0" y="0"/>
            <a:ext cx="9144000" cy="6858000"/>
          </a:xfrm>
        </p:spPr>
        <p:txBody>
          <a:bodyPr/>
          <a:lstStyle/>
          <a:p>
            <a:pPr eaLnBrk="1" hangingPunct="1">
              <a:buFont typeface="Arial" pitchFamily="34" charset="0"/>
              <a:buNone/>
            </a:pPr>
            <a:endParaRPr lang="en-US" sz="3600" i="1" smtClean="0">
              <a:latin typeface="Times New Roman" pitchFamily="18" charset="0"/>
            </a:endParaRPr>
          </a:p>
          <a:p>
            <a:pPr eaLnBrk="1" hangingPunct="1">
              <a:buFont typeface="Arial" pitchFamily="34" charset="0"/>
              <a:buNone/>
            </a:pPr>
            <a:endParaRPr lang="en-US" sz="3600" i="1" smtClean="0">
              <a:latin typeface="Times New Roman" pitchFamily="18" charset="0"/>
            </a:endParaRPr>
          </a:p>
        </p:txBody>
      </p:sp>
      <p:sp>
        <p:nvSpPr>
          <p:cNvPr id="16387"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638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1641475" cy="167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Cloud 6"/>
          <p:cNvSpPr/>
          <p:nvPr/>
        </p:nvSpPr>
        <p:spPr>
          <a:xfrm>
            <a:off x="1371600" y="381000"/>
            <a:ext cx="6477000" cy="2362200"/>
          </a:xfrm>
          <a:prstGeom prst="cloud">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a:latin typeface="Times New Roman" pitchFamily="18" charset="0"/>
                <a:cs typeface="Times New Roman" pitchFamily="18" charset="0"/>
              </a:rPr>
              <a:t> Giải bài toán Tìm hai số khi biết hiệu và tỉ số của hai số gồm mấy bước? Đó là những bước nào?</a:t>
            </a:r>
          </a:p>
        </p:txBody>
      </p:sp>
      <p:sp>
        <p:nvSpPr>
          <p:cNvPr id="8" name="Rounded Rectangle 7"/>
          <p:cNvSpPr/>
          <p:nvPr/>
        </p:nvSpPr>
        <p:spPr>
          <a:xfrm>
            <a:off x="1828800" y="2987675"/>
            <a:ext cx="6019800" cy="25908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en-US" sz="2800">
                <a:latin typeface="Times New Roman" pitchFamily="18" charset="0"/>
                <a:cs typeface="Times New Roman" pitchFamily="18" charset="0"/>
              </a:rPr>
              <a:t>Gồm 5 bước:</a:t>
            </a:r>
          </a:p>
          <a:p>
            <a:pPr>
              <a:defRPr/>
            </a:pPr>
            <a:r>
              <a:rPr lang="en-US" sz="2800">
                <a:latin typeface="Times New Roman" pitchFamily="18" charset="0"/>
                <a:cs typeface="Times New Roman" pitchFamily="18" charset="0"/>
              </a:rPr>
              <a:t>Bước 1: Vẽ sơ đồ minh họa</a:t>
            </a:r>
          </a:p>
          <a:p>
            <a:pPr>
              <a:defRPr/>
            </a:pPr>
            <a:r>
              <a:rPr lang="en-US" sz="2800">
                <a:latin typeface="Times New Roman" pitchFamily="18" charset="0"/>
                <a:cs typeface="Times New Roman" pitchFamily="18" charset="0"/>
              </a:rPr>
              <a:t>Bước 2: Tìm hiệu số phần bằng nhau</a:t>
            </a:r>
          </a:p>
          <a:p>
            <a:pPr>
              <a:defRPr/>
            </a:pPr>
            <a:r>
              <a:rPr lang="en-US" sz="2800">
                <a:latin typeface="Times New Roman" pitchFamily="18" charset="0"/>
                <a:cs typeface="Times New Roman" pitchFamily="18" charset="0"/>
              </a:rPr>
              <a:t>Bước 3: Tìm số bé </a:t>
            </a:r>
          </a:p>
          <a:p>
            <a:pPr>
              <a:defRPr/>
            </a:pPr>
            <a:r>
              <a:rPr lang="en-US" sz="2800">
                <a:latin typeface="Times New Roman" pitchFamily="18" charset="0"/>
                <a:cs typeface="Times New Roman" pitchFamily="18" charset="0"/>
              </a:rPr>
              <a:t>Bước 4: Tìm số lớn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0" y="0"/>
            <a:ext cx="9144000" cy="6858000"/>
          </a:xfrm>
        </p:spPr>
        <p:txBody>
          <a:bodyPr/>
          <a:lstStyle/>
          <a:p>
            <a:pPr eaLnBrk="1" hangingPunct="1">
              <a:buFont typeface="Arial" pitchFamily="34" charset="0"/>
              <a:buNone/>
            </a:pPr>
            <a:endParaRPr lang="en-US" sz="3600" i="1" smtClean="0">
              <a:latin typeface="Times New Roman" pitchFamily="18" charset="0"/>
            </a:endParaRPr>
          </a:p>
          <a:p>
            <a:pPr eaLnBrk="1" hangingPunct="1">
              <a:buFont typeface="Arial" pitchFamily="34" charset="0"/>
              <a:buNone/>
            </a:pPr>
            <a:endParaRPr lang="en-US" sz="3600" i="1" smtClean="0">
              <a:latin typeface="Times New Roman" pitchFamily="18" charset="0"/>
            </a:endParaRPr>
          </a:p>
        </p:txBody>
      </p:sp>
      <p:sp>
        <p:nvSpPr>
          <p:cNvPr id="17411"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741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1641475" cy="167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a:spLocks noChangeArrowheads="1"/>
          </p:cNvSpPr>
          <p:nvPr/>
        </p:nvSpPr>
        <p:spPr bwMode="auto">
          <a:xfrm>
            <a:off x="430213" y="2286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Times New Roman" pitchFamily="18" charset="0"/>
                <a:cs typeface="Times New Roman" pitchFamily="18" charset="0"/>
              </a:rPr>
              <a:t>So sánh sự giống và khác nhau giữa bài toán Tìm hai số khi biết tổng và tỉ số của hai số và bài toán Tìm hai số khi biết hiệu và tỉ số của hai số đó?</a:t>
            </a:r>
          </a:p>
        </p:txBody>
      </p:sp>
      <p:sp>
        <p:nvSpPr>
          <p:cNvPr id="4" name="TextBox 3"/>
          <p:cNvSpPr txBox="1">
            <a:spLocks noChangeArrowheads="1"/>
          </p:cNvSpPr>
          <p:nvPr/>
        </p:nvSpPr>
        <p:spPr bwMode="auto">
          <a:xfrm>
            <a:off x="609600" y="1600200"/>
            <a:ext cx="525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i="1">
                <a:solidFill>
                  <a:srgbClr val="FF0000"/>
                </a:solidFill>
                <a:latin typeface="Times New Roman" pitchFamily="18" charset="0"/>
                <a:cs typeface="Times New Roman" pitchFamily="18" charset="0"/>
              </a:rPr>
              <a:t>*Giống nhau</a:t>
            </a:r>
            <a:r>
              <a:rPr lang="en-US" sz="2800">
                <a:solidFill>
                  <a:srgbClr val="FF0000"/>
                </a:solidFill>
                <a:latin typeface="Times New Roman" pitchFamily="18" charset="0"/>
                <a:cs typeface="Times New Roman" pitchFamily="18" charset="0"/>
              </a:rPr>
              <a:t>:</a:t>
            </a:r>
            <a:r>
              <a:rPr lang="en-US" sz="2800">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Đều có 4 bước giải</a:t>
            </a:r>
          </a:p>
          <a:p>
            <a:pPr eaLnBrk="1" hangingPunct="1"/>
            <a:r>
              <a:rPr lang="en-US" sz="2800">
                <a:latin typeface="Times New Roman" pitchFamily="18" charset="0"/>
                <a:cs typeface="Times New Roman" pitchFamily="18" charset="0"/>
              </a:rPr>
              <a:t>    </a:t>
            </a:r>
          </a:p>
        </p:txBody>
      </p:sp>
      <p:sp>
        <p:nvSpPr>
          <p:cNvPr id="5" name="TextBox 4"/>
          <p:cNvSpPr txBox="1">
            <a:spLocks noChangeArrowheads="1"/>
          </p:cNvSpPr>
          <p:nvPr/>
        </p:nvSpPr>
        <p:spPr bwMode="auto">
          <a:xfrm>
            <a:off x="641350" y="2057400"/>
            <a:ext cx="2482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i="1">
                <a:solidFill>
                  <a:srgbClr val="FF0000"/>
                </a:solidFill>
                <a:latin typeface="Times New Roman" pitchFamily="18" charset="0"/>
                <a:cs typeface="Times New Roman" pitchFamily="18" charset="0"/>
              </a:rPr>
              <a:t>*Khác nhau:</a:t>
            </a:r>
          </a:p>
        </p:txBody>
      </p:sp>
      <p:graphicFrame>
        <p:nvGraphicFramePr>
          <p:cNvPr id="6" name="Table 5"/>
          <p:cNvGraphicFramePr>
            <a:graphicFrameLocks noGrp="1"/>
          </p:cNvGraphicFramePr>
          <p:nvPr/>
        </p:nvGraphicFramePr>
        <p:xfrm>
          <a:off x="1497013" y="2609850"/>
          <a:ext cx="7315200" cy="3286183"/>
        </p:xfrm>
        <a:graphic>
          <a:graphicData uri="http://schemas.openxmlformats.org/drawingml/2006/table">
            <a:tbl>
              <a:tblPr firstRow="1" bandRow="1">
                <a:tableStyleId>{0505E3EF-67EA-436B-97B2-0124C06EBD24}</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1000233">
                <a:tc>
                  <a:txBody>
                    <a:bodyPr/>
                    <a:lstStyle/>
                    <a:p>
                      <a:pPr algn="ctr"/>
                      <a:r>
                        <a:rPr lang="en-US" sz="2400" smtClean="0">
                          <a:latin typeface="Times New Roman" pitchFamily="18" charset="0"/>
                          <a:cs typeface="Times New Roman" pitchFamily="18" charset="0"/>
                        </a:rPr>
                        <a:t>   Tìm</a:t>
                      </a:r>
                      <a:r>
                        <a:rPr lang="en-US" sz="2400" baseline="0" smtClean="0">
                          <a:latin typeface="Times New Roman" pitchFamily="18" charset="0"/>
                          <a:cs typeface="Times New Roman" pitchFamily="18" charset="0"/>
                        </a:rPr>
                        <a:t> hai số khi biết tổng        và tỉ số của hai số đó</a:t>
                      </a:r>
                      <a:endParaRPr lang="en-US" sz="2400">
                        <a:latin typeface="Times New Roman" pitchFamily="18" charset="0"/>
                        <a:cs typeface="Times New Roman" pitchFamily="18" charset="0"/>
                      </a:endParaRPr>
                    </a:p>
                  </a:txBody>
                  <a:tcPr marT="45695" marB="45695"/>
                </a:tc>
                <a:tc>
                  <a:txBody>
                    <a:bodyPr/>
                    <a:lstStyle/>
                    <a:p>
                      <a:pPr algn="ctr"/>
                      <a:r>
                        <a:rPr lang="en-US" sz="2400" smtClean="0">
                          <a:latin typeface="Times New Roman" pitchFamily="18" charset="0"/>
                          <a:cs typeface="Times New Roman" pitchFamily="18" charset="0"/>
                        </a:rPr>
                        <a:t>Tìm</a:t>
                      </a:r>
                      <a:r>
                        <a:rPr lang="en-US" sz="2400" baseline="0" smtClean="0">
                          <a:latin typeface="Times New Roman" pitchFamily="18" charset="0"/>
                          <a:cs typeface="Times New Roman" pitchFamily="18" charset="0"/>
                        </a:rPr>
                        <a:t> hai số khi biết hiệu và tỉ số của hai số đó</a:t>
                      </a:r>
                      <a:endParaRPr lang="en-US" sz="2400">
                        <a:latin typeface="Times New Roman" pitchFamily="18" charset="0"/>
                        <a:cs typeface="Times New Roman" pitchFamily="18" charset="0"/>
                      </a:endParaRPr>
                    </a:p>
                  </a:txBody>
                  <a:tcPr marT="45695" marB="45695"/>
                </a:tc>
                <a:extLst>
                  <a:ext uri="{0D108BD9-81ED-4DB2-BD59-A6C34878D82A}">
                    <a16:rowId xmlns:a16="http://schemas.microsoft.com/office/drawing/2014/main" val="10000"/>
                  </a:ext>
                </a:extLst>
              </a:tr>
              <a:tr h="2285892">
                <a:tc>
                  <a:txBody>
                    <a:bodyPr/>
                    <a:lstStyle/>
                    <a:p>
                      <a:r>
                        <a:rPr lang="en-US" sz="2400" smtClean="0">
                          <a:latin typeface="Times New Roman" pitchFamily="18" charset="0"/>
                          <a:cs typeface="Times New Roman" pitchFamily="18" charset="0"/>
                        </a:rPr>
                        <a:t>Bước</a:t>
                      </a:r>
                      <a:r>
                        <a:rPr lang="en-US" sz="2400" baseline="0" smtClean="0">
                          <a:latin typeface="Times New Roman" pitchFamily="18" charset="0"/>
                          <a:cs typeface="Times New Roman" pitchFamily="18" charset="0"/>
                        </a:rPr>
                        <a:t> 1: Vẽ sơ đồ minh họa</a:t>
                      </a:r>
                    </a:p>
                    <a:p>
                      <a:r>
                        <a:rPr lang="en-US" sz="2400" baseline="0" smtClean="0">
                          <a:latin typeface="Times New Roman" pitchFamily="18" charset="0"/>
                          <a:cs typeface="Times New Roman" pitchFamily="18" charset="0"/>
                        </a:rPr>
                        <a:t>Bước 2: Tìm tổng số phần bằng nhau</a:t>
                      </a:r>
                    </a:p>
                    <a:p>
                      <a:r>
                        <a:rPr lang="en-US" sz="2400" baseline="0" smtClean="0">
                          <a:latin typeface="Times New Roman" pitchFamily="18" charset="0"/>
                          <a:cs typeface="Times New Roman" pitchFamily="18" charset="0"/>
                        </a:rPr>
                        <a:t>Bước 3: Tìm số bé (số lớn)</a:t>
                      </a:r>
                    </a:p>
                    <a:p>
                      <a:r>
                        <a:rPr lang="en-US" sz="2400" baseline="0" smtClean="0">
                          <a:latin typeface="Times New Roman" pitchFamily="18" charset="0"/>
                          <a:cs typeface="Times New Roman" pitchFamily="18" charset="0"/>
                        </a:rPr>
                        <a:t>Bước 4: Tìm số lớn (số bé)</a:t>
                      </a:r>
                      <a:endParaRPr lang="en-US" sz="2400">
                        <a:latin typeface="Times New Roman" pitchFamily="18" charset="0"/>
                        <a:cs typeface="Times New Roman" pitchFamily="18" charset="0"/>
                      </a:endParaRPr>
                    </a:p>
                  </a:txBody>
                  <a:tcPr marT="45695" marB="45695"/>
                </a:tc>
                <a:tc>
                  <a:txBody>
                    <a:bodyPr/>
                    <a:lstStyle/>
                    <a:p>
                      <a:r>
                        <a:rPr lang="en-US" sz="2400" smtClean="0">
                          <a:latin typeface="Times New Roman" pitchFamily="18" charset="0"/>
                          <a:cs typeface="Times New Roman" pitchFamily="18" charset="0"/>
                        </a:rPr>
                        <a:t>Bước</a:t>
                      </a:r>
                      <a:r>
                        <a:rPr lang="en-US" sz="2400" baseline="0" smtClean="0">
                          <a:latin typeface="Times New Roman" pitchFamily="18" charset="0"/>
                          <a:cs typeface="Times New Roman" pitchFamily="18" charset="0"/>
                        </a:rPr>
                        <a:t> 1: Vẽ sơ đồ minh họa</a:t>
                      </a:r>
                    </a:p>
                    <a:p>
                      <a:r>
                        <a:rPr lang="en-US" sz="2400" baseline="0" smtClean="0">
                          <a:latin typeface="Times New Roman" pitchFamily="18" charset="0"/>
                          <a:cs typeface="Times New Roman" pitchFamily="18" charset="0"/>
                        </a:rPr>
                        <a:t>Bước 2: Tìm hiệu số phần bằng nhau</a:t>
                      </a:r>
                    </a:p>
                    <a:p>
                      <a:r>
                        <a:rPr lang="en-US" sz="2400" baseline="0" smtClean="0">
                          <a:latin typeface="Times New Roman" pitchFamily="18" charset="0"/>
                          <a:cs typeface="Times New Roman" pitchFamily="18" charset="0"/>
                        </a:rPr>
                        <a:t>Bước 3: Tìm số bé (số lớn)</a:t>
                      </a:r>
                    </a:p>
                    <a:p>
                      <a:r>
                        <a:rPr lang="en-US" sz="2400" baseline="0" smtClean="0">
                          <a:latin typeface="Times New Roman" pitchFamily="18" charset="0"/>
                          <a:cs typeface="Times New Roman" pitchFamily="18" charset="0"/>
                        </a:rPr>
                        <a:t>Bước 4: Tìm số lớn (số bé)</a:t>
                      </a:r>
                      <a:endParaRPr lang="en-US" sz="2400" smtClean="0">
                        <a:latin typeface="Times New Roman" pitchFamily="18" charset="0"/>
                        <a:cs typeface="Times New Roman" pitchFamily="18" charset="0"/>
                      </a:endParaRPr>
                    </a:p>
                    <a:p>
                      <a:endParaRPr lang="en-US" sz="2400"/>
                    </a:p>
                  </a:txBody>
                  <a:tcPr marT="45695" marB="45695"/>
                </a:tc>
                <a:extLst>
                  <a:ext uri="{0D108BD9-81ED-4DB2-BD59-A6C34878D82A}">
                    <a16:rowId xmlns:a16="http://schemas.microsoft.com/office/drawing/2014/main" val="10001"/>
                  </a:ext>
                </a:extLst>
              </a:tr>
            </a:tbl>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838200"/>
            <a:ext cx="10058400" cy="838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20353952">
            <a:off x="-396202" y="1002652"/>
            <a:ext cx="7696200" cy="1754326"/>
          </a:xfrm>
          <a:prstGeom prst="rect">
            <a:avLst/>
          </a:prstGeom>
          <a:noFill/>
        </p:spPr>
        <p:txBody>
          <a:bodyPr>
            <a:spAutoFit/>
          </a:bodyPr>
          <a:lstStyle/>
          <a:p>
            <a:pPr algn="ctr" fontAlgn="auto">
              <a:spcBef>
                <a:spcPts val="0"/>
              </a:spcBef>
              <a:spcAft>
                <a:spcPts val="0"/>
              </a:spcAft>
              <a:defRPr/>
            </a:pPr>
            <a:r>
              <a:rPr lang="en-US" sz="5400" b="1" i="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Xin</a:t>
            </a:r>
            <a:r>
              <a:rPr lang="en-US" sz="5400" b="1"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 </a:t>
            </a:r>
            <a:r>
              <a:rPr lang="en-US" sz="5400" b="1" i="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chân</a:t>
            </a:r>
            <a:r>
              <a:rPr lang="en-US" sz="5400" b="1"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 </a:t>
            </a:r>
            <a:r>
              <a:rPr lang="en-US" sz="5400" b="1" i="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thành</a:t>
            </a:r>
            <a:r>
              <a:rPr lang="en-US" sz="5400" b="1"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 </a:t>
            </a:r>
            <a:r>
              <a:rPr lang="en-US" sz="5400" b="1" i="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cảm</a:t>
            </a:r>
            <a:r>
              <a:rPr lang="en-US" sz="5400" b="1"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 </a:t>
            </a:r>
            <a:r>
              <a:rPr lang="en-US" sz="5400" b="1" i="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ơn</a:t>
            </a:r>
            <a:r>
              <a:rPr lang="en-US" sz="5400" b="1"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 </a:t>
            </a:r>
            <a:r>
              <a:rPr lang="en-US" sz="5400" b="1" i="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các</a:t>
            </a:r>
            <a:r>
              <a:rPr lang="en-US" sz="5400" b="1"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 </a:t>
            </a:r>
            <a:r>
              <a:rPr lang="en-US" sz="5400" b="1" i="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thầy</a:t>
            </a:r>
            <a:r>
              <a:rPr lang="en-US" sz="5400" b="1"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 </a:t>
            </a:r>
            <a:r>
              <a:rPr lang="en-US" sz="5400" b="1" i="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cô</a:t>
            </a:r>
            <a:r>
              <a:rPr lang="en-US" sz="5400" b="1"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 </a:t>
            </a:r>
            <a:r>
              <a:rPr lang="en-US" sz="5400" b="1" i="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giáo</a:t>
            </a:r>
            <a:r>
              <a:rPr lang="en-US" sz="5400" b="1" i="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15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31"/>
          <p:cNvSpPr txBox="1">
            <a:spLocks noChangeArrowheads="1"/>
          </p:cNvSpPr>
          <p:nvPr/>
        </p:nvSpPr>
        <p:spPr bwMode="auto">
          <a:xfrm>
            <a:off x="-304800" y="8382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solidFill>
                  <a:srgbClr val="0000FF"/>
                </a:solidFill>
                <a:latin typeface="Times New Roman" pitchFamily="18" charset="0"/>
                <a:cs typeface="Times New Roman" pitchFamily="18" charset="0"/>
              </a:rPr>
              <a:t>Tuần 29:                   </a:t>
            </a:r>
            <a:r>
              <a:rPr lang="en-US" sz="2800" b="1" u="sng">
                <a:solidFill>
                  <a:srgbClr val="0000FF"/>
                </a:solidFill>
                <a:latin typeface="Times New Roman" pitchFamily="18" charset="0"/>
                <a:cs typeface="Times New Roman" pitchFamily="18" charset="0"/>
              </a:rPr>
              <a:t>Toán</a:t>
            </a:r>
          </a:p>
        </p:txBody>
      </p:sp>
      <p:sp>
        <p:nvSpPr>
          <p:cNvPr id="8" name="Text Box 33"/>
          <p:cNvSpPr txBox="1">
            <a:spLocks noChangeArrowheads="1"/>
          </p:cNvSpPr>
          <p:nvPr/>
        </p:nvSpPr>
        <p:spPr bwMode="auto">
          <a:xfrm>
            <a:off x="-252413" y="1600200"/>
            <a:ext cx="9144001"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solidFill>
                  <a:srgbClr val="0000FF"/>
                </a:solidFill>
                <a:latin typeface="Times New Roman" pitchFamily="18" charset="0"/>
                <a:cs typeface="Times New Roman" pitchFamily="18" charset="0"/>
              </a:rPr>
              <a:t>             Tiết 142: </a:t>
            </a:r>
            <a:r>
              <a:rPr lang="en-US" sz="2800" b="1">
                <a:solidFill>
                  <a:srgbClr val="FF0000"/>
                </a:solidFill>
                <a:latin typeface="Times New Roman" pitchFamily="18" charset="0"/>
                <a:cs typeface="Times New Roman" pitchFamily="18" charset="0"/>
              </a:rPr>
              <a:t>Tìm hai số khi biết hiệu và tỉ số của hai số đó.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0913" y="4289425"/>
            <a:ext cx="1843087"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Line 14"/>
          <p:cNvSpPr>
            <a:spLocks noChangeShapeType="1"/>
          </p:cNvSpPr>
          <p:nvPr/>
        </p:nvSpPr>
        <p:spPr bwMode="auto">
          <a:xfrm>
            <a:off x="2590800" y="21336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Line 15"/>
          <p:cNvSpPr>
            <a:spLocks noChangeShapeType="1"/>
          </p:cNvSpPr>
          <p:nvPr/>
        </p:nvSpPr>
        <p:spPr bwMode="auto">
          <a:xfrm>
            <a:off x="2586038" y="2514600"/>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Line 16"/>
          <p:cNvSpPr>
            <a:spLocks noChangeShapeType="1"/>
          </p:cNvSpPr>
          <p:nvPr/>
        </p:nvSpPr>
        <p:spPr bwMode="auto">
          <a:xfrm>
            <a:off x="3081338"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18"/>
          <p:cNvSpPr>
            <a:spLocks noChangeShapeType="1"/>
          </p:cNvSpPr>
          <p:nvPr/>
        </p:nvSpPr>
        <p:spPr bwMode="auto">
          <a:xfrm>
            <a:off x="35814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19"/>
          <p:cNvSpPr>
            <a:spLocks noChangeShapeType="1"/>
          </p:cNvSpPr>
          <p:nvPr/>
        </p:nvSpPr>
        <p:spPr bwMode="auto">
          <a:xfrm>
            <a:off x="40386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20"/>
          <p:cNvSpPr>
            <a:spLocks noChangeShapeType="1"/>
          </p:cNvSpPr>
          <p:nvPr/>
        </p:nvSpPr>
        <p:spPr bwMode="auto">
          <a:xfrm>
            <a:off x="2590800" y="2057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21"/>
          <p:cNvSpPr>
            <a:spLocks noChangeShapeType="1"/>
          </p:cNvSpPr>
          <p:nvPr/>
        </p:nvSpPr>
        <p:spPr bwMode="auto">
          <a:xfrm>
            <a:off x="3081338" y="2057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22"/>
          <p:cNvSpPr>
            <a:spLocks noChangeShapeType="1"/>
          </p:cNvSpPr>
          <p:nvPr/>
        </p:nvSpPr>
        <p:spPr bwMode="auto">
          <a:xfrm>
            <a:off x="3581400" y="2057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23"/>
          <p:cNvSpPr>
            <a:spLocks noChangeShapeType="1"/>
          </p:cNvSpPr>
          <p:nvPr/>
        </p:nvSpPr>
        <p:spPr bwMode="auto">
          <a:xfrm>
            <a:off x="25908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Line 24"/>
          <p:cNvSpPr>
            <a:spLocks noChangeShapeType="1"/>
          </p:cNvSpPr>
          <p:nvPr/>
        </p:nvSpPr>
        <p:spPr bwMode="auto">
          <a:xfrm>
            <a:off x="4038600" y="2057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29"/>
          <p:cNvSpPr>
            <a:spLocks noChangeShapeType="1"/>
          </p:cNvSpPr>
          <p:nvPr/>
        </p:nvSpPr>
        <p:spPr bwMode="auto">
          <a:xfrm>
            <a:off x="45720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31"/>
          <p:cNvSpPr>
            <a:spLocks noChangeShapeType="1"/>
          </p:cNvSpPr>
          <p:nvPr/>
        </p:nvSpPr>
        <p:spPr bwMode="auto">
          <a:xfrm>
            <a:off x="51054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7" name="Rectangle 119"/>
          <p:cNvSpPr>
            <a:spLocks noChangeArrowheads="1"/>
          </p:cNvSpPr>
          <p:nvPr/>
        </p:nvSpPr>
        <p:spPr bwMode="auto">
          <a:xfrm>
            <a:off x="3721100" y="11509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400" b="1" u="sng">
              <a:solidFill>
                <a:srgbClr val="FF0000"/>
              </a:solidFill>
              <a:latin typeface="Times New Roman" pitchFamily="18" charset="0"/>
            </a:endParaRPr>
          </a:p>
        </p:txBody>
      </p:sp>
      <p:sp>
        <p:nvSpPr>
          <p:cNvPr id="7288" name="Rectangle 120"/>
          <p:cNvSpPr>
            <a:spLocks noChangeArrowheads="1"/>
          </p:cNvSpPr>
          <p:nvPr/>
        </p:nvSpPr>
        <p:spPr bwMode="auto">
          <a:xfrm>
            <a:off x="228600" y="32766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400">
              <a:latin typeface="Times New Roman" pitchFamily="18" charset="0"/>
            </a:endParaRPr>
          </a:p>
        </p:txBody>
      </p:sp>
      <p:sp>
        <p:nvSpPr>
          <p:cNvPr id="8209" name="Rectangle 121"/>
          <p:cNvSpPr>
            <a:spLocks noChangeArrowheads="1"/>
          </p:cNvSpPr>
          <p:nvPr/>
        </p:nvSpPr>
        <p:spPr bwMode="auto">
          <a:xfrm>
            <a:off x="-2209800" y="50292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a:solidFill>
                  <a:schemeClr val="tx2"/>
                </a:solidFill>
                <a:latin typeface="Times New Roman" pitchFamily="18" charset="0"/>
              </a:rPr>
              <a:t>  </a:t>
            </a:r>
            <a:endParaRPr lang="en-US" sz="2400">
              <a:solidFill>
                <a:schemeClr val="tx2"/>
              </a:solidFill>
              <a:latin typeface="Times New Roman" pitchFamily="18" charset="0"/>
            </a:endParaRPr>
          </a:p>
        </p:txBody>
      </p:sp>
      <p:sp>
        <p:nvSpPr>
          <p:cNvPr id="7295" name="AutoShape 127"/>
          <p:cNvSpPr>
            <a:spLocks/>
          </p:cNvSpPr>
          <p:nvPr/>
        </p:nvSpPr>
        <p:spPr bwMode="auto">
          <a:xfrm rot="-5400000">
            <a:off x="4455319" y="1869281"/>
            <a:ext cx="228600" cy="1062038"/>
          </a:xfrm>
          <a:prstGeom prst="rightBrace">
            <a:avLst>
              <a:gd name="adj1" fmla="val 3871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 name="AutoShape 128"/>
          <p:cNvSpPr>
            <a:spLocks/>
          </p:cNvSpPr>
          <p:nvPr/>
        </p:nvSpPr>
        <p:spPr bwMode="auto">
          <a:xfrm rot="-5400000">
            <a:off x="3200400" y="1219200"/>
            <a:ext cx="228600" cy="1447800"/>
          </a:xfrm>
          <a:prstGeom prst="rightBrace">
            <a:avLst>
              <a:gd name="adj1" fmla="val 52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Line 131"/>
          <p:cNvSpPr>
            <a:spLocks noChangeShapeType="1"/>
          </p:cNvSpPr>
          <p:nvPr/>
        </p:nvSpPr>
        <p:spPr bwMode="auto">
          <a:xfrm flipH="1" flipV="1">
            <a:off x="4038600" y="2286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1" name="AutoShape 133"/>
          <p:cNvSpPr>
            <a:spLocks/>
          </p:cNvSpPr>
          <p:nvPr/>
        </p:nvSpPr>
        <p:spPr bwMode="auto">
          <a:xfrm rot="5400000">
            <a:off x="3771900" y="1409700"/>
            <a:ext cx="152400" cy="2514600"/>
          </a:xfrm>
          <a:prstGeom prst="rightBrace">
            <a:avLst>
              <a:gd name="adj1" fmla="val 20991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vi-VN" b="1"/>
          </a:p>
        </p:txBody>
      </p:sp>
      <p:sp>
        <p:nvSpPr>
          <p:cNvPr id="7302" name="Rectangle 134"/>
          <p:cNvSpPr>
            <a:spLocks noChangeArrowheads="1"/>
          </p:cNvSpPr>
          <p:nvPr/>
        </p:nvSpPr>
        <p:spPr bwMode="auto">
          <a:xfrm>
            <a:off x="3048000" y="1371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Times New Roman" pitchFamily="18" charset="0"/>
              </a:rPr>
              <a:t>?</a:t>
            </a:r>
          </a:p>
        </p:txBody>
      </p:sp>
      <p:sp>
        <p:nvSpPr>
          <p:cNvPr id="7303" name="Rectangle 135"/>
          <p:cNvSpPr>
            <a:spLocks noChangeArrowheads="1"/>
          </p:cNvSpPr>
          <p:nvPr/>
        </p:nvSpPr>
        <p:spPr bwMode="auto">
          <a:xfrm>
            <a:off x="3581400" y="2819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Times New Roman" pitchFamily="18" charset="0"/>
              </a:rPr>
              <a:t>?</a:t>
            </a:r>
          </a:p>
        </p:txBody>
      </p:sp>
      <p:sp>
        <p:nvSpPr>
          <p:cNvPr id="2" name="TextBox 1"/>
          <p:cNvSpPr txBox="1">
            <a:spLocks noChangeArrowheads="1"/>
          </p:cNvSpPr>
          <p:nvPr/>
        </p:nvSpPr>
        <p:spPr bwMode="auto">
          <a:xfrm>
            <a:off x="1219200" y="4038600"/>
            <a:ext cx="472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a:latin typeface="Times New Roman" pitchFamily="18" charset="0"/>
              <a:cs typeface="Times New Roman" pitchFamily="18" charset="0"/>
            </a:endParaRPr>
          </a:p>
          <a:p>
            <a:pPr algn="ctr" eaLnBrk="1" hangingPunct="1"/>
            <a:r>
              <a:rPr lang="en-US" sz="2400">
                <a:latin typeface="Times New Roman" pitchFamily="18" charset="0"/>
                <a:cs typeface="Times New Roman" pitchFamily="18" charset="0"/>
              </a:rPr>
              <a:t> </a:t>
            </a:r>
          </a:p>
        </p:txBody>
      </p:sp>
      <p:sp>
        <p:nvSpPr>
          <p:cNvPr id="6" name="TextBox 5"/>
          <p:cNvSpPr txBox="1">
            <a:spLocks noChangeArrowheads="1"/>
          </p:cNvSpPr>
          <p:nvPr/>
        </p:nvSpPr>
        <p:spPr bwMode="auto">
          <a:xfrm>
            <a:off x="849313" y="181768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Số bé:</a:t>
            </a:r>
          </a:p>
        </p:txBody>
      </p:sp>
      <p:sp>
        <p:nvSpPr>
          <p:cNvPr id="7" name="TextBox 6"/>
          <p:cNvSpPr txBox="1">
            <a:spLocks noChangeArrowheads="1"/>
          </p:cNvSpPr>
          <p:nvPr/>
        </p:nvSpPr>
        <p:spPr bwMode="auto">
          <a:xfrm>
            <a:off x="795338" y="22860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Số lớn:</a:t>
            </a:r>
          </a:p>
        </p:txBody>
      </p:sp>
      <p:sp>
        <p:nvSpPr>
          <p:cNvPr id="7180" name="Rectangle 12"/>
          <p:cNvSpPr>
            <a:spLocks noRot="1" noChangeAspect="1" noMove="1" noResize="1" noEditPoints="1" noAdjustHandles="1" noChangeArrowheads="1" noChangeShapeType="1" noTextEdit="1"/>
          </p:cNvSpPr>
          <p:nvPr/>
        </p:nvSpPr>
        <p:spPr bwMode="auto">
          <a:xfrm>
            <a:off x="304800" y="210457"/>
            <a:ext cx="8229600" cy="1066800"/>
          </a:xfrm>
          <a:prstGeom prst="rect">
            <a:avLst/>
          </a:prstGeom>
          <a:blipFill rotWithShape="1">
            <a:blip r:embed="rId3"/>
            <a:stretch>
              <a:fillRect r="-963" b="-914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30" name="TextBox 29"/>
          <p:cNvSpPr txBox="1">
            <a:spLocks noChangeArrowheads="1"/>
          </p:cNvSpPr>
          <p:nvPr/>
        </p:nvSpPr>
        <p:spPr bwMode="auto">
          <a:xfrm>
            <a:off x="777875" y="1339850"/>
            <a:ext cx="188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Ta có sơ đồ:</a:t>
            </a:r>
          </a:p>
        </p:txBody>
      </p:sp>
      <p:sp>
        <p:nvSpPr>
          <p:cNvPr id="31" name="Rectangle 119"/>
          <p:cNvSpPr>
            <a:spLocks noChangeArrowheads="1"/>
          </p:cNvSpPr>
          <p:nvPr/>
        </p:nvSpPr>
        <p:spPr bwMode="auto">
          <a:xfrm>
            <a:off x="3649663" y="111125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u="sng">
                <a:solidFill>
                  <a:srgbClr val="FF0000"/>
                </a:solidFill>
                <a:latin typeface="Times New Roman" pitchFamily="18" charset="0"/>
              </a:rPr>
              <a:t>Bài giải</a:t>
            </a: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2027160" y="5616720"/>
              <a:ext cx="884520" cy="107640"/>
            </p14:xfrm>
          </p:contentPart>
        </mc:Choice>
        <mc:Fallback>
          <p:pic>
            <p:nvPicPr>
              <p:cNvPr id="3" name="Ink 2"/>
              <p:cNvPicPr/>
              <p:nvPr/>
            </p:nvPicPr>
            <p:blipFill>
              <a:blip r:embed="rId5"/>
              <a:stretch>
                <a:fillRect/>
              </a:stretch>
            </p:blipFill>
            <p:spPr>
              <a:xfrm>
                <a:off x="2017800" y="5607360"/>
                <a:ext cx="903240" cy="1263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barn(inVertical)">
                                      <p:cBhvr>
                                        <p:cTn id="7" dur="500"/>
                                        <p:tgtEl>
                                          <p:spTgt spid="7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nodePh="1">
                                  <p:stCondLst>
                                    <p:cond delay="0"/>
                                  </p:stCondLst>
                                  <p:endCondLst>
                                    <p:cond evt="begin" delay="0">
                                      <p:tn val="27"/>
                                    </p:cond>
                                  </p:endCondLst>
                                  <p:childTnLst>
                                    <p:set>
                                      <p:cBhvr>
                                        <p:cTn id="28" dur="1" fill="hold">
                                          <p:stCondLst>
                                            <p:cond delay="0"/>
                                          </p:stCondLst>
                                        </p:cTn>
                                        <p:tgtEl>
                                          <p:spTgt spid="7287"/>
                                        </p:tgtEl>
                                        <p:attrNameLst>
                                          <p:attrName>style.visibility</p:attrName>
                                        </p:attrNameLst>
                                      </p:cBhvr>
                                      <p:to>
                                        <p:strVal val="visible"/>
                                      </p:to>
                                    </p:set>
                                    <p:animEffect transition="in" filter="barn(inVertical)">
                                      <p:cBhvr>
                                        <p:cTn id="29" dur="500"/>
                                        <p:tgtEl>
                                          <p:spTgt spid="72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188"/>
                                        </p:tgtEl>
                                        <p:attrNameLst>
                                          <p:attrName>style.visibility</p:attrName>
                                        </p:attrNameLst>
                                      </p:cBhvr>
                                      <p:to>
                                        <p:strVal val="visible"/>
                                      </p:to>
                                    </p:set>
                                    <p:animEffect transition="in" filter="wipe(down)">
                                      <p:cBhvr>
                                        <p:cTn id="39" dur="500"/>
                                        <p:tgtEl>
                                          <p:spTgt spid="718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189"/>
                                        </p:tgtEl>
                                        <p:attrNameLst>
                                          <p:attrName>style.visibility</p:attrName>
                                        </p:attrNameLst>
                                      </p:cBhvr>
                                      <p:to>
                                        <p:strVal val="visible"/>
                                      </p:to>
                                    </p:set>
                                    <p:animEffect transition="in" filter="wipe(down)">
                                      <p:cBhvr>
                                        <p:cTn id="42" dur="500"/>
                                        <p:tgtEl>
                                          <p:spTgt spid="718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190"/>
                                        </p:tgtEl>
                                        <p:attrNameLst>
                                          <p:attrName>style.visibility</p:attrName>
                                        </p:attrNameLst>
                                      </p:cBhvr>
                                      <p:to>
                                        <p:strVal val="visible"/>
                                      </p:to>
                                    </p:set>
                                    <p:animEffect transition="in" filter="wipe(down)">
                                      <p:cBhvr>
                                        <p:cTn id="45" dur="500"/>
                                        <p:tgtEl>
                                          <p:spTgt spid="719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192"/>
                                        </p:tgtEl>
                                        <p:attrNameLst>
                                          <p:attrName>style.visibility</p:attrName>
                                        </p:attrNameLst>
                                      </p:cBhvr>
                                      <p:to>
                                        <p:strVal val="visible"/>
                                      </p:to>
                                    </p:set>
                                    <p:animEffect transition="in" filter="wipe(down)">
                                      <p:cBhvr>
                                        <p:cTn id="48" dur="500"/>
                                        <p:tgtEl>
                                          <p:spTgt spid="719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182"/>
                                        </p:tgtEl>
                                        <p:attrNameLst>
                                          <p:attrName>style.visibility</p:attrName>
                                        </p:attrNameLst>
                                      </p:cBhvr>
                                      <p:to>
                                        <p:strVal val="visible"/>
                                      </p:to>
                                    </p:set>
                                    <p:animEffect transition="in" filter="wipe(down)">
                                      <p:cBhvr>
                                        <p:cTn id="51" dur="500"/>
                                        <p:tgtEl>
                                          <p:spTgt spid="718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7191"/>
                                        </p:tgtEl>
                                        <p:attrNameLst>
                                          <p:attrName>style.visibility</p:attrName>
                                        </p:attrNameLst>
                                      </p:cBhvr>
                                      <p:to>
                                        <p:strVal val="visible"/>
                                      </p:to>
                                    </p:set>
                                    <p:animEffect transition="in" filter="circle(in)">
                                      <p:cBhvr>
                                        <p:cTn id="61" dur="2000"/>
                                        <p:tgtEl>
                                          <p:spTgt spid="7191"/>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7184"/>
                                        </p:tgtEl>
                                        <p:attrNameLst>
                                          <p:attrName>style.visibility</p:attrName>
                                        </p:attrNameLst>
                                      </p:cBhvr>
                                      <p:to>
                                        <p:strVal val="visible"/>
                                      </p:to>
                                    </p:set>
                                    <p:animEffect transition="in" filter="circle(in)">
                                      <p:cBhvr>
                                        <p:cTn id="64" dur="2000"/>
                                        <p:tgtEl>
                                          <p:spTgt spid="7184"/>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7199"/>
                                        </p:tgtEl>
                                        <p:attrNameLst>
                                          <p:attrName>style.visibility</p:attrName>
                                        </p:attrNameLst>
                                      </p:cBhvr>
                                      <p:to>
                                        <p:strVal val="visible"/>
                                      </p:to>
                                    </p:set>
                                    <p:animEffect transition="in" filter="circle(in)">
                                      <p:cBhvr>
                                        <p:cTn id="67" dur="2000"/>
                                        <p:tgtEl>
                                          <p:spTgt spid="7199"/>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197"/>
                                        </p:tgtEl>
                                        <p:attrNameLst>
                                          <p:attrName>style.visibility</p:attrName>
                                        </p:attrNameLst>
                                      </p:cBhvr>
                                      <p:to>
                                        <p:strVal val="visible"/>
                                      </p:to>
                                    </p:set>
                                    <p:animEffect transition="in" filter="circle(in)">
                                      <p:cBhvr>
                                        <p:cTn id="70" dur="2000"/>
                                        <p:tgtEl>
                                          <p:spTgt spid="7197"/>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7186"/>
                                        </p:tgtEl>
                                        <p:attrNameLst>
                                          <p:attrName>style.visibility</p:attrName>
                                        </p:attrNameLst>
                                      </p:cBhvr>
                                      <p:to>
                                        <p:strVal val="visible"/>
                                      </p:to>
                                    </p:set>
                                    <p:animEffect transition="in" filter="circle(in)">
                                      <p:cBhvr>
                                        <p:cTn id="73" dur="2000"/>
                                        <p:tgtEl>
                                          <p:spTgt spid="7186"/>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7187"/>
                                        </p:tgtEl>
                                        <p:attrNameLst>
                                          <p:attrName>style.visibility</p:attrName>
                                        </p:attrNameLst>
                                      </p:cBhvr>
                                      <p:to>
                                        <p:strVal val="visible"/>
                                      </p:to>
                                    </p:set>
                                    <p:animEffect transition="in" filter="circle(in)">
                                      <p:cBhvr>
                                        <p:cTn id="76" dur="2000"/>
                                        <p:tgtEl>
                                          <p:spTgt spid="7187"/>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7183"/>
                                        </p:tgtEl>
                                        <p:attrNameLst>
                                          <p:attrName>style.visibility</p:attrName>
                                        </p:attrNameLst>
                                      </p:cBhvr>
                                      <p:to>
                                        <p:strVal val="visible"/>
                                      </p:to>
                                    </p:set>
                                    <p:animEffect transition="in" filter="circle(in)">
                                      <p:cBhvr>
                                        <p:cTn id="79" dur="2000"/>
                                        <p:tgtEl>
                                          <p:spTgt spid="718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7295"/>
                                        </p:tgtEl>
                                        <p:attrNameLst>
                                          <p:attrName>style.visibility</p:attrName>
                                        </p:attrNameLst>
                                      </p:cBhvr>
                                      <p:to>
                                        <p:strVal val="visible"/>
                                      </p:to>
                                    </p:set>
                                    <p:animEffect transition="in" filter="wipe(down)">
                                      <p:cBhvr>
                                        <p:cTn id="84" dur="500"/>
                                        <p:tgtEl>
                                          <p:spTgt spid="729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7301"/>
                                        </p:tgtEl>
                                        <p:attrNameLst>
                                          <p:attrName>style.visibility</p:attrName>
                                        </p:attrNameLst>
                                      </p:cBhvr>
                                      <p:to>
                                        <p:strVal val="visible"/>
                                      </p:to>
                                    </p:set>
                                    <p:animEffect transition="in" filter="barn(inVertical)">
                                      <p:cBhvr>
                                        <p:cTn id="89" dur="500"/>
                                        <p:tgtEl>
                                          <p:spTgt spid="7301"/>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7303"/>
                                        </p:tgtEl>
                                        <p:attrNameLst>
                                          <p:attrName>style.visibility</p:attrName>
                                        </p:attrNameLst>
                                      </p:cBhvr>
                                      <p:to>
                                        <p:strVal val="visible"/>
                                      </p:to>
                                    </p:set>
                                    <p:animEffect transition="in" filter="barn(inVertical)">
                                      <p:cBhvr>
                                        <p:cTn id="92" dur="500"/>
                                        <p:tgtEl>
                                          <p:spTgt spid="7303"/>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7296"/>
                                        </p:tgtEl>
                                        <p:attrNameLst>
                                          <p:attrName>style.visibility</p:attrName>
                                        </p:attrNameLst>
                                      </p:cBhvr>
                                      <p:to>
                                        <p:strVal val="visible"/>
                                      </p:to>
                                    </p:set>
                                    <p:animEffect transition="in" filter="barn(inVertical)">
                                      <p:cBhvr>
                                        <p:cTn id="95" dur="500"/>
                                        <p:tgtEl>
                                          <p:spTgt spid="7296"/>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7302"/>
                                        </p:tgtEl>
                                        <p:attrNameLst>
                                          <p:attrName>style.visibility</p:attrName>
                                        </p:attrNameLst>
                                      </p:cBhvr>
                                      <p:to>
                                        <p:strVal val="visible"/>
                                      </p:to>
                                    </p:set>
                                    <p:animEffect transition="in" filter="barn(inVertical)">
                                      <p:cBhvr>
                                        <p:cTn id="98" dur="500"/>
                                        <p:tgtEl>
                                          <p:spTgt spid="730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6" presetClass="entr" presetSubtype="21" fill="hold" grpId="0" nodeType="clickEffect" nodePh="1">
                                  <p:stCondLst>
                                    <p:cond delay="0"/>
                                  </p:stCondLst>
                                  <p:endCondLst>
                                    <p:cond evt="begin" delay="0">
                                      <p:tn val="101"/>
                                    </p:cond>
                                  </p:endCondLst>
                                  <p:childTnLst>
                                    <p:set>
                                      <p:cBhvr>
                                        <p:cTn id="102" dur="1" fill="hold">
                                          <p:stCondLst>
                                            <p:cond delay="0"/>
                                          </p:stCondLst>
                                        </p:cTn>
                                        <p:tgtEl>
                                          <p:spTgt spid="7288"/>
                                        </p:tgtEl>
                                        <p:attrNameLst>
                                          <p:attrName>style.visibility</p:attrName>
                                        </p:attrNameLst>
                                      </p:cBhvr>
                                      <p:to>
                                        <p:strVal val="visible"/>
                                      </p:to>
                                    </p:set>
                                    <p:animEffect transition="in" filter="barn(inVertical)">
                                      <p:cBhvr>
                                        <p:cTn id="103" dur="500"/>
                                        <p:tgtEl>
                                          <p:spTgt spid="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183" grpId="0" animBg="1"/>
      <p:bldP spid="7184" grpId="0" animBg="1"/>
      <p:bldP spid="7186" grpId="0" animBg="1"/>
      <p:bldP spid="7187" grpId="0" animBg="1"/>
      <p:bldP spid="7188" grpId="0" animBg="1"/>
      <p:bldP spid="7189" grpId="0" animBg="1"/>
      <p:bldP spid="7190" grpId="0" animBg="1"/>
      <p:bldP spid="7191" grpId="0" animBg="1"/>
      <p:bldP spid="7192" grpId="0" animBg="1"/>
      <p:bldP spid="7197" grpId="0" animBg="1"/>
      <p:bldP spid="7199" grpId="0" animBg="1"/>
      <p:bldP spid="7287" grpId="0"/>
      <p:bldP spid="7288" grpId="0"/>
      <p:bldP spid="7295" grpId="0" animBg="1"/>
      <p:bldP spid="7296" grpId="0" animBg="1"/>
      <p:bldP spid="7301" grpId="0" animBg="1"/>
      <p:bldP spid="7302" grpId="0"/>
      <p:bldP spid="7303" grpId="0"/>
      <p:bldP spid="2" grpId="0"/>
      <p:bldP spid="6" grpId="0"/>
      <p:bldP spid="7"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Line 14"/>
          <p:cNvSpPr>
            <a:spLocks noChangeShapeType="1"/>
          </p:cNvSpPr>
          <p:nvPr/>
        </p:nvSpPr>
        <p:spPr bwMode="auto">
          <a:xfrm>
            <a:off x="1816100" y="1298575"/>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Line 15"/>
          <p:cNvSpPr>
            <a:spLocks noChangeShapeType="1"/>
          </p:cNvSpPr>
          <p:nvPr/>
        </p:nvSpPr>
        <p:spPr bwMode="auto">
          <a:xfrm>
            <a:off x="1789113" y="1860550"/>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Line 16"/>
          <p:cNvSpPr>
            <a:spLocks noChangeShapeType="1"/>
          </p:cNvSpPr>
          <p:nvPr/>
        </p:nvSpPr>
        <p:spPr bwMode="auto">
          <a:xfrm>
            <a:off x="2300288" y="17684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18"/>
          <p:cNvSpPr>
            <a:spLocks noChangeShapeType="1"/>
          </p:cNvSpPr>
          <p:nvPr/>
        </p:nvSpPr>
        <p:spPr bwMode="auto">
          <a:xfrm>
            <a:off x="2789238" y="1752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19"/>
          <p:cNvSpPr>
            <a:spLocks noChangeShapeType="1"/>
          </p:cNvSpPr>
          <p:nvPr/>
        </p:nvSpPr>
        <p:spPr bwMode="auto">
          <a:xfrm>
            <a:off x="3314700" y="178435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20"/>
          <p:cNvSpPr>
            <a:spLocks noChangeShapeType="1"/>
          </p:cNvSpPr>
          <p:nvPr/>
        </p:nvSpPr>
        <p:spPr bwMode="auto">
          <a:xfrm>
            <a:off x="1816100" y="1217613"/>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21"/>
          <p:cNvSpPr>
            <a:spLocks noChangeShapeType="1"/>
          </p:cNvSpPr>
          <p:nvPr/>
        </p:nvSpPr>
        <p:spPr bwMode="auto">
          <a:xfrm>
            <a:off x="2281238" y="1201738"/>
            <a:ext cx="0" cy="182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22"/>
          <p:cNvSpPr>
            <a:spLocks noChangeShapeType="1"/>
          </p:cNvSpPr>
          <p:nvPr/>
        </p:nvSpPr>
        <p:spPr bwMode="auto">
          <a:xfrm flipV="1">
            <a:off x="2849563" y="1201738"/>
            <a:ext cx="0" cy="17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23"/>
          <p:cNvSpPr>
            <a:spLocks noChangeShapeType="1"/>
          </p:cNvSpPr>
          <p:nvPr/>
        </p:nvSpPr>
        <p:spPr bwMode="auto">
          <a:xfrm>
            <a:off x="1793875" y="17684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Line 24"/>
          <p:cNvSpPr>
            <a:spLocks noChangeShapeType="1"/>
          </p:cNvSpPr>
          <p:nvPr/>
        </p:nvSpPr>
        <p:spPr bwMode="auto">
          <a:xfrm>
            <a:off x="3281363" y="125095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29"/>
          <p:cNvSpPr>
            <a:spLocks noChangeShapeType="1"/>
          </p:cNvSpPr>
          <p:nvPr/>
        </p:nvSpPr>
        <p:spPr bwMode="auto">
          <a:xfrm>
            <a:off x="3813175" y="1803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31"/>
          <p:cNvSpPr>
            <a:spLocks noChangeShapeType="1"/>
          </p:cNvSpPr>
          <p:nvPr/>
        </p:nvSpPr>
        <p:spPr bwMode="auto">
          <a:xfrm>
            <a:off x="4319588" y="178435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7" name="Rectangle 119"/>
          <p:cNvSpPr>
            <a:spLocks noChangeArrowheads="1"/>
          </p:cNvSpPr>
          <p:nvPr/>
        </p:nvSpPr>
        <p:spPr bwMode="auto">
          <a:xfrm>
            <a:off x="3721100" y="11509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400" b="1" u="sng">
              <a:solidFill>
                <a:srgbClr val="FF0000"/>
              </a:solidFill>
              <a:latin typeface="Times New Roman" pitchFamily="18" charset="0"/>
            </a:endParaRPr>
          </a:p>
        </p:txBody>
      </p:sp>
      <p:sp>
        <p:nvSpPr>
          <p:cNvPr id="7288" name="Rectangle 120"/>
          <p:cNvSpPr>
            <a:spLocks noChangeArrowheads="1"/>
          </p:cNvSpPr>
          <p:nvPr/>
        </p:nvSpPr>
        <p:spPr bwMode="auto">
          <a:xfrm>
            <a:off x="228600" y="32766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400">
              <a:latin typeface="Times New Roman" pitchFamily="18" charset="0"/>
            </a:endParaRPr>
          </a:p>
        </p:txBody>
      </p:sp>
      <p:sp>
        <p:nvSpPr>
          <p:cNvPr id="9232" name="Rectangle 121"/>
          <p:cNvSpPr>
            <a:spLocks noChangeArrowheads="1"/>
          </p:cNvSpPr>
          <p:nvPr/>
        </p:nvSpPr>
        <p:spPr bwMode="auto">
          <a:xfrm>
            <a:off x="-2209800" y="50292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a:solidFill>
                  <a:schemeClr val="tx2"/>
                </a:solidFill>
                <a:latin typeface="Times New Roman" pitchFamily="18" charset="0"/>
              </a:rPr>
              <a:t>  </a:t>
            </a:r>
            <a:endParaRPr lang="en-US" sz="2400">
              <a:solidFill>
                <a:schemeClr val="tx2"/>
              </a:solidFill>
              <a:latin typeface="Times New Roman" pitchFamily="18" charset="0"/>
            </a:endParaRPr>
          </a:p>
        </p:txBody>
      </p:sp>
      <p:sp>
        <p:nvSpPr>
          <p:cNvPr id="7295" name="AutoShape 127"/>
          <p:cNvSpPr>
            <a:spLocks/>
          </p:cNvSpPr>
          <p:nvPr/>
        </p:nvSpPr>
        <p:spPr bwMode="auto">
          <a:xfrm rot="-5400000">
            <a:off x="3684588" y="1225550"/>
            <a:ext cx="265112" cy="1004888"/>
          </a:xfrm>
          <a:prstGeom prst="rightBrace">
            <a:avLst>
              <a:gd name="adj1" fmla="val 386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 name="AutoShape 128"/>
          <p:cNvSpPr>
            <a:spLocks/>
          </p:cNvSpPr>
          <p:nvPr/>
        </p:nvSpPr>
        <p:spPr bwMode="auto">
          <a:xfrm rot="-5400000">
            <a:off x="2439988" y="439738"/>
            <a:ext cx="228600" cy="1447800"/>
          </a:xfrm>
          <a:prstGeom prst="rightBrace">
            <a:avLst>
              <a:gd name="adj1" fmla="val 52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5" name="Line 131"/>
          <p:cNvSpPr>
            <a:spLocks noChangeShapeType="1"/>
          </p:cNvSpPr>
          <p:nvPr/>
        </p:nvSpPr>
        <p:spPr bwMode="auto">
          <a:xfrm flipH="1" flipV="1">
            <a:off x="3284538" y="1514475"/>
            <a:ext cx="0" cy="182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1" name="AutoShape 133"/>
          <p:cNvSpPr>
            <a:spLocks/>
          </p:cNvSpPr>
          <p:nvPr/>
        </p:nvSpPr>
        <p:spPr bwMode="auto">
          <a:xfrm rot="5400000">
            <a:off x="2974975" y="755650"/>
            <a:ext cx="152400" cy="2514600"/>
          </a:xfrm>
          <a:prstGeom prst="rightBrace">
            <a:avLst>
              <a:gd name="adj1" fmla="val 20991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vi-VN" b="1"/>
          </a:p>
        </p:txBody>
      </p:sp>
      <p:sp>
        <p:nvSpPr>
          <p:cNvPr id="7302" name="Rectangle 134"/>
          <p:cNvSpPr>
            <a:spLocks noChangeArrowheads="1"/>
          </p:cNvSpPr>
          <p:nvPr/>
        </p:nvSpPr>
        <p:spPr bwMode="auto">
          <a:xfrm>
            <a:off x="2281238" y="592138"/>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Times New Roman" pitchFamily="18" charset="0"/>
              </a:rPr>
              <a:t>?</a:t>
            </a:r>
          </a:p>
        </p:txBody>
      </p:sp>
      <p:sp>
        <p:nvSpPr>
          <p:cNvPr id="7303" name="Rectangle 135"/>
          <p:cNvSpPr>
            <a:spLocks noChangeArrowheads="1"/>
          </p:cNvSpPr>
          <p:nvPr/>
        </p:nvSpPr>
        <p:spPr bwMode="auto">
          <a:xfrm>
            <a:off x="2741613" y="2209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Times New Roman" pitchFamily="18" charset="0"/>
              </a:rPr>
              <a:t>?</a:t>
            </a:r>
          </a:p>
        </p:txBody>
      </p:sp>
      <p:sp>
        <p:nvSpPr>
          <p:cNvPr id="7305" name="Rectangle 137"/>
          <p:cNvSpPr>
            <a:spLocks noChangeArrowheads="1"/>
          </p:cNvSpPr>
          <p:nvPr/>
        </p:nvSpPr>
        <p:spPr bwMode="auto">
          <a:xfrm>
            <a:off x="3429000" y="117475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latin typeface="Times New Roman" pitchFamily="18" charset="0"/>
              </a:rPr>
              <a:t>24</a:t>
            </a:r>
          </a:p>
        </p:txBody>
      </p:sp>
      <p:sp>
        <p:nvSpPr>
          <p:cNvPr id="6" name="TextBox 5"/>
          <p:cNvSpPr txBox="1">
            <a:spLocks noChangeArrowheads="1"/>
          </p:cNvSpPr>
          <p:nvPr/>
        </p:nvSpPr>
        <p:spPr bwMode="auto">
          <a:xfrm>
            <a:off x="255588" y="1152525"/>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Số bé:</a:t>
            </a:r>
          </a:p>
        </p:txBody>
      </p:sp>
      <p:sp>
        <p:nvSpPr>
          <p:cNvPr id="7" name="TextBox 6"/>
          <p:cNvSpPr txBox="1">
            <a:spLocks noChangeArrowheads="1"/>
          </p:cNvSpPr>
          <p:nvPr/>
        </p:nvSpPr>
        <p:spPr bwMode="auto">
          <a:xfrm>
            <a:off x="228600" y="161448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Số lớn:</a:t>
            </a:r>
          </a:p>
        </p:txBody>
      </p:sp>
      <p:sp>
        <p:nvSpPr>
          <p:cNvPr id="30" name="TextBox 29"/>
          <p:cNvSpPr txBox="1">
            <a:spLocks noChangeArrowheads="1"/>
          </p:cNvSpPr>
          <p:nvPr/>
        </p:nvSpPr>
        <p:spPr bwMode="auto">
          <a:xfrm>
            <a:off x="155575" y="620713"/>
            <a:ext cx="188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Ta có sơ đồ:</a:t>
            </a:r>
          </a:p>
        </p:txBody>
      </p:sp>
      <p:sp>
        <p:nvSpPr>
          <p:cNvPr id="31" name="Rectangle 119"/>
          <p:cNvSpPr>
            <a:spLocks noChangeArrowheads="1"/>
          </p:cNvSpPr>
          <p:nvPr/>
        </p:nvSpPr>
        <p:spPr bwMode="auto">
          <a:xfrm>
            <a:off x="3595688" y="152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u="sng">
                <a:solidFill>
                  <a:srgbClr val="FF0000"/>
                </a:solidFill>
                <a:latin typeface="Times New Roman" pitchFamily="18" charset="0"/>
              </a:rPr>
              <a:t>Bài giải</a:t>
            </a:r>
          </a:p>
        </p:txBody>
      </p:sp>
      <p:sp>
        <p:nvSpPr>
          <p:cNvPr id="32" name="Text Box 43"/>
          <p:cNvSpPr txBox="1">
            <a:spLocks noChangeArrowheads="1"/>
          </p:cNvSpPr>
          <p:nvPr/>
        </p:nvSpPr>
        <p:spPr bwMode="auto">
          <a:xfrm>
            <a:off x="112713" y="260032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a:solidFill>
                  <a:srgbClr val="009900"/>
                </a:solidFill>
                <a:effectLst>
                  <a:outerShdw blurRad="38100" dist="38100" dir="2700000" algn="tl">
                    <a:srgbClr val="C0C0C0"/>
                  </a:outerShdw>
                </a:effectLst>
                <a:latin typeface="VNI-Times" pitchFamily="2" charset="0"/>
              </a:rPr>
              <a:t>-</a:t>
            </a:r>
            <a:r>
              <a:rPr lang="en-US" sz="2800">
                <a:solidFill>
                  <a:srgbClr val="009900"/>
                </a:solidFill>
                <a:latin typeface="Times New Roman" pitchFamily="18" charset="0"/>
                <a:cs typeface="Times New Roman" pitchFamily="18" charset="0"/>
              </a:rPr>
              <a:t>Theo sơ đồ,số lớn hơn số bé mấy phần bằng nhau?</a:t>
            </a:r>
            <a:endParaRPr lang="en-US" sz="2800" b="1">
              <a:solidFill>
                <a:srgbClr val="009900"/>
              </a:solidFill>
              <a:latin typeface="VNI-Times" pitchFamily="2" charset="0"/>
            </a:endParaRPr>
          </a:p>
        </p:txBody>
      </p:sp>
      <p:sp>
        <p:nvSpPr>
          <p:cNvPr id="33" name="Text Box 43"/>
          <p:cNvSpPr txBox="1">
            <a:spLocks noChangeArrowheads="1"/>
          </p:cNvSpPr>
          <p:nvPr/>
        </p:nvSpPr>
        <p:spPr bwMode="auto">
          <a:xfrm>
            <a:off x="152400" y="25288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a:solidFill>
                  <a:srgbClr val="009900"/>
                </a:solidFill>
                <a:effectLst>
                  <a:outerShdw blurRad="38100" dist="38100" dir="2700000" algn="tl">
                    <a:srgbClr val="C0C0C0"/>
                  </a:outerShdw>
                </a:effectLst>
                <a:latin typeface="VNI-Times" pitchFamily="2" charset="0"/>
              </a:rPr>
              <a:t>-</a:t>
            </a:r>
            <a:r>
              <a:rPr lang="en-US" sz="2800">
                <a:solidFill>
                  <a:srgbClr val="009900"/>
                </a:solidFill>
                <a:latin typeface="Times New Roman" pitchFamily="18" charset="0"/>
                <a:cs typeface="Times New Roman" pitchFamily="18" charset="0"/>
              </a:rPr>
              <a:t>Theo sơ đồ,hiệu số phần bằng nhau là mấy?</a:t>
            </a:r>
            <a:endParaRPr lang="en-US" sz="2800" b="1">
              <a:solidFill>
                <a:srgbClr val="009900"/>
              </a:solidFill>
              <a:latin typeface="VNI-Times" pitchFamily="2" charset="0"/>
            </a:endParaRPr>
          </a:p>
        </p:txBody>
      </p:sp>
      <p:sp>
        <p:nvSpPr>
          <p:cNvPr id="34" name="Text Box 43"/>
          <p:cNvSpPr txBox="1">
            <a:spLocks noChangeArrowheads="1"/>
          </p:cNvSpPr>
          <p:nvPr/>
        </p:nvSpPr>
        <p:spPr bwMode="auto">
          <a:xfrm>
            <a:off x="155575" y="257175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a:solidFill>
                  <a:srgbClr val="009900"/>
                </a:solidFill>
                <a:effectLst>
                  <a:outerShdw blurRad="38100" dist="38100" dir="2700000" algn="tl">
                    <a:srgbClr val="C0C0C0"/>
                  </a:outerShdw>
                </a:effectLst>
                <a:latin typeface="VNI-Times" pitchFamily="2" charset="0"/>
              </a:rPr>
              <a:t>-</a:t>
            </a:r>
            <a:r>
              <a:rPr lang="en-US" sz="2800">
                <a:solidFill>
                  <a:srgbClr val="009900"/>
                </a:solidFill>
                <a:latin typeface="Times New Roman" pitchFamily="18" charset="0"/>
                <a:cs typeface="Times New Roman" pitchFamily="18" charset="0"/>
              </a:rPr>
              <a:t>Theo sơ đồ,hiệu số phần bằng nhau là:</a:t>
            </a:r>
          </a:p>
          <a:p>
            <a:pPr>
              <a:defRPr/>
            </a:pPr>
            <a:r>
              <a:rPr lang="en-US" sz="2800">
                <a:solidFill>
                  <a:srgbClr val="009900"/>
                </a:solidFill>
                <a:latin typeface="Times New Roman" pitchFamily="18" charset="0"/>
                <a:cs typeface="Times New Roman" pitchFamily="18" charset="0"/>
              </a:rPr>
              <a:t>               5 - 3 = 2(phần)</a:t>
            </a:r>
            <a:endParaRPr lang="en-US" sz="2800">
              <a:solidFill>
                <a:srgbClr val="009900"/>
              </a:solidFill>
              <a:latin typeface="VNI-Times" pitchFamily="2" charset="0"/>
            </a:endParaRPr>
          </a:p>
        </p:txBody>
      </p:sp>
      <p:sp>
        <p:nvSpPr>
          <p:cNvPr id="36" name="Text Box 43"/>
          <p:cNvSpPr txBox="1">
            <a:spLocks noChangeArrowheads="1"/>
          </p:cNvSpPr>
          <p:nvPr/>
        </p:nvSpPr>
        <p:spPr bwMode="auto">
          <a:xfrm>
            <a:off x="179388" y="34432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a:solidFill>
                  <a:srgbClr val="009900"/>
                </a:solidFill>
                <a:effectLst>
                  <a:outerShdw blurRad="38100" dist="38100" dir="2700000" algn="tl">
                    <a:srgbClr val="C0C0C0"/>
                  </a:outerShdw>
                </a:effectLst>
                <a:latin typeface="Times New Roman" pitchFamily="18" charset="0"/>
                <a:cs typeface="Times New Roman" pitchFamily="18" charset="0"/>
              </a:rPr>
              <a:t>-</a:t>
            </a:r>
            <a:r>
              <a:rPr lang="en-US" sz="2800">
                <a:solidFill>
                  <a:srgbClr val="009900"/>
                </a:solidFill>
                <a:latin typeface="Times New Roman" pitchFamily="18" charset="0"/>
                <a:cs typeface="Times New Roman" pitchFamily="18" charset="0"/>
              </a:rPr>
              <a:t>Số lớn hơn số bé bao nhiêu đơn vị?</a:t>
            </a:r>
          </a:p>
        </p:txBody>
      </p:sp>
      <p:sp>
        <p:nvSpPr>
          <p:cNvPr id="37" name="Text Box 43"/>
          <p:cNvSpPr txBox="1">
            <a:spLocks noChangeArrowheads="1"/>
          </p:cNvSpPr>
          <p:nvPr/>
        </p:nvSpPr>
        <p:spPr bwMode="auto">
          <a:xfrm>
            <a:off x="12700" y="34432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a:solidFill>
                  <a:srgbClr val="009900"/>
                </a:solidFill>
                <a:effectLst>
                  <a:outerShdw blurRad="38100" dist="38100" dir="2700000" algn="tl">
                    <a:srgbClr val="C0C0C0"/>
                  </a:outerShdw>
                </a:effectLst>
                <a:latin typeface="Times New Roman" pitchFamily="18" charset="0"/>
                <a:cs typeface="Times New Roman" pitchFamily="18" charset="0"/>
              </a:rPr>
              <a:t>-</a:t>
            </a:r>
            <a:r>
              <a:rPr lang="en-US" sz="2800">
                <a:solidFill>
                  <a:srgbClr val="009900"/>
                </a:solidFill>
                <a:latin typeface="Times New Roman" pitchFamily="18" charset="0"/>
                <a:cs typeface="Times New Roman" pitchFamily="18" charset="0"/>
              </a:rPr>
              <a:t>24 là giá trị của mấy phần bằng nhau?</a:t>
            </a:r>
          </a:p>
        </p:txBody>
      </p:sp>
      <p:sp>
        <p:nvSpPr>
          <p:cNvPr id="38" name="Text Box 43"/>
          <p:cNvSpPr txBox="1">
            <a:spLocks noChangeArrowheads="1"/>
          </p:cNvSpPr>
          <p:nvPr/>
        </p:nvSpPr>
        <p:spPr bwMode="auto">
          <a:xfrm>
            <a:off x="152400" y="3525838"/>
            <a:ext cx="9144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solidFill>
                  <a:srgbClr val="009900"/>
                </a:solidFill>
                <a:latin typeface="Times New Roman" pitchFamily="18" charset="0"/>
                <a:cs typeface="Times New Roman" pitchFamily="18" charset="0"/>
              </a:rPr>
              <a:t>24 là giá trị của 2 phần bằng nhau</a:t>
            </a:r>
          </a:p>
        </p:txBody>
      </p:sp>
      <p:sp>
        <p:nvSpPr>
          <p:cNvPr id="39" name="Text Box 44"/>
          <p:cNvSpPr txBox="1">
            <a:spLocks noChangeArrowheads="1"/>
          </p:cNvSpPr>
          <p:nvPr/>
        </p:nvSpPr>
        <p:spPr bwMode="auto">
          <a:xfrm>
            <a:off x="0" y="362267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a:solidFill>
                  <a:srgbClr val="009900"/>
                </a:solidFill>
                <a:latin typeface="Times New Roman" pitchFamily="18" charset="0"/>
                <a:cs typeface="Times New Roman" pitchFamily="18" charset="0"/>
              </a:rPr>
              <a:t>-Muốn tính giá trị một phần ta làm thế nào?</a:t>
            </a:r>
          </a:p>
        </p:txBody>
      </p:sp>
      <p:sp>
        <p:nvSpPr>
          <p:cNvPr id="40" name="Rectangle 40"/>
          <p:cNvSpPr>
            <a:spLocks noChangeArrowheads="1"/>
          </p:cNvSpPr>
          <p:nvPr/>
        </p:nvSpPr>
        <p:spPr bwMode="auto">
          <a:xfrm>
            <a:off x="1905000" y="4048125"/>
            <a:ext cx="220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a:solidFill>
                  <a:srgbClr val="0000FF"/>
                </a:solidFill>
                <a:latin typeface="VNI-Times" pitchFamily="2" charset="0"/>
              </a:rPr>
              <a:t>24 :  2 = 12</a:t>
            </a:r>
          </a:p>
        </p:txBody>
      </p:sp>
      <p:sp>
        <p:nvSpPr>
          <p:cNvPr id="41" name="Text Box 45"/>
          <p:cNvSpPr txBox="1">
            <a:spLocks noChangeArrowheads="1"/>
          </p:cNvSpPr>
          <p:nvPr/>
        </p:nvSpPr>
        <p:spPr bwMode="auto">
          <a:xfrm>
            <a:off x="14288" y="4505325"/>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solidFill>
                  <a:srgbClr val="009900"/>
                </a:solidFill>
                <a:latin typeface="Times New Roman" pitchFamily="18" charset="0"/>
                <a:cs typeface="Times New Roman" pitchFamily="18" charset="0"/>
              </a:rPr>
              <a:t>-Số bé bằng bao nhiêu? </a:t>
            </a:r>
          </a:p>
        </p:txBody>
      </p:sp>
      <p:sp>
        <p:nvSpPr>
          <p:cNvPr id="42" name="Rectangle 42"/>
          <p:cNvSpPr>
            <a:spLocks noChangeArrowheads="1"/>
          </p:cNvSpPr>
          <p:nvPr/>
        </p:nvSpPr>
        <p:spPr bwMode="auto">
          <a:xfrm>
            <a:off x="122238" y="5026025"/>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a:solidFill>
                  <a:srgbClr val="0000FF"/>
                </a:solidFill>
                <a:latin typeface="VNI-Times" pitchFamily="2" charset="0"/>
              </a:rPr>
              <a:t>Laáy giaù trò moät phaàn nhaân vôùi 3</a:t>
            </a:r>
          </a:p>
        </p:txBody>
      </p:sp>
      <p:sp>
        <p:nvSpPr>
          <p:cNvPr id="43" name="Text Box 46"/>
          <p:cNvSpPr txBox="1">
            <a:spLocks noChangeArrowheads="1"/>
          </p:cNvSpPr>
          <p:nvPr/>
        </p:nvSpPr>
        <p:spPr bwMode="auto">
          <a:xfrm>
            <a:off x="14288" y="5502275"/>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a:solidFill>
                  <a:srgbClr val="009900"/>
                </a:solidFill>
                <a:latin typeface="Times New Roman" pitchFamily="18" charset="0"/>
                <a:cs typeface="Times New Roman" pitchFamily="18" charset="0"/>
              </a:rPr>
              <a:t>- </a:t>
            </a:r>
            <a:r>
              <a:rPr lang="en-US" sz="2800">
                <a:solidFill>
                  <a:srgbClr val="009900"/>
                </a:solidFill>
                <a:latin typeface="VNI-Times" pitchFamily="2" charset="0"/>
                <a:cs typeface="Times New Roman" pitchFamily="18" charset="0"/>
              </a:rPr>
              <a:t>Tìm soá lôùn</a:t>
            </a:r>
            <a:r>
              <a:rPr lang="en-US" sz="2800">
                <a:solidFill>
                  <a:srgbClr val="009900"/>
                </a:solidFill>
                <a:latin typeface="Times New Roman" pitchFamily="18" charset="0"/>
                <a:cs typeface="Times New Roman" pitchFamily="18" charset="0"/>
              </a:rPr>
              <a:t> ta l</a:t>
            </a:r>
            <a:r>
              <a:rPr lang="en-US" sz="2800">
                <a:solidFill>
                  <a:srgbClr val="009900"/>
                </a:solidFill>
                <a:latin typeface="VNI-Times" pitchFamily="2" charset="0"/>
                <a:cs typeface="Times New Roman" pitchFamily="18" charset="0"/>
              </a:rPr>
              <a:t>aøm</a:t>
            </a:r>
            <a:r>
              <a:rPr lang="en-US" sz="2800">
                <a:solidFill>
                  <a:srgbClr val="009900"/>
                </a:solidFill>
                <a:latin typeface="Times New Roman" pitchFamily="18" charset="0"/>
                <a:cs typeface="Times New Roman" pitchFamily="18" charset="0"/>
              </a:rPr>
              <a:t> thế nào?</a:t>
            </a:r>
          </a:p>
        </p:txBody>
      </p:sp>
      <p:sp>
        <p:nvSpPr>
          <p:cNvPr id="44" name="Rectangle 44"/>
          <p:cNvSpPr>
            <a:spLocks noChangeArrowheads="1"/>
          </p:cNvSpPr>
          <p:nvPr/>
        </p:nvSpPr>
        <p:spPr bwMode="auto">
          <a:xfrm>
            <a:off x="139700" y="6005513"/>
            <a:ext cx="502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a:solidFill>
                  <a:srgbClr val="0000FF"/>
                </a:solidFill>
                <a:latin typeface="Times New Roman" pitchFamily="18" charset="0"/>
              </a:rPr>
              <a:t>Lấy số bé cộng hiệu của hai số.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nodePh="1">
                                  <p:stCondLst>
                                    <p:cond delay="0"/>
                                  </p:stCondLst>
                                  <p:endCondLst>
                                    <p:cond evt="begin" delay="0">
                                      <p:tn val="17"/>
                                    </p:cond>
                                  </p:endCondLst>
                                  <p:childTnLst>
                                    <p:set>
                                      <p:cBhvr>
                                        <p:cTn id="18" dur="1" fill="hold">
                                          <p:stCondLst>
                                            <p:cond delay="0"/>
                                          </p:stCondLst>
                                        </p:cTn>
                                        <p:tgtEl>
                                          <p:spTgt spid="7287"/>
                                        </p:tgtEl>
                                        <p:attrNameLst>
                                          <p:attrName>style.visibility</p:attrName>
                                        </p:attrNameLst>
                                      </p:cBhvr>
                                      <p:to>
                                        <p:strVal val="visible"/>
                                      </p:to>
                                    </p:set>
                                    <p:animEffect transition="in" filter="barn(inVertical)">
                                      <p:cBhvr>
                                        <p:cTn id="19" dur="500"/>
                                        <p:tgtEl>
                                          <p:spTgt spid="728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188"/>
                                        </p:tgtEl>
                                        <p:attrNameLst>
                                          <p:attrName>style.visibility</p:attrName>
                                        </p:attrNameLst>
                                      </p:cBhvr>
                                      <p:to>
                                        <p:strVal val="visible"/>
                                      </p:to>
                                    </p:set>
                                    <p:animEffect transition="in" filter="wipe(down)">
                                      <p:cBhvr>
                                        <p:cTn id="29" dur="500"/>
                                        <p:tgtEl>
                                          <p:spTgt spid="718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189"/>
                                        </p:tgtEl>
                                        <p:attrNameLst>
                                          <p:attrName>style.visibility</p:attrName>
                                        </p:attrNameLst>
                                      </p:cBhvr>
                                      <p:to>
                                        <p:strVal val="visible"/>
                                      </p:to>
                                    </p:set>
                                    <p:animEffect transition="in" filter="wipe(down)">
                                      <p:cBhvr>
                                        <p:cTn id="32" dur="500"/>
                                        <p:tgtEl>
                                          <p:spTgt spid="718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190"/>
                                        </p:tgtEl>
                                        <p:attrNameLst>
                                          <p:attrName>style.visibility</p:attrName>
                                        </p:attrNameLst>
                                      </p:cBhvr>
                                      <p:to>
                                        <p:strVal val="visible"/>
                                      </p:to>
                                    </p:set>
                                    <p:animEffect transition="in" filter="wipe(down)">
                                      <p:cBhvr>
                                        <p:cTn id="35" dur="500"/>
                                        <p:tgtEl>
                                          <p:spTgt spid="719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192"/>
                                        </p:tgtEl>
                                        <p:attrNameLst>
                                          <p:attrName>style.visibility</p:attrName>
                                        </p:attrNameLst>
                                      </p:cBhvr>
                                      <p:to>
                                        <p:strVal val="visible"/>
                                      </p:to>
                                    </p:set>
                                    <p:animEffect transition="in" filter="wipe(down)">
                                      <p:cBhvr>
                                        <p:cTn id="38" dur="500"/>
                                        <p:tgtEl>
                                          <p:spTgt spid="719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182"/>
                                        </p:tgtEl>
                                        <p:attrNameLst>
                                          <p:attrName>style.visibility</p:attrName>
                                        </p:attrNameLst>
                                      </p:cBhvr>
                                      <p:to>
                                        <p:strVal val="visible"/>
                                      </p:to>
                                    </p:set>
                                    <p:animEffect transition="in" filter="wipe(down)">
                                      <p:cBhvr>
                                        <p:cTn id="41" dur="500"/>
                                        <p:tgtEl>
                                          <p:spTgt spid="71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7191"/>
                                        </p:tgtEl>
                                        <p:attrNameLst>
                                          <p:attrName>style.visibility</p:attrName>
                                        </p:attrNameLst>
                                      </p:cBhvr>
                                      <p:to>
                                        <p:strVal val="visible"/>
                                      </p:to>
                                    </p:set>
                                    <p:animEffect transition="in" filter="circle(in)">
                                      <p:cBhvr>
                                        <p:cTn id="51" dur="2000"/>
                                        <p:tgtEl>
                                          <p:spTgt spid="719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184"/>
                                        </p:tgtEl>
                                        <p:attrNameLst>
                                          <p:attrName>style.visibility</p:attrName>
                                        </p:attrNameLst>
                                      </p:cBhvr>
                                      <p:to>
                                        <p:strVal val="visible"/>
                                      </p:to>
                                    </p:set>
                                    <p:animEffect transition="in" filter="circle(in)">
                                      <p:cBhvr>
                                        <p:cTn id="54" dur="2000"/>
                                        <p:tgtEl>
                                          <p:spTgt spid="7184"/>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7199"/>
                                        </p:tgtEl>
                                        <p:attrNameLst>
                                          <p:attrName>style.visibility</p:attrName>
                                        </p:attrNameLst>
                                      </p:cBhvr>
                                      <p:to>
                                        <p:strVal val="visible"/>
                                      </p:to>
                                    </p:set>
                                    <p:animEffect transition="in" filter="circle(in)">
                                      <p:cBhvr>
                                        <p:cTn id="57" dur="2000"/>
                                        <p:tgtEl>
                                          <p:spTgt spid="719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7197"/>
                                        </p:tgtEl>
                                        <p:attrNameLst>
                                          <p:attrName>style.visibility</p:attrName>
                                        </p:attrNameLst>
                                      </p:cBhvr>
                                      <p:to>
                                        <p:strVal val="visible"/>
                                      </p:to>
                                    </p:set>
                                    <p:animEffect transition="in" filter="circle(in)">
                                      <p:cBhvr>
                                        <p:cTn id="60" dur="2000"/>
                                        <p:tgtEl>
                                          <p:spTgt spid="7197"/>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7186"/>
                                        </p:tgtEl>
                                        <p:attrNameLst>
                                          <p:attrName>style.visibility</p:attrName>
                                        </p:attrNameLst>
                                      </p:cBhvr>
                                      <p:to>
                                        <p:strVal val="visible"/>
                                      </p:to>
                                    </p:set>
                                    <p:animEffect transition="in" filter="circle(in)">
                                      <p:cBhvr>
                                        <p:cTn id="63" dur="2000"/>
                                        <p:tgtEl>
                                          <p:spTgt spid="7186"/>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7187"/>
                                        </p:tgtEl>
                                        <p:attrNameLst>
                                          <p:attrName>style.visibility</p:attrName>
                                        </p:attrNameLst>
                                      </p:cBhvr>
                                      <p:to>
                                        <p:strVal val="visible"/>
                                      </p:to>
                                    </p:set>
                                    <p:animEffect transition="in" filter="circle(in)">
                                      <p:cBhvr>
                                        <p:cTn id="66" dur="2000"/>
                                        <p:tgtEl>
                                          <p:spTgt spid="7187"/>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7183"/>
                                        </p:tgtEl>
                                        <p:attrNameLst>
                                          <p:attrName>style.visibility</p:attrName>
                                        </p:attrNameLst>
                                      </p:cBhvr>
                                      <p:to>
                                        <p:strVal val="visible"/>
                                      </p:to>
                                    </p:set>
                                    <p:animEffect transition="in" filter="circle(in)">
                                      <p:cBhvr>
                                        <p:cTn id="69" dur="2000"/>
                                        <p:tgtEl>
                                          <p:spTgt spid="718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295"/>
                                        </p:tgtEl>
                                        <p:attrNameLst>
                                          <p:attrName>style.visibility</p:attrName>
                                        </p:attrNameLst>
                                      </p:cBhvr>
                                      <p:to>
                                        <p:strVal val="visible"/>
                                      </p:to>
                                    </p:set>
                                    <p:animEffect transition="in" filter="wipe(down)">
                                      <p:cBhvr>
                                        <p:cTn id="74" dur="500"/>
                                        <p:tgtEl>
                                          <p:spTgt spid="729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7301"/>
                                        </p:tgtEl>
                                        <p:attrNameLst>
                                          <p:attrName>style.visibility</p:attrName>
                                        </p:attrNameLst>
                                      </p:cBhvr>
                                      <p:to>
                                        <p:strVal val="visible"/>
                                      </p:to>
                                    </p:set>
                                    <p:animEffect transition="in" filter="barn(inVertical)">
                                      <p:cBhvr>
                                        <p:cTn id="79" dur="500"/>
                                        <p:tgtEl>
                                          <p:spTgt spid="7301"/>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7303"/>
                                        </p:tgtEl>
                                        <p:attrNameLst>
                                          <p:attrName>style.visibility</p:attrName>
                                        </p:attrNameLst>
                                      </p:cBhvr>
                                      <p:to>
                                        <p:strVal val="visible"/>
                                      </p:to>
                                    </p:set>
                                    <p:animEffect transition="in" filter="barn(inVertical)">
                                      <p:cBhvr>
                                        <p:cTn id="82" dur="500"/>
                                        <p:tgtEl>
                                          <p:spTgt spid="7303"/>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7296"/>
                                        </p:tgtEl>
                                        <p:attrNameLst>
                                          <p:attrName>style.visibility</p:attrName>
                                        </p:attrNameLst>
                                      </p:cBhvr>
                                      <p:to>
                                        <p:strVal val="visible"/>
                                      </p:to>
                                    </p:set>
                                    <p:animEffect transition="in" filter="barn(inVertical)">
                                      <p:cBhvr>
                                        <p:cTn id="85" dur="500"/>
                                        <p:tgtEl>
                                          <p:spTgt spid="7296"/>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7302"/>
                                        </p:tgtEl>
                                        <p:attrNameLst>
                                          <p:attrName>style.visibility</p:attrName>
                                        </p:attrNameLst>
                                      </p:cBhvr>
                                      <p:to>
                                        <p:strVal val="visible"/>
                                      </p:to>
                                    </p:set>
                                    <p:animEffect transition="in" filter="barn(inVertical)">
                                      <p:cBhvr>
                                        <p:cTn id="88" dur="500"/>
                                        <p:tgtEl>
                                          <p:spTgt spid="730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down)">
                                      <p:cBhvr>
                                        <p:cTn id="93" dur="500"/>
                                        <p:tgtEl>
                                          <p:spTgt spid="3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xit" presetSubtype="0" fill="hold" grpId="1" nodeType="clickEffect">
                                  <p:stCondLst>
                                    <p:cond delay="0"/>
                                  </p:stCondLst>
                                  <p:childTnLst>
                                    <p:animEffect transition="out" filter="fade">
                                      <p:cBhvr>
                                        <p:cTn id="97" dur="1000"/>
                                        <p:tgtEl>
                                          <p:spTgt spid="32"/>
                                        </p:tgtEl>
                                      </p:cBhvr>
                                    </p:animEffect>
                                    <p:anim calcmode="lin" valueType="num">
                                      <p:cBhvr>
                                        <p:cTn id="98" dur="1000"/>
                                        <p:tgtEl>
                                          <p:spTgt spid="32"/>
                                        </p:tgtEl>
                                        <p:attrNameLst>
                                          <p:attrName>ppt_x</p:attrName>
                                        </p:attrNameLst>
                                      </p:cBhvr>
                                      <p:tavLst>
                                        <p:tav tm="0">
                                          <p:val>
                                            <p:strVal val="ppt_x"/>
                                          </p:val>
                                        </p:tav>
                                        <p:tav tm="100000">
                                          <p:val>
                                            <p:strVal val="ppt_x"/>
                                          </p:val>
                                        </p:tav>
                                      </p:tavLst>
                                    </p:anim>
                                    <p:anim calcmode="lin" valueType="num">
                                      <p:cBhvr>
                                        <p:cTn id="99" dur="1000"/>
                                        <p:tgtEl>
                                          <p:spTgt spid="32"/>
                                        </p:tgtEl>
                                        <p:attrNameLst>
                                          <p:attrName>ppt_y</p:attrName>
                                        </p:attrNameLst>
                                      </p:cBhvr>
                                      <p:tavLst>
                                        <p:tav tm="0">
                                          <p:val>
                                            <p:strVal val="ppt_y"/>
                                          </p:val>
                                        </p:tav>
                                        <p:tav tm="100000">
                                          <p:val>
                                            <p:strVal val="ppt_y+.1"/>
                                          </p:val>
                                        </p:tav>
                                      </p:tavLst>
                                    </p:anim>
                                    <p:set>
                                      <p:cBhvr>
                                        <p:cTn id="100" dur="1" fill="hold">
                                          <p:stCondLst>
                                            <p:cond delay="999"/>
                                          </p:stCondLst>
                                        </p:cTn>
                                        <p:tgtEl>
                                          <p:spTgt spid="32"/>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500"/>
                                        <p:tgtEl>
                                          <p:spTgt spid="3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2" presetClass="exit" presetSubtype="0" fill="hold" grpId="1" nodeType="clickEffect">
                                  <p:stCondLst>
                                    <p:cond delay="0"/>
                                  </p:stCondLst>
                                  <p:childTnLst>
                                    <p:animEffect transition="out" filter="fade">
                                      <p:cBhvr>
                                        <p:cTn id="109" dur="1000"/>
                                        <p:tgtEl>
                                          <p:spTgt spid="33"/>
                                        </p:tgtEl>
                                      </p:cBhvr>
                                    </p:animEffect>
                                    <p:anim calcmode="lin" valueType="num">
                                      <p:cBhvr>
                                        <p:cTn id="110" dur="1000"/>
                                        <p:tgtEl>
                                          <p:spTgt spid="33"/>
                                        </p:tgtEl>
                                        <p:attrNameLst>
                                          <p:attrName>ppt_x</p:attrName>
                                        </p:attrNameLst>
                                      </p:cBhvr>
                                      <p:tavLst>
                                        <p:tav tm="0">
                                          <p:val>
                                            <p:strVal val="ppt_x"/>
                                          </p:val>
                                        </p:tav>
                                        <p:tav tm="100000">
                                          <p:val>
                                            <p:strVal val="ppt_x"/>
                                          </p:val>
                                        </p:tav>
                                      </p:tavLst>
                                    </p:anim>
                                    <p:anim calcmode="lin" valueType="num">
                                      <p:cBhvr>
                                        <p:cTn id="111" dur="1000"/>
                                        <p:tgtEl>
                                          <p:spTgt spid="33"/>
                                        </p:tgtEl>
                                        <p:attrNameLst>
                                          <p:attrName>ppt_y</p:attrName>
                                        </p:attrNameLst>
                                      </p:cBhvr>
                                      <p:tavLst>
                                        <p:tav tm="0">
                                          <p:val>
                                            <p:strVal val="ppt_y"/>
                                          </p:val>
                                        </p:tav>
                                        <p:tav tm="100000">
                                          <p:val>
                                            <p:strVal val="ppt_y+.1"/>
                                          </p:val>
                                        </p:tav>
                                      </p:tavLst>
                                    </p:anim>
                                    <p:set>
                                      <p:cBhvr>
                                        <p:cTn id="112" dur="1" fill="hold">
                                          <p:stCondLst>
                                            <p:cond delay="999"/>
                                          </p:stCondLst>
                                        </p:cTn>
                                        <p:tgtEl>
                                          <p:spTgt spid="33"/>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barn(inVertical)">
                                      <p:cBhvr>
                                        <p:cTn id="117" dur="500"/>
                                        <p:tgtEl>
                                          <p:spTgt spid="34"/>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6" presetClass="entr" presetSubtype="21" fill="hold" grpId="0" nodeType="clickEffect" nodePh="1">
                                  <p:stCondLst>
                                    <p:cond delay="0"/>
                                  </p:stCondLst>
                                  <p:endCondLst>
                                    <p:cond evt="begin" delay="0">
                                      <p:tn val="120"/>
                                    </p:cond>
                                  </p:endCondLst>
                                  <p:childTnLst>
                                    <p:set>
                                      <p:cBhvr>
                                        <p:cTn id="121" dur="1" fill="hold">
                                          <p:stCondLst>
                                            <p:cond delay="0"/>
                                          </p:stCondLst>
                                        </p:cTn>
                                        <p:tgtEl>
                                          <p:spTgt spid="7288"/>
                                        </p:tgtEl>
                                        <p:attrNameLst>
                                          <p:attrName>style.visibility</p:attrName>
                                        </p:attrNameLst>
                                      </p:cBhvr>
                                      <p:to>
                                        <p:strVal val="visible"/>
                                      </p:to>
                                    </p:set>
                                    <p:animEffect transition="in" filter="barn(inVertical)">
                                      <p:cBhvr>
                                        <p:cTn id="122" dur="500"/>
                                        <p:tgtEl>
                                          <p:spTgt spid="728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wipe(down)">
                                      <p:cBhvr>
                                        <p:cTn id="127" dur="500"/>
                                        <p:tgtEl>
                                          <p:spTgt spid="3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42" presetClass="exit" presetSubtype="0" fill="hold" grpId="1" nodeType="clickEffect">
                                  <p:stCondLst>
                                    <p:cond delay="0"/>
                                  </p:stCondLst>
                                  <p:childTnLst>
                                    <p:animEffect transition="out" filter="fade">
                                      <p:cBhvr>
                                        <p:cTn id="131" dur="1000"/>
                                        <p:tgtEl>
                                          <p:spTgt spid="36"/>
                                        </p:tgtEl>
                                      </p:cBhvr>
                                    </p:animEffect>
                                    <p:anim calcmode="lin" valueType="num">
                                      <p:cBhvr>
                                        <p:cTn id="132" dur="1000"/>
                                        <p:tgtEl>
                                          <p:spTgt spid="36"/>
                                        </p:tgtEl>
                                        <p:attrNameLst>
                                          <p:attrName>ppt_x</p:attrName>
                                        </p:attrNameLst>
                                      </p:cBhvr>
                                      <p:tavLst>
                                        <p:tav tm="0">
                                          <p:val>
                                            <p:strVal val="ppt_x"/>
                                          </p:val>
                                        </p:tav>
                                        <p:tav tm="100000">
                                          <p:val>
                                            <p:strVal val="ppt_x"/>
                                          </p:val>
                                        </p:tav>
                                      </p:tavLst>
                                    </p:anim>
                                    <p:anim calcmode="lin" valueType="num">
                                      <p:cBhvr>
                                        <p:cTn id="133" dur="1000"/>
                                        <p:tgtEl>
                                          <p:spTgt spid="36"/>
                                        </p:tgtEl>
                                        <p:attrNameLst>
                                          <p:attrName>ppt_y</p:attrName>
                                        </p:attrNameLst>
                                      </p:cBhvr>
                                      <p:tavLst>
                                        <p:tav tm="0">
                                          <p:val>
                                            <p:strVal val="ppt_y"/>
                                          </p:val>
                                        </p:tav>
                                        <p:tav tm="100000">
                                          <p:val>
                                            <p:strVal val="ppt_y+.1"/>
                                          </p:val>
                                        </p:tav>
                                      </p:tavLst>
                                    </p:anim>
                                    <p:set>
                                      <p:cBhvr>
                                        <p:cTn id="134" dur="1" fill="hold">
                                          <p:stCondLst>
                                            <p:cond delay="999"/>
                                          </p:stCondLst>
                                        </p:cTn>
                                        <p:tgtEl>
                                          <p:spTgt spid="36"/>
                                        </p:tgtEl>
                                        <p:attrNameLst>
                                          <p:attrName>style.visibility</p:attrName>
                                        </p:attrNameLst>
                                      </p:cBhvr>
                                      <p:to>
                                        <p:strVal val="hidden"/>
                                      </p:to>
                                    </p:set>
                                  </p:childTnLst>
                                </p:cTn>
                              </p:par>
                              <p:par>
                                <p:cTn id="135" presetID="22" presetClass="entr" presetSubtype="4" fill="hold" grpId="0" nodeType="withEffect">
                                  <p:stCondLst>
                                    <p:cond delay="0"/>
                                  </p:stCondLst>
                                  <p:childTnLst>
                                    <p:set>
                                      <p:cBhvr>
                                        <p:cTn id="136" dur="1" fill="hold">
                                          <p:stCondLst>
                                            <p:cond delay="0"/>
                                          </p:stCondLst>
                                        </p:cTn>
                                        <p:tgtEl>
                                          <p:spTgt spid="7305"/>
                                        </p:tgtEl>
                                        <p:attrNameLst>
                                          <p:attrName>style.visibility</p:attrName>
                                        </p:attrNameLst>
                                      </p:cBhvr>
                                      <p:to>
                                        <p:strVal val="visible"/>
                                      </p:to>
                                    </p:set>
                                    <p:animEffect transition="in" filter="wipe(down)">
                                      <p:cBhvr>
                                        <p:cTn id="137" dur="500"/>
                                        <p:tgtEl>
                                          <p:spTgt spid="730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7" presetClass="entr" presetSubtype="0" fill="hold" grpId="0" nodeType="clickEffect">
                                  <p:stCondLst>
                                    <p:cond delay="0"/>
                                  </p:stCondLst>
                                  <p:iterate type="lt">
                                    <p:tmPct val="50000"/>
                                  </p:iterate>
                                  <p:childTnLst>
                                    <p:set>
                                      <p:cBhvr>
                                        <p:cTn id="141" dur="1" fill="hold">
                                          <p:stCondLst>
                                            <p:cond delay="0"/>
                                          </p:stCondLst>
                                        </p:cTn>
                                        <p:tgtEl>
                                          <p:spTgt spid="37"/>
                                        </p:tgtEl>
                                        <p:attrNameLst>
                                          <p:attrName>style.visibility</p:attrName>
                                        </p:attrNameLst>
                                      </p:cBhvr>
                                      <p:to>
                                        <p:strVal val="visible"/>
                                      </p:to>
                                    </p:set>
                                    <p:anim calcmode="discrete" valueType="clr">
                                      <p:cBhvr override="childStyle">
                                        <p:cTn id="142"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43" dur="80"/>
                                        <p:tgtEl>
                                          <p:spTgt spid="37"/>
                                        </p:tgtEl>
                                        <p:attrNameLst>
                                          <p:attrName>fillcolor</p:attrName>
                                        </p:attrNameLst>
                                      </p:cBhvr>
                                      <p:tavLst>
                                        <p:tav tm="0">
                                          <p:val>
                                            <p:clrVal>
                                              <a:schemeClr val="accent2"/>
                                            </p:clrVal>
                                          </p:val>
                                        </p:tav>
                                        <p:tav tm="50000">
                                          <p:val>
                                            <p:clrVal>
                                              <a:schemeClr val="hlink"/>
                                            </p:clrVal>
                                          </p:val>
                                        </p:tav>
                                      </p:tavLst>
                                    </p:anim>
                                    <p:set>
                                      <p:cBhvr>
                                        <p:cTn id="144" dur="80"/>
                                        <p:tgtEl>
                                          <p:spTgt spid="37"/>
                                        </p:tgtEl>
                                        <p:attrNameLst>
                                          <p:attrName>fill.type</p:attrName>
                                        </p:attrNameLst>
                                      </p:cBhvr>
                                      <p:to>
                                        <p:strVal val="solid"/>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2" presetClass="exit" presetSubtype="0" fill="hold" grpId="1" nodeType="clickEffect">
                                  <p:stCondLst>
                                    <p:cond delay="0"/>
                                  </p:stCondLst>
                                  <p:iterate type="lt">
                                    <p:tmPct val="0"/>
                                  </p:iterate>
                                  <p:childTnLst>
                                    <p:animEffect transition="out" filter="fade">
                                      <p:cBhvr>
                                        <p:cTn id="148" dur="1000"/>
                                        <p:tgtEl>
                                          <p:spTgt spid="37"/>
                                        </p:tgtEl>
                                      </p:cBhvr>
                                    </p:animEffect>
                                    <p:anim calcmode="lin" valueType="num">
                                      <p:cBhvr>
                                        <p:cTn id="149" dur="1000"/>
                                        <p:tgtEl>
                                          <p:spTgt spid="37"/>
                                        </p:tgtEl>
                                        <p:attrNameLst>
                                          <p:attrName>ppt_x</p:attrName>
                                        </p:attrNameLst>
                                      </p:cBhvr>
                                      <p:tavLst>
                                        <p:tav tm="0">
                                          <p:val>
                                            <p:strVal val="ppt_x"/>
                                          </p:val>
                                        </p:tav>
                                        <p:tav tm="100000">
                                          <p:val>
                                            <p:strVal val="ppt_x"/>
                                          </p:val>
                                        </p:tav>
                                      </p:tavLst>
                                    </p:anim>
                                    <p:anim calcmode="lin" valueType="num">
                                      <p:cBhvr>
                                        <p:cTn id="150" dur="1000"/>
                                        <p:tgtEl>
                                          <p:spTgt spid="37"/>
                                        </p:tgtEl>
                                        <p:attrNameLst>
                                          <p:attrName>ppt_y</p:attrName>
                                        </p:attrNameLst>
                                      </p:cBhvr>
                                      <p:tavLst>
                                        <p:tav tm="0">
                                          <p:val>
                                            <p:strVal val="ppt_y"/>
                                          </p:val>
                                        </p:tav>
                                        <p:tav tm="100000">
                                          <p:val>
                                            <p:strVal val="ppt_y+.1"/>
                                          </p:val>
                                        </p:tav>
                                      </p:tavLst>
                                    </p:anim>
                                    <p:set>
                                      <p:cBhvr>
                                        <p:cTn id="151" dur="1" fill="hold">
                                          <p:stCondLst>
                                            <p:cond delay="999"/>
                                          </p:stCondLst>
                                        </p:cTn>
                                        <p:tgtEl>
                                          <p:spTgt spid="37"/>
                                        </p:tgtEl>
                                        <p:attrNameLst>
                                          <p:attrName>style.visibility</p:attrName>
                                        </p:attrNameLst>
                                      </p:cBhvr>
                                      <p:to>
                                        <p:strVal val="hidden"/>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38"/>
                                        </p:tgtEl>
                                        <p:attrNameLst>
                                          <p:attrName>style.visibility</p:attrName>
                                        </p:attrNameLst>
                                      </p:cBhvr>
                                      <p:to>
                                        <p:strVal val="visible"/>
                                      </p:to>
                                    </p:set>
                                    <p:animEffect transition="in" filter="fade">
                                      <p:cBhvr>
                                        <p:cTn id="156" dur="1000"/>
                                        <p:tgtEl>
                                          <p:spTgt spid="38"/>
                                        </p:tgtEl>
                                      </p:cBhvr>
                                    </p:animEffect>
                                    <p:anim calcmode="lin" valueType="num">
                                      <p:cBhvr>
                                        <p:cTn id="157" dur="1000" fill="hold"/>
                                        <p:tgtEl>
                                          <p:spTgt spid="38"/>
                                        </p:tgtEl>
                                        <p:attrNameLst>
                                          <p:attrName>ppt_x</p:attrName>
                                        </p:attrNameLst>
                                      </p:cBhvr>
                                      <p:tavLst>
                                        <p:tav tm="0">
                                          <p:val>
                                            <p:strVal val="#ppt_x"/>
                                          </p:val>
                                        </p:tav>
                                        <p:tav tm="100000">
                                          <p:val>
                                            <p:strVal val="#ppt_x"/>
                                          </p:val>
                                        </p:tav>
                                      </p:tavLst>
                                    </p:anim>
                                    <p:anim calcmode="lin" valueType="num">
                                      <p:cBhvr>
                                        <p:cTn id="15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xit" presetSubtype="4" fill="hold" grpId="1" nodeType="clickEffect">
                                  <p:stCondLst>
                                    <p:cond delay="0"/>
                                  </p:stCondLst>
                                  <p:childTnLst>
                                    <p:anim calcmode="lin" valueType="num">
                                      <p:cBhvr additive="base">
                                        <p:cTn id="162" dur="500"/>
                                        <p:tgtEl>
                                          <p:spTgt spid="38"/>
                                        </p:tgtEl>
                                        <p:attrNameLst>
                                          <p:attrName>ppt_x</p:attrName>
                                        </p:attrNameLst>
                                      </p:cBhvr>
                                      <p:tavLst>
                                        <p:tav tm="0">
                                          <p:val>
                                            <p:strVal val="ppt_x"/>
                                          </p:val>
                                        </p:tav>
                                        <p:tav tm="100000">
                                          <p:val>
                                            <p:strVal val="ppt_x"/>
                                          </p:val>
                                        </p:tav>
                                      </p:tavLst>
                                    </p:anim>
                                    <p:anim calcmode="lin" valueType="num">
                                      <p:cBhvr additive="base">
                                        <p:cTn id="163" dur="500"/>
                                        <p:tgtEl>
                                          <p:spTgt spid="38"/>
                                        </p:tgtEl>
                                        <p:attrNameLst>
                                          <p:attrName>ppt_y</p:attrName>
                                        </p:attrNameLst>
                                      </p:cBhvr>
                                      <p:tavLst>
                                        <p:tav tm="0">
                                          <p:val>
                                            <p:strVal val="ppt_y"/>
                                          </p:val>
                                        </p:tav>
                                        <p:tav tm="100000">
                                          <p:val>
                                            <p:strVal val="1+ppt_h/2"/>
                                          </p:val>
                                        </p:tav>
                                      </p:tavLst>
                                    </p:anim>
                                    <p:set>
                                      <p:cBhvr>
                                        <p:cTn id="164" dur="1" fill="hold">
                                          <p:stCondLst>
                                            <p:cond delay="499"/>
                                          </p:stCondLst>
                                        </p:cTn>
                                        <p:tgtEl>
                                          <p:spTgt spid="38"/>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7" presetClass="entr" presetSubtype="0" fill="hold" grpId="0" nodeType="clickEffect">
                                  <p:stCondLst>
                                    <p:cond delay="0"/>
                                  </p:stCondLst>
                                  <p:iterate type="lt">
                                    <p:tmPct val="50000"/>
                                  </p:iterate>
                                  <p:childTnLst>
                                    <p:set>
                                      <p:cBhvr>
                                        <p:cTn id="168" dur="1" fill="hold">
                                          <p:stCondLst>
                                            <p:cond delay="0"/>
                                          </p:stCondLst>
                                        </p:cTn>
                                        <p:tgtEl>
                                          <p:spTgt spid="39"/>
                                        </p:tgtEl>
                                        <p:attrNameLst>
                                          <p:attrName>style.visibility</p:attrName>
                                        </p:attrNameLst>
                                      </p:cBhvr>
                                      <p:to>
                                        <p:strVal val="visible"/>
                                      </p:to>
                                    </p:set>
                                    <p:anim calcmode="discrete" valueType="clr">
                                      <p:cBhvr override="childStyle">
                                        <p:cTn id="169"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170" dur="80"/>
                                        <p:tgtEl>
                                          <p:spTgt spid="39"/>
                                        </p:tgtEl>
                                        <p:attrNameLst>
                                          <p:attrName>fillcolor</p:attrName>
                                        </p:attrNameLst>
                                      </p:cBhvr>
                                      <p:tavLst>
                                        <p:tav tm="0">
                                          <p:val>
                                            <p:clrVal>
                                              <a:schemeClr val="accent2"/>
                                            </p:clrVal>
                                          </p:val>
                                        </p:tav>
                                        <p:tav tm="50000">
                                          <p:val>
                                            <p:clrVal>
                                              <a:schemeClr val="hlink"/>
                                            </p:clrVal>
                                          </p:val>
                                        </p:tav>
                                      </p:tavLst>
                                    </p:anim>
                                    <p:set>
                                      <p:cBhvr>
                                        <p:cTn id="171" dur="80"/>
                                        <p:tgtEl>
                                          <p:spTgt spid="39"/>
                                        </p:tgtEl>
                                        <p:attrNameLst>
                                          <p:attrName>fill.type</p:attrName>
                                        </p:attrNameLst>
                                      </p:cBhvr>
                                      <p:to>
                                        <p:strVal val="solid"/>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7" presetClass="entr" presetSubtype="0" fill="hold" grpId="0" nodeType="clickEffect">
                                  <p:stCondLst>
                                    <p:cond delay="0"/>
                                  </p:stCondLst>
                                  <p:iterate type="lt">
                                    <p:tmPct val="50000"/>
                                  </p:iterate>
                                  <p:childTnLst>
                                    <p:set>
                                      <p:cBhvr>
                                        <p:cTn id="175" dur="1" fill="hold">
                                          <p:stCondLst>
                                            <p:cond delay="0"/>
                                          </p:stCondLst>
                                        </p:cTn>
                                        <p:tgtEl>
                                          <p:spTgt spid="40"/>
                                        </p:tgtEl>
                                        <p:attrNameLst>
                                          <p:attrName>style.visibility</p:attrName>
                                        </p:attrNameLst>
                                      </p:cBhvr>
                                      <p:to>
                                        <p:strVal val="visible"/>
                                      </p:to>
                                    </p:set>
                                    <p:anim calcmode="discrete" valueType="clr">
                                      <p:cBhvr override="childStyle">
                                        <p:cTn id="176"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177" dur="80"/>
                                        <p:tgtEl>
                                          <p:spTgt spid="40"/>
                                        </p:tgtEl>
                                        <p:attrNameLst>
                                          <p:attrName>fillcolor</p:attrName>
                                        </p:attrNameLst>
                                      </p:cBhvr>
                                      <p:tavLst>
                                        <p:tav tm="0">
                                          <p:val>
                                            <p:clrVal>
                                              <a:schemeClr val="accent2"/>
                                            </p:clrVal>
                                          </p:val>
                                        </p:tav>
                                        <p:tav tm="50000">
                                          <p:val>
                                            <p:clrVal>
                                              <a:schemeClr val="hlink"/>
                                            </p:clrVal>
                                          </p:val>
                                        </p:tav>
                                      </p:tavLst>
                                    </p:anim>
                                    <p:set>
                                      <p:cBhvr>
                                        <p:cTn id="178" dur="80"/>
                                        <p:tgtEl>
                                          <p:spTgt spid="40"/>
                                        </p:tgtEl>
                                        <p:attrNameLst>
                                          <p:attrName>fill.type</p:attrName>
                                        </p:attrNameLst>
                                      </p:cBhvr>
                                      <p:to>
                                        <p:strVal val="solid"/>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7" presetClass="entr" presetSubtype="0" fill="hold" grpId="0" nodeType="clickEffect">
                                  <p:stCondLst>
                                    <p:cond delay="0"/>
                                  </p:stCondLst>
                                  <p:iterate type="lt">
                                    <p:tmPct val="50000"/>
                                  </p:iterate>
                                  <p:childTnLst>
                                    <p:set>
                                      <p:cBhvr>
                                        <p:cTn id="182" dur="1" fill="hold">
                                          <p:stCondLst>
                                            <p:cond delay="0"/>
                                          </p:stCondLst>
                                        </p:cTn>
                                        <p:tgtEl>
                                          <p:spTgt spid="41"/>
                                        </p:tgtEl>
                                        <p:attrNameLst>
                                          <p:attrName>style.visibility</p:attrName>
                                        </p:attrNameLst>
                                      </p:cBhvr>
                                      <p:to>
                                        <p:strVal val="visible"/>
                                      </p:to>
                                    </p:set>
                                    <p:anim calcmode="discrete" valueType="clr">
                                      <p:cBhvr override="childStyle">
                                        <p:cTn id="183"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184" dur="80"/>
                                        <p:tgtEl>
                                          <p:spTgt spid="41"/>
                                        </p:tgtEl>
                                        <p:attrNameLst>
                                          <p:attrName>fillcolor</p:attrName>
                                        </p:attrNameLst>
                                      </p:cBhvr>
                                      <p:tavLst>
                                        <p:tav tm="0">
                                          <p:val>
                                            <p:clrVal>
                                              <a:schemeClr val="accent2"/>
                                            </p:clrVal>
                                          </p:val>
                                        </p:tav>
                                        <p:tav tm="50000">
                                          <p:val>
                                            <p:clrVal>
                                              <a:schemeClr val="hlink"/>
                                            </p:clrVal>
                                          </p:val>
                                        </p:tav>
                                      </p:tavLst>
                                    </p:anim>
                                    <p:set>
                                      <p:cBhvr>
                                        <p:cTn id="185" dur="80"/>
                                        <p:tgtEl>
                                          <p:spTgt spid="41"/>
                                        </p:tgtEl>
                                        <p:attrNameLst>
                                          <p:attrName>fill.type</p:attrName>
                                        </p:attrNameLst>
                                      </p:cBhvr>
                                      <p:to>
                                        <p:strVal val="solid"/>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7" presetClass="entr" presetSubtype="0" fill="hold" grpId="0" nodeType="clickEffect">
                                  <p:stCondLst>
                                    <p:cond delay="0"/>
                                  </p:stCondLst>
                                  <p:iterate type="lt">
                                    <p:tmPct val="50000"/>
                                  </p:iterate>
                                  <p:childTnLst>
                                    <p:set>
                                      <p:cBhvr>
                                        <p:cTn id="189" dur="1" fill="hold">
                                          <p:stCondLst>
                                            <p:cond delay="0"/>
                                          </p:stCondLst>
                                        </p:cTn>
                                        <p:tgtEl>
                                          <p:spTgt spid="42"/>
                                        </p:tgtEl>
                                        <p:attrNameLst>
                                          <p:attrName>style.visibility</p:attrName>
                                        </p:attrNameLst>
                                      </p:cBhvr>
                                      <p:to>
                                        <p:strVal val="visible"/>
                                      </p:to>
                                    </p:set>
                                    <p:anim calcmode="discrete" valueType="clr">
                                      <p:cBhvr override="childStyle">
                                        <p:cTn id="190"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91" dur="80"/>
                                        <p:tgtEl>
                                          <p:spTgt spid="42"/>
                                        </p:tgtEl>
                                        <p:attrNameLst>
                                          <p:attrName>fillcolor</p:attrName>
                                        </p:attrNameLst>
                                      </p:cBhvr>
                                      <p:tavLst>
                                        <p:tav tm="0">
                                          <p:val>
                                            <p:clrVal>
                                              <a:schemeClr val="accent2"/>
                                            </p:clrVal>
                                          </p:val>
                                        </p:tav>
                                        <p:tav tm="50000">
                                          <p:val>
                                            <p:clrVal>
                                              <a:schemeClr val="hlink"/>
                                            </p:clrVal>
                                          </p:val>
                                        </p:tav>
                                      </p:tavLst>
                                    </p:anim>
                                    <p:set>
                                      <p:cBhvr>
                                        <p:cTn id="192" dur="80"/>
                                        <p:tgtEl>
                                          <p:spTgt spid="42"/>
                                        </p:tgtEl>
                                        <p:attrNameLst>
                                          <p:attrName>fill.type</p:attrName>
                                        </p:attrNameLst>
                                      </p:cBhvr>
                                      <p:to>
                                        <p:strVal val="solid"/>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7" presetClass="entr" presetSubtype="0" fill="hold" grpId="0" nodeType="clickEffect">
                                  <p:stCondLst>
                                    <p:cond delay="0"/>
                                  </p:stCondLst>
                                  <p:iterate type="lt">
                                    <p:tmPct val="50000"/>
                                  </p:iterate>
                                  <p:childTnLst>
                                    <p:set>
                                      <p:cBhvr>
                                        <p:cTn id="196" dur="1" fill="hold">
                                          <p:stCondLst>
                                            <p:cond delay="0"/>
                                          </p:stCondLst>
                                        </p:cTn>
                                        <p:tgtEl>
                                          <p:spTgt spid="43"/>
                                        </p:tgtEl>
                                        <p:attrNameLst>
                                          <p:attrName>style.visibility</p:attrName>
                                        </p:attrNameLst>
                                      </p:cBhvr>
                                      <p:to>
                                        <p:strVal val="visible"/>
                                      </p:to>
                                    </p:set>
                                    <p:anim calcmode="discrete" valueType="clr">
                                      <p:cBhvr override="childStyle">
                                        <p:cTn id="197"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98" dur="80"/>
                                        <p:tgtEl>
                                          <p:spTgt spid="43"/>
                                        </p:tgtEl>
                                        <p:attrNameLst>
                                          <p:attrName>fillcolor</p:attrName>
                                        </p:attrNameLst>
                                      </p:cBhvr>
                                      <p:tavLst>
                                        <p:tav tm="0">
                                          <p:val>
                                            <p:clrVal>
                                              <a:schemeClr val="accent2"/>
                                            </p:clrVal>
                                          </p:val>
                                        </p:tav>
                                        <p:tav tm="50000">
                                          <p:val>
                                            <p:clrVal>
                                              <a:schemeClr val="hlink"/>
                                            </p:clrVal>
                                          </p:val>
                                        </p:tav>
                                      </p:tavLst>
                                    </p:anim>
                                    <p:set>
                                      <p:cBhvr>
                                        <p:cTn id="199" dur="80"/>
                                        <p:tgtEl>
                                          <p:spTgt spid="43"/>
                                        </p:tgtEl>
                                        <p:attrNameLst>
                                          <p:attrName>fill.type</p:attrName>
                                        </p:attrNameLst>
                                      </p:cBhvr>
                                      <p:to>
                                        <p:strVal val="solid"/>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7" presetClass="entr" presetSubtype="0" fill="hold" grpId="0" nodeType="clickEffect">
                                  <p:stCondLst>
                                    <p:cond delay="0"/>
                                  </p:stCondLst>
                                  <p:iterate type="lt">
                                    <p:tmPct val="50000"/>
                                  </p:iterate>
                                  <p:childTnLst>
                                    <p:set>
                                      <p:cBhvr>
                                        <p:cTn id="203" dur="1" fill="hold">
                                          <p:stCondLst>
                                            <p:cond delay="0"/>
                                          </p:stCondLst>
                                        </p:cTn>
                                        <p:tgtEl>
                                          <p:spTgt spid="44"/>
                                        </p:tgtEl>
                                        <p:attrNameLst>
                                          <p:attrName>style.visibility</p:attrName>
                                        </p:attrNameLst>
                                      </p:cBhvr>
                                      <p:to>
                                        <p:strVal val="visible"/>
                                      </p:to>
                                    </p:set>
                                    <p:anim calcmode="discrete" valueType="clr">
                                      <p:cBhvr override="childStyle">
                                        <p:cTn id="204"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205" dur="80"/>
                                        <p:tgtEl>
                                          <p:spTgt spid="44"/>
                                        </p:tgtEl>
                                        <p:attrNameLst>
                                          <p:attrName>fillcolor</p:attrName>
                                        </p:attrNameLst>
                                      </p:cBhvr>
                                      <p:tavLst>
                                        <p:tav tm="0">
                                          <p:val>
                                            <p:clrVal>
                                              <a:schemeClr val="accent2"/>
                                            </p:clrVal>
                                          </p:val>
                                        </p:tav>
                                        <p:tav tm="50000">
                                          <p:val>
                                            <p:clrVal>
                                              <a:schemeClr val="hlink"/>
                                            </p:clrVal>
                                          </p:val>
                                        </p:tav>
                                      </p:tavLst>
                                    </p:anim>
                                    <p:set>
                                      <p:cBhvr>
                                        <p:cTn id="206" dur="8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183" grpId="0" animBg="1"/>
      <p:bldP spid="7184" grpId="0" animBg="1"/>
      <p:bldP spid="7186" grpId="0" animBg="1"/>
      <p:bldP spid="7187" grpId="0" animBg="1"/>
      <p:bldP spid="7188" grpId="0" animBg="1"/>
      <p:bldP spid="7189" grpId="0" animBg="1"/>
      <p:bldP spid="7190" grpId="0" animBg="1"/>
      <p:bldP spid="7191" grpId="0" animBg="1"/>
      <p:bldP spid="7192" grpId="0" animBg="1"/>
      <p:bldP spid="7197" grpId="0" animBg="1"/>
      <p:bldP spid="7199" grpId="0" animBg="1"/>
      <p:bldP spid="7287" grpId="0"/>
      <p:bldP spid="7288" grpId="0"/>
      <p:bldP spid="7295" grpId="0" animBg="1"/>
      <p:bldP spid="7296" grpId="0" animBg="1"/>
      <p:bldP spid="7301" grpId="0" animBg="1"/>
      <p:bldP spid="7302" grpId="0"/>
      <p:bldP spid="7303" grpId="0"/>
      <p:bldP spid="7305" grpId="0"/>
      <p:bldP spid="6" grpId="0"/>
      <p:bldP spid="7" grpId="0"/>
      <p:bldP spid="30" grpId="0"/>
      <p:bldP spid="31" grpId="0"/>
      <p:bldP spid="32" grpId="0"/>
      <p:bldP spid="32" grpId="1"/>
      <p:bldP spid="33" grpId="0"/>
      <p:bldP spid="33" grpId="1"/>
      <p:bldP spid="34" grpId="0"/>
      <p:bldP spid="36" grpId="0"/>
      <p:bldP spid="36" grpId="1"/>
      <p:bldP spid="37" grpId="0"/>
      <p:bldP spid="37" grpId="1"/>
      <p:bldP spid="38" grpId="0"/>
      <p:bldP spid="38" grpId="1"/>
      <p:bldP spid="39" grpId="0"/>
      <p:bldP spid="40" grpId="0"/>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0913" y="4289425"/>
            <a:ext cx="1843087"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Line 14"/>
          <p:cNvSpPr>
            <a:spLocks noChangeShapeType="1"/>
          </p:cNvSpPr>
          <p:nvPr/>
        </p:nvSpPr>
        <p:spPr bwMode="auto">
          <a:xfrm>
            <a:off x="2590800" y="21336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Line 15"/>
          <p:cNvSpPr>
            <a:spLocks noChangeShapeType="1"/>
          </p:cNvSpPr>
          <p:nvPr/>
        </p:nvSpPr>
        <p:spPr bwMode="auto">
          <a:xfrm>
            <a:off x="2586038" y="2514600"/>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Line 16"/>
          <p:cNvSpPr>
            <a:spLocks noChangeShapeType="1"/>
          </p:cNvSpPr>
          <p:nvPr/>
        </p:nvSpPr>
        <p:spPr bwMode="auto">
          <a:xfrm>
            <a:off x="3081338"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18"/>
          <p:cNvSpPr>
            <a:spLocks noChangeShapeType="1"/>
          </p:cNvSpPr>
          <p:nvPr/>
        </p:nvSpPr>
        <p:spPr bwMode="auto">
          <a:xfrm>
            <a:off x="35814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19"/>
          <p:cNvSpPr>
            <a:spLocks noChangeShapeType="1"/>
          </p:cNvSpPr>
          <p:nvPr/>
        </p:nvSpPr>
        <p:spPr bwMode="auto">
          <a:xfrm>
            <a:off x="40386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20"/>
          <p:cNvSpPr>
            <a:spLocks noChangeShapeType="1"/>
          </p:cNvSpPr>
          <p:nvPr/>
        </p:nvSpPr>
        <p:spPr bwMode="auto">
          <a:xfrm>
            <a:off x="2590800" y="2057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21"/>
          <p:cNvSpPr>
            <a:spLocks noChangeShapeType="1"/>
          </p:cNvSpPr>
          <p:nvPr/>
        </p:nvSpPr>
        <p:spPr bwMode="auto">
          <a:xfrm>
            <a:off x="3081338" y="2057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22"/>
          <p:cNvSpPr>
            <a:spLocks noChangeShapeType="1"/>
          </p:cNvSpPr>
          <p:nvPr/>
        </p:nvSpPr>
        <p:spPr bwMode="auto">
          <a:xfrm>
            <a:off x="3581400" y="2057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23"/>
          <p:cNvSpPr>
            <a:spLocks noChangeShapeType="1"/>
          </p:cNvSpPr>
          <p:nvPr/>
        </p:nvSpPr>
        <p:spPr bwMode="auto">
          <a:xfrm>
            <a:off x="25908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Line 24"/>
          <p:cNvSpPr>
            <a:spLocks noChangeShapeType="1"/>
          </p:cNvSpPr>
          <p:nvPr/>
        </p:nvSpPr>
        <p:spPr bwMode="auto">
          <a:xfrm>
            <a:off x="4038600" y="2057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29"/>
          <p:cNvSpPr>
            <a:spLocks noChangeShapeType="1"/>
          </p:cNvSpPr>
          <p:nvPr/>
        </p:nvSpPr>
        <p:spPr bwMode="auto">
          <a:xfrm>
            <a:off x="45720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31"/>
          <p:cNvSpPr>
            <a:spLocks noChangeShapeType="1"/>
          </p:cNvSpPr>
          <p:nvPr/>
        </p:nvSpPr>
        <p:spPr bwMode="auto">
          <a:xfrm>
            <a:off x="51054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7" name="Rectangle 119"/>
          <p:cNvSpPr>
            <a:spLocks noChangeArrowheads="1"/>
          </p:cNvSpPr>
          <p:nvPr/>
        </p:nvSpPr>
        <p:spPr bwMode="auto">
          <a:xfrm>
            <a:off x="3721100" y="11509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400" b="1" u="sng">
              <a:solidFill>
                <a:srgbClr val="FF0000"/>
              </a:solidFill>
              <a:latin typeface="Times New Roman" pitchFamily="18" charset="0"/>
            </a:endParaRPr>
          </a:p>
        </p:txBody>
      </p:sp>
      <p:sp>
        <p:nvSpPr>
          <p:cNvPr id="7288" name="Rectangle 120"/>
          <p:cNvSpPr>
            <a:spLocks noChangeArrowheads="1"/>
          </p:cNvSpPr>
          <p:nvPr/>
        </p:nvSpPr>
        <p:spPr bwMode="auto">
          <a:xfrm>
            <a:off x="228600" y="32766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400">
              <a:latin typeface="Times New Roman" pitchFamily="18" charset="0"/>
            </a:endParaRPr>
          </a:p>
        </p:txBody>
      </p:sp>
      <p:sp>
        <p:nvSpPr>
          <p:cNvPr id="10257" name="Rectangle 121"/>
          <p:cNvSpPr>
            <a:spLocks noChangeArrowheads="1"/>
          </p:cNvSpPr>
          <p:nvPr/>
        </p:nvSpPr>
        <p:spPr bwMode="auto">
          <a:xfrm>
            <a:off x="-2209800" y="50292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a:solidFill>
                  <a:schemeClr val="tx2"/>
                </a:solidFill>
                <a:latin typeface="Times New Roman" pitchFamily="18" charset="0"/>
              </a:rPr>
              <a:t>  </a:t>
            </a:r>
            <a:endParaRPr lang="en-US" sz="2400">
              <a:solidFill>
                <a:schemeClr val="tx2"/>
              </a:solidFill>
              <a:latin typeface="Times New Roman" pitchFamily="18" charset="0"/>
            </a:endParaRPr>
          </a:p>
        </p:txBody>
      </p:sp>
      <p:sp>
        <p:nvSpPr>
          <p:cNvPr id="7295" name="AutoShape 127"/>
          <p:cNvSpPr>
            <a:spLocks/>
          </p:cNvSpPr>
          <p:nvPr/>
        </p:nvSpPr>
        <p:spPr bwMode="auto">
          <a:xfrm rot="-5400000">
            <a:off x="4455319" y="1869281"/>
            <a:ext cx="228600" cy="1062038"/>
          </a:xfrm>
          <a:prstGeom prst="rightBrace">
            <a:avLst>
              <a:gd name="adj1" fmla="val 3871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 name="AutoShape 128"/>
          <p:cNvSpPr>
            <a:spLocks/>
          </p:cNvSpPr>
          <p:nvPr/>
        </p:nvSpPr>
        <p:spPr bwMode="auto">
          <a:xfrm rot="-5400000">
            <a:off x="3200400" y="1219200"/>
            <a:ext cx="228600" cy="1447800"/>
          </a:xfrm>
          <a:prstGeom prst="rightBrace">
            <a:avLst>
              <a:gd name="adj1" fmla="val 52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Line 131"/>
          <p:cNvSpPr>
            <a:spLocks noChangeShapeType="1"/>
          </p:cNvSpPr>
          <p:nvPr/>
        </p:nvSpPr>
        <p:spPr bwMode="auto">
          <a:xfrm flipH="1" flipV="1">
            <a:off x="4038600" y="2286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1" name="AutoShape 133"/>
          <p:cNvSpPr>
            <a:spLocks/>
          </p:cNvSpPr>
          <p:nvPr/>
        </p:nvSpPr>
        <p:spPr bwMode="auto">
          <a:xfrm rot="5400000">
            <a:off x="3771900" y="1409700"/>
            <a:ext cx="152400" cy="2514600"/>
          </a:xfrm>
          <a:prstGeom prst="rightBrace">
            <a:avLst>
              <a:gd name="adj1" fmla="val 20991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vi-VN" b="1"/>
          </a:p>
        </p:txBody>
      </p:sp>
      <p:sp>
        <p:nvSpPr>
          <p:cNvPr id="7302" name="Rectangle 134"/>
          <p:cNvSpPr>
            <a:spLocks noChangeArrowheads="1"/>
          </p:cNvSpPr>
          <p:nvPr/>
        </p:nvSpPr>
        <p:spPr bwMode="auto">
          <a:xfrm>
            <a:off x="3048000" y="1371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Times New Roman" pitchFamily="18" charset="0"/>
              </a:rPr>
              <a:t>?</a:t>
            </a:r>
          </a:p>
        </p:txBody>
      </p:sp>
      <p:sp>
        <p:nvSpPr>
          <p:cNvPr id="7303" name="Rectangle 135"/>
          <p:cNvSpPr>
            <a:spLocks noChangeArrowheads="1"/>
          </p:cNvSpPr>
          <p:nvPr/>
        </p:nvSpPr>
        <p:spPr bwMode="auto">
          <a:xfrm>
            <a:off x="3581400" y="2819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Times New Roman" pitchFamily="18" charset="0"/>
              </a:rPr>
              <a:t>?</a:t>
            </a:r>
          </a:p>
        </p:txBody>
      </p:sp>
      <p:sp>
        <p:nvSpPr>
          <p:cNvPr id="7305" name="Rectangle 137"/>
          <p:cNvSpPr>
            <a:spLocks noChangeArrowheads="1"/>
          </p:cNvSpPr>
          <p:nvPr/>
        </p:nvSpPr>
        <p:spPr bwMode="auto">
          <a:xfrm>
            <a:off x="4191000" y="1905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chemeClr val="tx2"/>
                </a:solidFill>
                <a:latin typeface="Times New Roman" pitchFamily="18" charset="0"/>
              </a:rPr>
              <a:t>24</a:t>
            </a:r>
          </a:p>
        </p:txBody>
      </p:sp>
      <p:sp>
        <p:nvSpPr>
          <p:cNvPr id="2" name="TextBox 1"/>
          <p:cNvSpPr txBox="1">
            <a:spLocks noChangeArrowheads="1"/>
          </p:cNvSpPr>
          <p:nvPr/>
        </p:nvSpPr>
        <p:spPr bwMode="auto">
          <a:xfrm>
            <a:off x="1219200" y="4038600"/>
            <a:ext cx="472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a:latin typeface="Times New Roman" pitchFamily="18" charset="0"/>
              <a:cs typeface="Times New Roman" pitchFamily="18" charset="0"/>
            </a:endParaRPr>
          </a:p>
          <a:p>
            <a:pPr algn="ctr" eaLnBrk="1" hangingPunct="1"/>
            <a:r>
              <a:rPr lang="en-US" sz="2400">
                <a:latin typeface="Times New Roman" pitchFamily="18" charset="0"/>
                <a:cs typeface="Times New Roman" pitchFamily="18" charset="0"/>
              </a:rPr>
              <a:t> </a:t>
            </a:r>
          </a:p>
        </p:txBody>
      </p:sp>
      <p:sp>
        <p:nvSpPr>
          <p:cNvPr id="6" name="TextBox 5"/>
          <p:cNvSpPr txBox="1">
            <a:spLocks noChangeArrowheads="1"/>
          </p:cNvSpPr>
          <p:nvPr/>
        </p:nvSpPr>
        <p:spPr bwMode="auto">
          <a:xfrm>
            <a:off x="849313" y="181768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Số bé:</a:t>
            </a:r>
          </a:p>
        </p:txBody>
      </p:sp>
      <p:sp>
        <p:nvSpPr>
          <p:cNvPr id="7" name="TextBox 6"/>
          <p:cNvSpPr txBox="1">
            <a:spLocks noChangeArrowheads="1"/>
          </p:cNvSpPr>
          <p:nvPr/>
        </p:nvSpPr>
        <p:spPr bwMode="auto">
          <a:xfrm>
            <a:off x="795338" y="22860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Số lớn:</a:t>
            </a:r>
          </a:p>
        </p:txBody>
      </p:sp>
      <p:sp>
        <p:nvSpPr>
          <p:cNvPr id="7180" name="Rectangle 12"/>
          <p:cNvSpPr>
            <a:spLocks noRot="1" noChangeAspect="1" noMove="1" noResize="1" noEditPoints="1" noAdjustHandles="1" noChangeArrowheads="1" noChangeShapeType="1" noTextEdit="1"/>
          </p:cNvSpPr>
          <p:nvPr/>
        </p:nvSpPr>
        <p:spPr bwMode="auto">
          <a:xfrm>
            <a:off x="304800" y="210457"/>
            <a:ext cx="8229600" cy="1066800"/>
          </a:xfrm>
          <a:prstGeom prst="rect">
            <a:avLst/>
          </a:prstGeom>
          <a:blipFill rotWithShape="1">
            <a:blip r:embed="rId3"/>
            <a:stretch>
              <a:fillRect r="-963" b="-914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30" name="TextBox 29"/>
          <p:cNvSpPr txBox="1">
            <a:spLocks noChangeArrowheads="1"/>
          </p:cNvSpPr>
          <p:nvPr/>
        </p:nvSpPr>
        <p:spPr bwMode="auto">
          <a:xfrm>
            <a:off x="777875" y="1339850"/>
            <a:ext cx="188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Ta có sơ đồ:</a:t>
            </a:r>
          </a:p>
        </p:txBody>
      </p:sp>
      <p:sp>
        <p:nvSpPr>
          <p:cNvPr id="31" name="Rectangle 119"/>
          <p:cNvSpPr>
            <a:spLocks noChangeArrowheads="1"/>
          </p:cNvSpPr>
          <p:nvPr/>
        </p:nvSpPr>
        <p:spPr bwMode="auto">
          <a:xfrm>
            <a:off x="3649663" y="111125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u="sng">
                <a:solidFill>
                  <a:srgbClr val="FF0000"/>
                </a:solidFill>
                <a:latin typeface="Times New Roman" pitchFamily="18" charset="0"/>
              </a:rPr>
              <a:t>Bài giải</a:t>
            </a:r>
          </a:p>
        </p:txBody>
      </p:sp>
      <p:sp>
        <p:nvSpPr>
          <p:cNvPr id="32" name="Text Box 35"/>
          <p:cNvSpPr txBox="1">
            <a:spLocks noChangeArrowheads="1"/>
          </p:cNvSpPr>
          <p:nvPr/>
        </p:nvSpPr>
        <p:spPr bwMode="auto">
          <a:xfrm>
            <a:off x="887413" y="3124200"/>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0000FF"/>
                </a:solidFill>
                <a:latin typeface="Times New Roman" pitchFamily="18" charset="0"/>
                <a:cs typeface="Times New Roman" pitchFamily="18" charset="0"/>
              </a:rPr>
              <a:t>Theo sơ đồ, hiệu số phần bằng nhau là:</a:t>
            </a:r>
            <a:endParaRPr lang="en-US" sz="2800" b="1">
              <a:solidFill>
                <a:srgbClr val="0000FF"/>
              </a:solidFill>
              <a:latin typeface="Times New Roman" pitchFamily="18" charset="0"/>
              <a:cs typeface="Times New Roman" pitchFamily="18" charset="0"/>
            </a:endParaRPr>
          </a:p>
        </p:txBody>
      </p:sp>
      <p:sp>
        <p:nvSpPr>
          <p:cNvPr id="33" name="Text Box 46"/>
          <p:cNvSpPr txBox="1">
            <a:spLocks noChangeArrowheads="1"/>
          </p:cNvSpPr>
          <p:nvPr/>
        </p:nvSpPr>
        <p:spPr bwMode="auto">
          <a:xfrm>
            <a:off x="2468563" y="35052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0000FF"/>
                </a:solidFill>
                <a:latin typeface="Times New Roman" pitchFamily="18" charset="0"/>
                <a:cs typeface="Times New Roman" pitchFamily="18" charset="0"/>
              </a:rPr>
              <a:t>5 – 3 = 2 (phần)</a:t>
            </a:r>
            <a:endParaRPr lang="en-US" sz="2800">
              <a:solidFill>
                <a:srgbClr val="0000FF"/>
              </a:solidFill>
              <a:latin typeface="Times New Roman" pitchFamily="18" charset="0"/>
              <a:cs typeface="Times New Roman" pitchFamily="18" charset="0"/>
            </a:endParaRPr>
          </a:p>
        </p:txBody>
      </p:sp>
      <p:sp>
        <p:nvSpPr>
          <p:cNvPr id="34" name="Text Box 34"/>
          <p:cNvSpPr txBox="1">
            <a:spLocks noChangeArrowheads="1"/>
          </p:cNvSpPr>
          <p:nvPr/>
        </p:nvSpPr>
        <p:spPr bwMode="auto">
          <a:xfrm>
            <a:off x="979488" y="38100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0000FF"/>
                </a:solidFill>
                <a:latin typeface="Times New Roman" pitchFamily="18" charset="0"/>
                <a:cs typeface="Times New Roman" pitchFamily="18" charset="0"/>
              </a:rPr>
              <a:t>Số bé là:</a:t>
            </a:r>
            <a:endParaRPr lang="en-US" sz="2800" b="1">
              <a:solidFill>
                <a:srgbClr val="0000FF"/>
              </a:solidFill>
              <a:latin typeface="Times New Roman" pitchFamily="18" charset="0"/>
              <a:cs typeface="Times New Roman" pitchFamily="18" charset="0"/>
            </a:endParaRPr>
          </a:p>
        </p:txBody>
      </p:sp>
      <p:sp>
        <p:nvSpPr>
          <p:cNvPr id="35" name="Text Box 44"/>
          <p:cNvSpPr txBox="1">
            <a:spLocks noChangeArrowheads="1"/>
          </p:cNvSpPr>
          <p:nvPr/>
        </p:nvSpPr>
        <p:spPr bwMode="auto">
          <a:xfrm>
            <a:off x="2057400" y="41910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b="1">
                <a:solidFill>
                  <a:srgbClr val="0000FF"/>
                </a:solidFill>
                <a:latin typeface="Times New Roman" pitchFamily="18" charset="0"/>
                <a:cs typeface="Times New Roman" pitchFamily="18" charset="0"/>
              </a:rPr>
              <a:t>24 : 2 x 3 = 36</a:t>
            </a:r>
            <a:endParaRPr lang="en-US" sz="2800" b="1">
              <a:solidFill>
                <a:srgbClr val="0000FF"/>
              </a:solidFill>
              <a:latin typeface="Times New Roman" pitchFamily="18" charset="0"/>
              <a:cs typeface="Times New Roman" pitchFamily="18" charset="0"/>
            </a:endParaRPr>
          </a:p>
        </p:txBody>
      </p:sp>
      <p:sp>
        <p:nvSpPr>
          <p:cNvPr id="36" name="Text Box 33"/>
          <p:cNvSpPr txBox="1">
            <a:spLocks noChangeArrowheads="1"/>
          </p:cNvSpPr>
          <p:nvPr/>
        </p:nvSpPr>
        <p:spPr bwMode="auto">
          <a:xfrm>
            <a:off x="990600" y="45720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0000FF"/>
                </a:solidFill>
                <a:latin typeface="Times New Roman" pitchFamily="18" charset="0"/>
                <a:cs typeface="Times New Roman" pitchFamily="18" charset="0"/>
              </a:rPr>
              <a:t>Số lớn là:</a:t>
            </a:r>
            <a:endParaRPr lang="en-US" sz="2800" b="1">
              <a:solidFill>
                <a:srgbClr val="0000FF"/>
              </a:solidFill>
              <a:latin typeface="Times New Roman" pitchFamily="18" charset="0"/>
              <a:cs typeface="Times New Roman" pitchFamily="18" charset="0"/>
            </a:endParaRPr>
          </a:p>
        </p:txBody>
      </p:sp>
      <p:sp>
        <p:nvSpPr>
          <p:cNvPr id="37" name="Text Box 45"/>
          <p:cNvSpPr txBox="1">
            <a:spLocks noChangeArrowheads="1"/>
          </p:cNvSpPr>
          <p:nvPr/>
        </p:nvSpPr>
        <p:spPr bwMode="auto">
          <a:xfrm>
            <a:off x="1752600" y="49530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b="1">
                <a:solidFill>
                  <a:srgbClr val="0000FF"/>
                </a:solidFill>
                <a:latin typeface="Times New Roman" pitchFamily="18" charset="0"/>
                <a:cs typeface="Times New Roman" pitchFamily="18" charset="0"/>
              </a:rPr>
              <a:t>36 + 24 = 60</a:t>
            </a:r>
            <a:endParaRPr lang="en-US" sz="2800">
              <a:solidFill>
                <a:srgbClr val="0000FF"/>
              </a:solidFill>
              <a:latin typeface="Times New Roman" pitchFamily="18" charset="0"/>
              <a:cs typeface="Times New Roman" pitchFamily="18" charset="0"/>
            </a:endParaRPr>
          </a:p>
        </p:txBody>
      </p:sp>
      <p:sp>
        <p:nvSpPr>
          <p:cNvPr id="38" name="Text Box 32"/>
          <p:cNvSpPr txBox="1">
            <a:spLocks noChangeArrowheads="1"/>
          </p:cNvSpPr>
          <p:nvPr/>
        </p:nvSpPr>
        <p:spPr bwMode="auto">
          <a:xfrm>
            <a:off x="3165475" y="545465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u="sng">
                <a:solidFill>
                  <a:srgbClr val="0000FF"/>
                </a:solidFill>
                <a:latin typeface="Times New Roman" pitchFamily="18" charset="0"/>
                <a:cs typeface="Times New Roman" pitchFamily="18" charset="0"/>
              </a:rPr>
              <a:t>Đáp số</a:t>
            </a:r>
            <a:r>
              <a:rPr lang="en-US" altLang="en-US" sz="2800" b="1">
                <a:solidFill>
                  <a:srgbClr val="0000FF"/>
                </a:solidFill>
                <a:latin typeface="Times New Roman" pitchFamily="18" charset="0"/>
                <a:cs typeface="Times New Roman" pitchFamily="18" charset="0"/>
              </a:rPr>
              <a:t>: Số bé: 36</a:t>
            </a:r>
            <a:endParaRPr lang="en-US" sz="2800" b="1">
              <a:solidFill>
                <a:srgbClr val="0000FF"/>
              </a:solidFill>
              <a:latin typeface="Times New Roman" pitchFamily="18" charset="0"/>
              <a:cs typeface="Times New Roman" pitchFamily="18" charset="0"/>
            </a:endParaRPr>
          </a:p>
        </p:txBody>
      </p:sp>
      <p:sp>
        <p:nvSpPr>
          <p:cNvPr id="39" name="Text Box 31"/>
          <p:cNvSpPr txBox="1">
            <a:spLocks noChangeArrowheads="1"/>
          </p:cNvSpPr>
          <p:nvPr/>
        </p:nvSpPr>
        <p:spPr bwMode="auto">
          <a:xfrm>
            <a:off x="4427538" y="6018213"/>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0000FF"/>
                </a:solidFill>
                <a:latin typeface="Times New Roman" pitchFamily="18" charset="0"/>
                <a:cs typeface="Times New Roman" pitchFamily="18" charset="0"/>
              </a:rPr>
              <a:t>Số lớn: 60</a:t>
            </a:r>
            <a:endParaRPr lang="en-US" sz="28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barn(inVertical)">
                                      <p:cBhvr>
                                        <p:cTn id="7" dur="500"/>
                                        <p:tgtEl>
                                          <p:spTgt spid="7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16" presetClass="entr" presetSubtype="21" fill="hold" grpId="0" nodeType="withEffect" nodePh="1">
                                  <p:stCondLst>
                                    <p:cond delay="0"/>
                                  </p:stCondLst>
                                  <p:endCondLst>
                                    <p:cond evt="begin" delay="0">
                                      <p:tn val="21"/>
                                    </p:cond>
                                  </p:endCondLst>
                                  <p:childTnLst>
                                    <p:set>
                                      <p:cBhvr>
                                        <p:cTn id="22" dur="1" fill="hold">
                                          <p:stCondLst>
                                            <p:cond delay="0"/>
                                          </p:stCondLst>
                                        </p:cTn>
                                        <p:tgtEl>
                                          <p:spTgt spid="7287"/>
                                        </p:tgtEl>
                                        <p:attrNameLst>
                                          <p:attrName>style.visibility</p:attrName>
                                        </p:attrNameLst>
                                      </p:cBhvr>
                                      <p:to>
                                        <p:strVal val="visible"/>
                                      </p:to>
                                    </p:set>
                                    <p:animEffect transition="in" filter="barn(inVertical)">
                                      <p:cBhvr>
                                        <p:cTn id="23" dur="500"/>
                                        <p:tgtEl>
                                          <p:spTgt spid="728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188"/>
                                        </p:tgtEl>
                                        <p:attrNameLst>
                                          <p:attrName>style.visibility</p:attrName>
                                        </p:attrNameLst>
                                      </p:cBhvr>
                                      <p:to>
                                        <p:strVal val="visible"/>
                                      </p:to>
                                    </p:set>
                                    <p:animEffect transition="in" filter="wipe(down)">
                                      <p:cBhvr>
                                        <p:cTn id="29" dur="500"/>
                                        <p:tgtEl>
                                          <p:spTgt spid="718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189"/>
                                        </p:tgtEl>
                                        <p:attrNameLst>
                                          <p:attrName>style.visibility</p:attrName>
                                        </p:attrNameLst>
                                      </p:cBhvr>
                                      <p:to>
                                        <p:strVal val="visible"/>
                                      </p:to>
                                    </p:set>
                                    <p:animEffect transition="in" filter="wipe(down)">
                                      <p:cBhvr>
                                        <p:cTn id="32" dur="500"/>
                                        <p:tgtEl>
                                          <p:spTgt spid="718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190"/>
                                        </p:tgtEl>
                                        <p:attrNameLst>
                                          <p:attrName>style.visibility</p:attrName>
                                        </p:attrNameLst>
                                      </p:cBhvr>
                                      <p:to>
                                        <p:strVal val="visible"/>
                                      </p:to>
                                    </p:set>
                                    <p:animEffect transition="in" filter="wipe(down)">
                                      <p:cBhvr>
                                        <p:cTn id="35" dur="500"/>
                                        <p:tgtEl>
                                          <p:spTgt spid="719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192"/>
                                        </p:tgtEl>
                                        <p:attrNameLst>
                                          <p:attrName>style.visibility</p:attrName>
                                        </p:attrNameLst>
                                      </p:cBhvr>
                                      <p:to>
                                        <p:strVal val="visible"/>
                                      </p:to>
                                    </p:set>
                                    <p:animEffect transition="in" filter="wipe(down)">
                                      <p:cBhvr>
                                        <p:cTn id="38" dur="500"/>
                                        <p:tgtEl>
                                          <p:spTgt spid="719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182"/>
                                        </p:tgtEl>
                                        <p:attrNameLst>
                                          <p:attrName>style.visibility</p:attrName>
                                        </p:attrNameLst>
                                      </p:cBhvr>
                                      <p:to>
                                        <p:strVal val="visible"/>
                                      </p:to>
                                    </p:set>
                                    <p:animEffect transition="in" filter="wipe(down)">
                                      <p:cBhvr>
                                        <p:cTn id="41" dur="500"/>
                                        <p:tgtEl>
                                          <p:spTgt spid="718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7191"/>
                                        </p:tgtEl>
                                        <p:attrNameLst>
                                          <p:attrName>style.visibility</p:attrName>
                                        </p:attrNameLst>
                                      </p:cBhvr>
                                      <p:to>
                                        <p:strVal val="visible"/>
                                      </p:to>
                                    </p:set>
                                    <p:animEffect transition="in" filter="circle(in)">
                                      <p:cBhvr>
                                        <p:cTn id="47" dur="2000"/>
                                        <p:tgtEl>
                                          <p:spTgt spid="7191"/>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7184"/>
                                        </p:tgtEl>
                                        <p:attrNameLst>
                                          <p:attrName>style.visibility</p:attrName>
                                        </p:attrNameLst>
                                      </p:cBhvr>
                                      <p:to>
                                        <p:strVal val="visible"/>
                                      </p:to>
                                    </p:set>
                                    <p:animEffect transition="in" filter="circle(in)">
                                      <p:cBhvr>
                                        <p:cTn id="50" dur="2000"/>
                                        <p:tgtEl>
                                          <p:spTgt spid="718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7199"/>
                                        </p:tgtEl>
                                        <p:attrNameLst>
                                          <p:attrName>style.visibility</p:attrName>
                                        </p:attrNameLst>
                                      </p:cBhvr>
                                      <p:to>
                                        <p:strVal val="visible"/>
                                      </p:to>
                                    </p:set>
                                    <p:animEffect transition="in" filter="circle(in)">
                                      <p:cBhvr>
                                        <p:cTn id="53" dur="2000"/>
                                        <p:tgtEl>
                                          <p:spTgt spid="7199"/>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7197"/>
                                        </p:tgtEl>
                                        <p:attrNameLst>
                                          <p:attrName>style.visibility</p:attrName>
                                        </p:attrNameLst>
                                      </p:cBhvr>
                                      <p:to>
                                        <p:strVal val="visible"/>
                                      </p:to>
                                    </p:set>
                                    <p:animEffect transition="in" filter="circle(in)">
                                      <p:cBhvr>
                                        <p:cTn id="56" dur="2000"/>
                                        <p:tgtEl>
                                          <p:spTgt spid="7197"/>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7186"/>
                                        </p:tgtEl>
                                        <p:attrNameLst>
                                          <p:attrName>style.visibility</p:attrName>
                                        </p:attrNameLst>
                                      </p:cBhvr>
                                      <p:to>
                                        <p:strVal val="visible"/>
                                      </p:to>
                                    </p:set>
                                    <p:animEffect transition="in" filter="circle(in)">
                                      <p:cBhvr>
                                        <p:cTn id="59" dur="2000"/>
                                        <p:tgtEl>
                                          <p:spTgt spid="7186"/>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7187"/>
                                        </p:tgtEl>
                                        <p:attrNameLst>
                                          <p:attrName>style.visibility</p:attrName>
                                        </p:attrNameLst>
                                      </p:cBhvr>
                                      <p:to>
                                        <p:strVal val="visible"/>
                                      </p:to>
                                    </p:set>
                                    <p:animEffect transition="in" filter="circle(in)">
                                      <p:cBhvr>
                                        <p:cTn id="62" dur="2000"/>
                                        <p:tgtEl>
                                          <p:spTgt spid="7187"/>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7183"/>
                                        </p:tgtEl>
                                        <p:attrNameLst>
                                          <p:attrName>style.visibility</p:attrName>
                                        </p:attrNameLst>
                                      </p:cBhvr>
                                      <p:to>
                                        <p:strVal val="visible"/>
                                      </p:to>
                                    </p:set>
                                    <p:animEffect transition="in" filter="circle(in)">
                                      <p:cBhvr>
                                        <p:cTn id="65" dur="2000"/>
                                        <p:tgtEl>
                                          <p:spTgt spid="718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7295"/>
                                        </p:tgtEl>
                                        <p:attrNameLst>
                                          <p:attrName>style.visibility</p:attrName>
                                        </p:attrNameLst>
                                      </p:cBhvr>
                                      <p:to>
                                        <p:strVal val="visible"/>
                                      </p:to>
                                    </p:set>
                                    <p:animEffect transition="in" filter="wipe(down)">
                                      <p:cBhvr>
                                        <p:cTn id="68" dur="500"/>
                                        <p:tgtEl>
                                          <p:spTgt spid="729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7305"/>
                                        </p:tgtEl>
                                        <p:attrNameLst>
                                          <p:attrName>style.visibility</p:attrName>
                                        </p:attrNameLst>
                                      </p:cBhvr>
                                      <p:to>
                                        <p:strVal val="visible"/>
                                      </p:to>
                                    </p:set>
                                    <p:animEffect transition="in" filter="wipe(down)">
                                      <p:cBhvr>
                                        <p:cTn id="71" dur="500"/>
                                        <p:tgtEl>
                                          <p:spTgt spid="7305"/>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7301"/>
                                        </p:tgtEl>
                                        <p:attrNameLst>
                                          <p:attrName>style.visibility</p:attrName>
                                        </p:attrNameLst>
                                      </p:cBhvr>
                                      <p:to>
                                        <p:strVal val="visible"/>
                                      </p:to>
                                    </p:set>
                                    <p:animEffect transition="in" filter="barn(inVertical)">
                                      <p:cBhvr>
                                        <p:cTn id="74" dur="500"/>
                                        <p:tgtEl>
                                          <p:spTgt spid="7301"/>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7303"/>
                                        </p:tgtEl>
                                        <p:attrNameLst>
                                          <p:attrName>style.visibility</p:attrName>
                                        </p:attrNameLst>
                                      </p:cBhvr>
                                      <p:to>
                                        <p:strVal val="visible"/>
                                      </p:to>
                                    </p:set>
                                    <p:animEffect transition="in" filter="barn(inVertical)">
                                      <p:cBhvr>
                                        <p:cTn id="77" dur="500"/>
                                        <p:tgtEl>
                                          <p:spTgt spid="7303"/>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7296"/>
                                        </p:tgtEl>
                                        <p:attrNameLst>
                                          <p:attrName>style.visibility</p:attrName>
                                        </p:attrNameLst>
                                      </p:cBhvr>
                                      <p:to>
                                        <p:strVal val="visible"/>
                                      </p:to>
                                    </p:set>
                                    <p:animEffect transition="in" filter="barn(inVertical)">
                                      <p:cBhvr>
                                        <p:cTn id="80" dur="500"/>
                                        <p:tgtEl>
                                          <p:spTgt spid="7296"/>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7302"/>
                                        </p:tgtEl>
                                        <p:attrNameLst>
                                          <p:attrName>style.visibility</p:attrName>
                                        </p:attrNameLst>
                                      </p:cBhvr>
                                      <p:to>
                                        <p:strVal val="visible"/>
                                      </p:to>
                                    </p:set>
                                    <p:animEffect transition="in" filter="barn(inVertical)">
                                      <p:cBhvr>
                                        <p:cTn id="83" dur="500"/>
                                        <p:tgtEl>
                                          <p:spTgt spid="730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6" presetClass="entr" presetSubtype="21" fill="hold" grpId="0" nodeType="clickEffect" nodePh="1">
                                  <p:stCondLst>
                                    <p:cond delay="0"/>
                                  </p:stCondLst>
                                  <p:endCondLst>
                                    <p:cond evt="begin" delay="0">
                                      <p:tn val="86"/>
                                    </p:cond>
                                  </p:endCondLst>
                                  <p:childTnLst>
                                    <p:set>
                                      <p:cBhvr>
                                        <p:cTn id="87" dur="1" fill="hold">
                                          <p:stCondLst>
                                            <p:cond delay="0"/>
                                          </p:stCondLst>
                                        </p:cTn>
                                        <p:tgtEl>
                                          <p:spTgt spid="7288"/>
                                        </p:tgtEl>
                                        <p:attrNameLst>
                                          <p:attrName>style.visibility</p:attrName>
                                        </p:attrNameLst>
                                      </p:cBhvr>
                                      <p:to>
                                        <p:strVal val="visible"/>
                                      </p:to>
                                    </p:set>
                                    <p:animEffect transition="in" filter="barn(inVertical)">
                                      <p:cBhvr>
                                        <p:cTn id="88" dur="500"/>
                                        <p:tgtEl>
                                          <p:spTgt spid="728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7" presetClass="entr" presetSubtype="0" fill="hold" grpId="0" nodeType="clickEffect">
                                  <p:stCondLst>
                                    <p:cond delay="0"/>
                                  </p:stCondLst>
                                  <p:iterate type="lt">
                                    <p:tmPct val="50000"/>
                                  </p:iterate>
                                  <p:childTnLst>
                                    <p:set>
                                      <p:cBhvr>
                                        <p:cTn id="92" dur="1" fill="hold">
                                          <p:stCondLst>
                                            <p:cond delay="0"/>
                                          </p:stCondLst>
                                        </p:cTn>
                                        <p:tgtEl>
                                          <p:spTgt spid="32"/>
                                        </p:tgtEl>
                                        <p:attrNameLst>
                                          <p:attrName>style.visibility</p:attrName>
                                        </p:attrNameLst>
                                      </p:cBhvr>
                                      <p:to>
                                        <p:strVal val="visible"/>
                                      </p:to>
                                    </p:set>
                                    <p:anim calcmode="discrete" valueType="clr">
                                      <p:cBhvr override="childStyle">
                                        <p:cTn id="93"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32"/>
                                        </p:tgtEl>
                                        <p:attrNameLst>
                                          <p:attrName>fillcolor</p:attrName>
                                        </p:attrNameLst>
                                      </p:cBhvr>
                                      <p:tavLst>
                                        <p:tav tm="0">
                                          <p:val>
                                            <p:clrVal>
                                              <a:schemeClr val="accent2"/>
                                            </p:clrVal>
                                          </p:val>
                                        </p:tav>
                                        <p:tav tm="50000">
                                          <p:val>
                                            <p:clrVal>
                                              <a:schemeClr val="hlink"/>
                                            </p:clrVal>
                                          </p:val>
                                        </p:tav>
                                      </p:tavLst>
                                    </p:anim>
                                    <p:set>
                                      <p:cBhvr>
                                        <p:cTn id="95" dur="80"/>
                                        <p:tgtEl>
                                          <p:spTgt spid="32"/>
                                        </p:tgtEl>
                                        <p:attrNameLst>
                                          <p:attrName>fill.type</p:attrName>
                                        </p:attrNameLst>
                                      </p:cBhvr>
                                      <p:to>
                                        <p:strVal val="solid"/>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7" presetClass="entr" presetSubtype="0" fill="hold" grpId="0" nodeType="clickEffect">
                                  <p:stCondLst>
                                    <p:cond delay="0"/>
                                  </p:stCondLst>
                                  <p:iterate type="lt">
                                    <p:tmPct val="50000"/>
                                  </p:iterate>
                                  <p:childTnLst>
                                    <p:set>
                                      <p:cBhvr>
                                        <p:cTn id="99" dur="1" fill="hold">
                                          <p:stCondLst>
                                            <p:cond delay="0"/>
                                          </p:stCondLst>
                                        </p:cTn>
                                        <p:tgtEl>
                                          <p:spTgt spid="33"/>
                                        </p:tgtEl>
                                        <p:attrNameLst>
                                          <p:attrName>style.visibility</p:attrName>
                                        </p:attrNameLst>
                                      </p:cBhvr>
                                      <p:to>
                                        <p:strVal val="visible"/>
                                      </p:to>
                                    </p:set>
                                    <p:anim calcmode="discrete" valueType="clr">
                                      <p:cBhvr override="childStyle">
                                        <p:cTn id="100"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01" dur="80"/>
                                        <p:tgtEl>
                                          <p:spTgt spid="33"/>
                                        </p:tgtEl>
                                        <p:attrNameLst>
                                          <p:attrName>fillcolor</p:attrName>
                                        </p:attrNameLst>
                                      </p:cBhvr>
                                      <p:tavLst>
                                        <p:tav tm="0">
                                          <p:val>
                                            <p:clrVal>
                                              <a:schemeClr val="accent2"/>
                                            </p:clrVal>
                                          </p:val>
                                        </p:tav>
                                        <p:tav tm="50000">
                                          <p:val>
                                            <p:clrVal>
                                              <a:schemeClr val="hlink"/>
                                            </p:clrVal>
                                          </p:val>
                                        </p:tav>
                                      </p:tavLst>
                                    </p:anim>
                                    <p:set>
                                      <p:cBhvr>
                                        <p:cTn id="102" dur="80"/>
                                        <p:tgtEl>
                                          <p:spTgt spid="33"/>
                                        </p:tgtEl>
                                        <p:attrNameLst>
                                          <p:attrName>fill.type</p:attrName>
                                        </p:attrNameLst>
                                      </p:cBhvr>
                                      <p:to>
                                        <p:strVal val="solid"/>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34"/>
                                        </p:tgtEl>
                                        <p:attrNameLst>
                                          <p:attrName>style.visibility</p:attrName>
                                        </p:attrNameLst>
                                      </p:cBhvr>
                                      <p:to>
                                        <p:strVal val="visible"/>
                                      </p:to>
                                    </p:set>
                                    <p:anim calcmode="discrete" valueType="clr">
                                      <p:cBhvr override="childStyle">
                                        <p:cTn id="107"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34"/>
                                        </p:tgtEl>
                                        <p:attrNameLst>
                                          <p:attrName>fillcolor</p:attrName>
                                        </p:attrNameLst>
                                      </p:cBhvr>
                                      <p:tavLst>
                                        <p:tav tm="0">
                                          <p:val>
                                            <p:clrVal>
                                              <a:schemeClr val="accent2"/>
                                            </p:clrVal>
                                          </p:val>
                                        </p:tav>
                                        <p:tav tm="50000">
                                          <p:val>
                                            <p:clrVal>
                                              <a:schemeClr val="hlink"/>
                                            </p:clrVal>
                                          </p:val>
                                        </p:tav>
                                      </p:tavLst>
                                    </p:anim>
                                    <p:set>
                                      <p:cBhvr>
                                        <p:cTn id="109" dur="80"/>
                                        <p:tgtEl>
                                          <p:spTgt spid="34"/>
                                        </p:tgtEl>
                                        <p:attrNameLst>
                                          <p:attrName>fill.type</p:attrName>
                                        </p:attrNameLst>
                                      </p:cBhvr>
                                      <p:to>
                                        <p:strVal val="solid"/>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7" presetClass="entr" presetSubtype="0" fill="hold" grpId="0" nodeType="clickEffect">
                                  <p:stCondLst>
                                    <p:cond delay="0"/>
                                  </p:stCondLst>
                                  <p:iterate type="lt">
                                    <p:tmPct val="50000"/>
                                  </p:iterate>
                                  <p:childTnLst>
                                    <p:set>
                                      <p:cBhvr>
                                        <p:cTn id="113" dur="1" fill="hold">
                                          <p:stCondLst>
                                            <p:cond delay="0"/>
                                          </p:stCondLst>
                                        </p:cTn>
                                        <p:tgtEl>
                                          <p:spTgt spid="35"/>
                                        </p:tgtEl>
                                        <p:attrNameLst>
                                          <p:attrName>style.visibility</p:attrName>
                                        </p:attrNameLst>
                                      </p:cBhvr>
                                      <p:to>
                                        <p:strVal val="visible"/>
                                      </p:to>
                                    </p:set>
                                    <p:anim calcmode="discrete" valueType="clr">
                                      <p:cBhvr override="childStyle">
                                        <p:cTn id="114"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115" dur="80"/>
                                        <p:tgtEl>
                                          <p:spTgt spid="35"/>
                                        </p:tgtEl>
                                        <p:attrNameLst>
                                          <p:attrName>fillcolor</p:attrName>
                                        </p:attrNameLst>
                                      </p:cBhvr>
                                      <p:tavLst>
                                        <p:tav tm="0">
                                          <p:val>
                                            <p:clrVal>
                                              <a:schemeClr val="accent2"/>
                                            </p:clrVal>
                                          </p:val>
                                        </p:tav>
                                        <p:tav tm="50000">
                                          <p:val>
                                            <p:clrVal>
                                              <a:schemeClr val="hlink"/>
                                            </p:clrVal>
                                          </p:val>
                                        </p:tav>
                                      </p:tavLst>
                                    </p:anim>
                                    <p:set>
                                      <p:cBhvr>
                                        <p:cTn id="116" dur="80"/>
                                        <p:tgtEl>
                                          <p:spTgt spid="35"/>
                                        </p:tgtEl>
                                        <p:attrNameLst>
                                          <p:attrName>fill.type</p:attrName>
                                        </p:attrNameLst>
                                      </p:cBhvr>
                                      <p:to>
                                        <p:strVal val="solid"/>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7" presetClass="entr" presetSubtype="0" fill="hold" grpId="0" nodeType="clickEffect">
                                  <p:stCondLst>
                                    <p:cond delay="0"/>
                                  </p:stCondLst>
                                  <p:iterate type="lt">
                                    <p:tmPct val="50000"/>
                                  </p:iterate>
                                  <p:childTnLst>
                                    <p:set>
                                      <p:cBhvr>
                                        <p:cTn id="120" dur="1" fill="hold">
                                          <p:stCondLst>
                                            <p:cond delay="0"/>
                                          </p:stCondLst>
                                        </p:cTn>
                                        <p:tgtEl>
                                          <p:spTgt spid="36"/>
                                        </p:tgtEl>
                                        <p:attrNameLst>
                                          <p:attrName>style.visibility</p:attrName>
                                        </p:attrNameLst>
                                      </p:cBhvr>
                                      <p:to>
                                        <p:strVal val="visible"/>
                                      </p:to>
                                    </p:set>
                                    <p:anim calcmode="discrete" valueType="clr">
                                      <p:cBhvr override="childStyle">
                                        <p:cTn id="121"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36"/>
                                        </p:tgtEl>
                                        <p:attrNameLst>
                                          <p:attrName>fillcolor</p:attrName>
                                        </p:attrNameLst>
                                      </p:cBhvr>
                                      <p:tavLst>
                                        <p:tav tm="0">
                                          <p:val>
                                            <p:clrVal>
                                              <a:schemeClr val="accent2"/>
                                            </p:clrVal>
                                          </p:val>
                                        </p:tav>
                                        <p:tav tm="50000">
                                          <p:val>
                                            <p:clrVal>
                                              <a:schemeClr val="hlink"/>
                                            </p:clrVal>
                                          </p:val>
                                        </p:tav>
                                      </p:tavLst>
                                    </p:anim>
                                    <p:set>
                                      <p:cBhvr>
                                        <p:cTn id="123" dur="80"/>
                                        <p:tgtEl>
                                          <p:spTgt spid="36"/>
                                        </p:tgtEl>
                                        <p:attrNameLst>
                                          <p:attrName>fill.type</p:attrName>
                                        </p:attrNameLst>
                                      </p:cBhvr>
                                      <p:to>
                                        <p:strVal val="solid"/>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7" presetClass="entr" presetSubtype="0" fill="hold" grpId="0" nodeType="clickEffect">
                                  <p:stCondLst>
                                    <p:cond delay="0"/>
                                  </p:stCondLst>
                                  <p:iterate type="lt">
                                    <p:tmPct val="50000"/>
                                  </p:iterate>
                                  <p:childTnLst>
                                    <p:set>
                                      <p:cBhvr>
                                        <p:cTn id="127" dur="1" fill="hold">
                                          <p:stCondLst>
                                            <p:cond delay="0"/>
                                          </p:stCondLst>
                                        </p:cTn>
                                        <p:tgtEl>
                                          <p:spTgt spid="37"/>
                                        </p:tgtEl>
                                        <p:attrNameLst>
                                          <p:attrName>style.visibility</p:attrName>
                                        </p:attrNameLst>
                                      </p:cBhvr>
                                      <p:to>
                                        <p:strVal val="visible"/>
                                      </p:to>
                                    </p:set>
                                    <p:anim calcmode="discrete" valueType="clr">
                                      <p:cBhvr override="childStyle">
                                        <p:cTn id="128"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37"/>
                                        </p:tgtEl>
                                        <p:attrNameLst>
                                          <p:attrName>fillcolor</p:attrName>
                                        </p:attrNameLst>
                                      </p:cBhvr>
                                      <p:tavLst>
                                        <p:tav tm="0">
                                          <p:val>
                                            <p:clrVal>
                                              <a:schemeClr val="accent2"/>
                                            </p:clrVal>
                                          </p:val>
                                        </p:tav>
                                        <p:tav tm="50000">
                                          <p:val>
                                            <p:clrVal>
                                              <a:schemeClr val="hlink"/>
                                            </p:clrVal>
                                          </p:val>
                                        </p:tav>
                                      </p:tavLst>
                                    </p:anim>
                                    <p:set>
                                      <p:cBhvr>
                                        <p:cTn id="130" dur="80"/>
                                        <p:tgtEl>
                                          <p:spTgt spid="37"/>
                                        </p:tgtEl>
                                        <p:attrNameLst>
                                          <p:attrName>fill.type</p:attrName>
                                        </p:attrNameLst>
                                      </p:cBhvr>
                                      <p:to>
                                        <p:strVal val="solid"/>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7" presetClass="entr" presetSubtype="0" fill="hold" grpId="0" nodeType="clickEffect">
                                  <p:stCondLst>
                                    <p:cond delay="0"/>
                                  </p:stCondLst>
                                  <p:iterate type="lt">
                                    <p:tmPct val="50000"/>
                                  </p:iterate>
                                  <p:childTnLst>
                                    <p:set>
                                      <p:cBhvr>
                                        <p:cTn id="134" dur="1" fill="hold">
                                          <p:stCondLst>
                                            <p:cond delay="0"/>
                                          </p:stCondLst>
                                        </p:cTn>
                                        <p:tgtEl>
                                          <p:spTgt spid="38"/>
                                        </p:tgtEl>
                                        <p:attrNameLst>
                                          <p:attrName>style.visibility</p:attrName>
                                        </p:attrNameLst>
                                      </p:cBhvr>
                                      <p:to>
                                        <p:strVal val="visible"/>
                                      </p:to>
                                    </p:set>
                                    <p:anim calcmode="discrete" valueType="clr">
                                      <p:cBhvr override="childStyle">
                                        <p:cTn id="135"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38"/>
                                        </p:tgtEl>
                                        <p:attrNameLst>
                                          <p:attrName>fillcolor</p:attrName>
                                        </p:attrNameLst>
                                      </p:cBhvr>
                                      <p:tavLst>
                                        <p:tav tm="0">
                                          <p:val>
                                            <p:clrVal>
                                              <a:schemeClr val="accent2"/>
                                            </p:clrVal>
                                          </p:val>
                                        </p:tav>
                                        <p:tav tm="50000">
                                          <p:val>
                                            <p:clrVal>
                                              <a:schemeClr val="hlink"/>
                                            </p:clrVal>
                                          </p:val>
                                        </p:tav>
                                      </p:tavLst>
                                    </p:anim>
                                    <p:set>
                                      <p:cBhvr>
                                        <p:cTn id="137" dur="80"/>
                                        <p:tgtEl>
                                          <p:spTgt spid="38"/>
                                        </p:tgtEl>
                                        <p:attrNameLst>
                                          <p:attrName>fill.type</p:attrName>
                                        </p:attrNameLst>
                                      </p:cBhvr>
                                      <p:to>
                                        <p:strVal val="solid"/>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7" presetClass="entr" presetSubtype="0" fill="hold" grpId="0" nodeType="clickEffect">
                                  <p:stCondLst>
                                    <p:cond delay="0"/>
                                  </p:stCondLst>
                                  <p:iterate type="lt">
                                    <p:tmPct val="50000"/>
                                  </p:iterate>
                                  <p:childTnLst>
                                    <p:set>
                                      <p:cBhvr>
                                        <p:cTn id="141" dur="1" fill="hold">
                                          <p:stCondLst>
                                            <p:cond delay="0"/>
                                          </p:stCondLst>
                                        </p:cTn>
                                        <p:tgtEl>
                                          <p:spTgt spid="39"/>
                                        </p:tgtEl>
                                        <p:attrNameLst>
                                          <p:attrName>style.visibility</p:attrName>
                                        </p:attrNameLst>
                                      </p:cBhvr>
                                      <p:to>
                                        <p:strVal val="visible"/>
                                      </p:to>
                                    </p:set>
                                    <p:anim calcmode="discrete" valueType="clr">
                                      <p:cBhvr override="childStyle">
                                        <p:cTn id="142"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143" dur="80"/>
                                        <p:tgtEl>
                                          <p:spTgt spid="39"/>
                                        </p:tgtEl>
                                        <p:attrNameLst>
                                          <p:attrName>fillcolor</p:attrName>
                                        </p:attrNameLst>
                                      </p:cBhvr>
                                      <p:tavLst>
                                        <p:tav tm="0">
                                          <p:val>
                                            <p:clrVal>
                                              <a:schemeClr val="accent2"/>
                                            </p:clrVal>
                                          </p:val>
                                        </p:tav>
                                        <p:tav tm="50000">
                                          <p:val>
                                            <p:clrVal>
                                              <a:schemeClr val="hlink"/>
                                            </p:clrVal>
                                          </p:val>
                                        </p:tav>
                                      </p:tavLst>
                                    </p:anim>
                                    <p:set>
                                      <p:cBhvr>
                                        <p:cTn id="144" dur="8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183" grpId="0" animBg="1"/>
      <p:bldP spid="7184" grpId="0" animBg="1"/>
      <p:bldP spid="7186" grpId="0" animBg="1"/>
      <p:bldP spid="7187" grpId="0" animBg="1"/>
      <p:bldP spid="7188" grpId="0" animBg="1"/>
      <p:bldP spid="7189" grpId="0" animBg="1"/>
      <p:bldP spid="7190" grpId="0" animBg="1"/>
      <p:bldP spid="7191" grpId="0" animBg="1"/>
      <p:bldP spid="7192" grpId="0" animBg="1"/>
      <p:bldP spid="7197" grpId="0" animBg="1"/>
      <p:bldP spid="7199" grpId="0" animBg="1"/>
      <p:bldP spid="7287" grpId="0"/>
      <p:bldP spid="7288" grpId="0"/>
      <p:bldP spid="7295" grpId="0" animBg="1"/>
      <p:bldP spid="7296" grpId="0" animBg="1"/>
      <p:bldP spid="7301" grpId="0" animBg="1"/>
      <p:bldP spid="7302" grpId="0"/>
      <p:bldP spid="7303" grpId="0"/>
      <p:bldP spid="7305" grpId="0"/>
      <p:bldP spid="2" grpId="0"/>
      <p:bldP spid="6" grpId="0"/>
      <p:bldP spid="7" grpId="0"/>
      <p:bldP spid="30" grpId="0"/>
      <p:bldP spid="31" grpId="0"/>
      <p:bldP spid="32" grpId="0"/>
      <p:bldP spid="33"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5" name="Object 3"/>
          <p:cNvGraphicFramePr>
            <a:graphicFrameLocks noGrp="1" noChangeAspect="1"/>
          </p:cNvGraphicFramePr>
          <p:nvPr>
            <p:ph sz="quarter" idx="13"/>
          </p:nvPr>
        </p:nvGraphicFramePr>
        <p:xfrm>
          <a:off x="8458200" y="1905000"/>
          <a:ext cx="325438" cy="841375"/>
        </p:xfrm>
        <a:graphic>
          <a:graphicData uri="http://schemas.openxmlformats.org/presentationml/2006/ole">
            <mc:AlternateContent xmlns:mc="http://schemas.openxmlformats.org/markup-compatibility/2006">
              <mc:Choice xmlns:v="urn:schemas-microsoft-com:vml" Requires="v">
                <p:oleObj spid="_x0000_s11303" name="Equation" r:id="rId3" imgW="152334" imgH="393529" progId="Equation.3">
                  <p:embed/>
                </p:oleObj>
              </mc:Choice>
              <mc:Fallback>
                <p:oleObj name="Equation" r:id="rId3" imgW="152334" imgH="393529" progId="Equation.3">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1905000"/>
                        <a:ext cx="325438"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Line 5"/>
          <p:cNvSpPr>
            <a:spLocks noChangeShapeType="1"/>
          </p:cNvSpPr>
          <p:nvPr/>
        </p:nvSpPr>
        <p:spPr bwMode="auto">
          <a:xfrm>
            <a:off x="1828800" y="3657600"/>
            <a:ext cx="33528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Line 6"/>
          <p:cNvSpPr>
            <a:spLocks noChangeShapeType="1"/>
          </p:cNvSpPr>
          <p:nvPr/>
        </p:nvSpPr>
        <p:spPr bwMode="auto">
          <a:xfrm>
            <a:off x="1828800" y="4267200"/>
            <a:ext cx="19050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7"/>
          <p:cNvSpPr>
            <a:spLocks noChangeShapeType="1"/>
          </p:cNvSpPr>
          <p:nvPr/>
        </p:nvSpPr>
        <p:spPr bwMode="auto">
          <a:xfrm>
            <a:off x="2319338" y="41910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8"/>
          <p:cNvSpPr>
            <a:spLocks noChangeShapeType="1"/>
          </p:cNvSpPr>
          <p:nvPr/>
        </p:nvSpPr>
        <p:spPr bwMode="auto">
          <a:xfrm>
            <a:off x="2819400" y="41910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 name="Line 9"/>
          <p:cNvSpPr>
            <a:spLocks noChangeShapeType="1"/>
          </p:cNvSpPr>
          <p:nvPr/>
        </p:nvSpPr>
        <p:spPr bwMode="auto">
          <a:xfrm>
            <a:off x="3276600" y="41910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10"/>
          <p:cNvSpPr>
            <a:spLocks noChangeShapeType="1"/>
          </p:cNvSpPr>
          <p:nvPr/>
        </p:nvSpPr>
        <p:spPr bwMode="auto">
          <a:xfrm>
            <a:off x="1814513" y="35814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11"/>
          <p:cNvSpPr>
            <a:spLocks noChangeShapeType="1"/>
          </p:cNvSpPr>
          <p:nvPr/>
        </p:nvSpPr>
        <p:spPr bwMode="auto">
          <a:xfrm>
            <a:off x="2305050" y="35814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2"/>
          <p:cNvSpPr>
            <a:spLocks noChangeShapeType="1"/>
          </p:cNvSpPr>
          <p:nvPr/>
        </p:nvSpPr>
        <p:spPr bwMode="auto">
          <a:xfrm>
            <a:off x="2805113" y="35814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3"/>
          <p:cNvSpPr>
            <a:spLocks noChangeShapeType="1"/>
          </p:cNvSpPr>
          <p:nvPr/>
        </p:nvSpPr>
        <p:spPr bwMode="auto">
          <a:xfrm>
            <a:off x="1828800" y="41910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4"/>
          <p:cNvSpPr>
            <a:spLocks noChangeShapeType="1"/>
          </p:cNvSpPr>
          <p:nvPr/>
        </p:nvSpPr>
        <p:spPr bwMode="auto">
          <a:xfrm>
            <a:off x="3276600" y="35814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15"/>
          <p:cNvSpPr>
            <a:spLocks noChangeShapeType="1"/>
          </p:cNvSpPr>
          <p:nvPr/>
        </p:nvSpPr>
        <p:spPr bwMode="auto">
          <a:xfrm>
            <a:off x="3733800" y="41910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Rectangle 17"/>
          <p:cNvSpPr>
            <a:spLocks noChangeArrowheads="1"/>
          </p:cNvSpPr>
          <p:nvPr/>
        </p:nvSpPr>
        <p:spPr bwMode="auto">
          <a:xfrm>
            <a:off x="1828800" y="2514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2800" b="1" u="sng">
                <a:solidFill>
                  <a:srgbClr val="FF0066"/>
                </a:solidFill>
                <a:latin typeface="Times New Roman" pitchFamily="18" charset="0"/>
                <a:cs typeface="Times New Roman" pitchFamily="18" charset="0"/>
              </a:rPr>
              <a:t>Bài giải</a:t>
            </a:r>
          </a:p>
        </p:txBody>
      </p:sp>
      <p:sp>
        <p:nvSpPr>
          <p:cNvPr id="11279" name="Rectangle 20"/>
          <p:cNvSpPr>
            <a:spLocks noChangeArrowheads="1"/>
          </p:cNvSpPr>
          <p:nvPr/>
        </p:nvSpPr>
        <p:spPr bwMode="auto">
          <a:xfrm>
            <a:off x="0" y="5105400"/>
            <a:ext cx="647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ltLang="en-US" sz="2800" b="1">
              <a:solidFill>
                <a:schemeClr val="tx2"/>
              </a:solidFill>
              <a:latin typeface="Times New Roman" pitchFamily="18" charset="0"/>
              <a:cs typeface="Times New Roman" pitchFamily="18" charset="0"/>
            </a:endParaRPr>
          </a:p>
        </p:txBody>
      </p:sp>
      <p:sp>
        <p:nvSpPr>
          <p:cNvPr id="13336" name="Line 24"/>
          <p:cNvSpPr>
            <a:spLocks noChangeShapeType="1"/>
          </p:cNvSpPr>
          <p:nvPr/>
        </p:nvSpPr>
        <p:spPr bwMode="auto">
          <a:xfrm>
            <a:off x="3733800" y="35814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7" name="Line 25"/>
          <p:cNvSpPr>
            <a:spLocks noChangeShapeType="1"/>
          </p:cNvSpPr>
          <p:nvPr/>
        </p:nvSpPr>
        <p:spPr bwMode="auto">
          <a:xfrm>
            <a:off x="4191000" y="35814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26"/>
          <p:cNvSpPr>
            <a:spLocks noChangeShapeType="1"/>
          </p:cNvSpPr>
          <p:nvPr/>
        </p:nvSpPr>
        <p:spPr bwMode="auto">
          <a:xfrm>
            <a:off x="4676775" y="35814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9" name="Line 27"/>
          <p:cNvSpPr>
            <a:spLocks noChangeShapeType="1"/>
          </p:cNvSpPr>
          <p:nvPr/>
        </p:nvSpPr>
        <p:spPr bwMode="auto">
          <a:xfrm>
            <a:off x="5181600" y="3581400"/>
            <a:ext cx="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28"/>
          <p:cNvSpPr>
            <a:spLocks noChangeShapeType="1"/>
          </p:cNvSpPr>
          <p:nvPr/>
        </p:nvSpPr>
        <p:spPr bwMode="auto">
          <a:xfrm flipH="1" flipV="1">
            <a:off x="4724400" y="2819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2" name="AutoShape 30"/>
          <p:cNvSpPr>
            <a:spLocks/>
          </p:cNvSpPr>
          <p:nvPr/>
        </p:nvSpPr>
        <p:spPr bwMode="auto">
          <a:xfrm rot="5400000">
            <a:off x="4381500" y="3162300"/>
            <a:ext cx="152400" cy="1447800"/>
          </a:xfrm>
          <a:prstGeom prst="rightBrace">
            <a:avLst>
              <a:gd name="adj1" fmla="val 120861"/>
              <a:gd name="adj2" fmla="val 50000"/>
            </a:avLst>
          </a:prstGeom>
          <a:noFill/>
          <a:ln w="127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altLang="en-US" b="1"/>
          </a:p>
        </p:txBody>
      </p:sp>
      <p:sp>
        <p:nvSpPr>
          <p:cNvPr id="13345" name="Rectangle 33"/>
          <p:cNvSpPr>
            <a:spLocks noChangeArrowheads="1"/>
          </p:cNvSpPr>
          <p:nvPr/>
        </p:nvSpPr>
        <p:spPr bwMode="auto">
          <a:xfrm>
            <a:off x="4038600" y="3962400"/>
            <a:ext cx="838200" cy="457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altLang="en-US" sz="2400" b="1">
                <a:solidFill>
                  <a:schemeClr val="tx2"/>
                </a:solidFill>
                <a:latin typeface="Times New Roman" pitchFamily="18" charset="0"/>
              </a:rPr>
              <a:t>12m</a:t>
            </a:r>
          </a:p>
        </p:txBody>
      </p:sp>
      <p:sp>
        <p:nvSpPr>
          <p:cNvPr id="13346" name="AutoShape 34"/>
          <p:cNvSpPr>
            <a:spLocks/>
          </p:cNvSpPr>
          <p:nvPr/>
        </p:nvSpPr>
        <p:spPr bwMode="auto">
          <a:xfrm rot="-5400000">
            <a:off x="3429000" y="1828800"/>
            <a:ext cx="152400" cy="3352800"/>
          </a:xfrm>
          <a:prstGeom prst="rightBrace">
            <a:avLst>
              <a:gd name="adj1" fmla="val 183333"/>
              <a:gd name="adj2" fmla="val 50000"/>
            </a:avLst>
          </a:prstGeom>
          <a:noFill/>
          <a:ln w="9525">
            <a:solidFill>
              <a:srgbClr val="0099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ltLang="en-US"/>
          </a:p>
        </p:txBody>
      </p:sp>
      <p:sp>
        <p:nvSpPr>
          <p:cNvPr id="13348" name="AutoShape 36"/>
          <p:cNvSpPr>
            <a:spLocks/>
          </p:cNvSpPr>
          <p:nvPr/>
        </p:nvSpPr>
        <p:spPr bwMode="auto">
          <a:xfrm rot="5400000">
            <a:off x="2705100" y="3619500"/>
            <a:ext cx="152400" cy="1905000"/>
          </a:xfrm>
          <a:prstGeom prst="rightBrace">
            <a:avLst>
              <a:gd name="adj1" fmla="val 159028"/>
              <a:gd name="adj2" fmla="val 50000"/>
            </a:avLst>
          </a:prstGeom>
          <a:noFill/>
          <a:ln w="127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altLang="en-US" b="1"/>
          </a:p>
        </p:txBody>
      </p:sp>
      <p:sp>
        <p:nvSpPr>
          <p:cNvPr id="13349" name="Rectangle 37"/>
          <p:cNvSpPr>
            <a:spLocks noChangeArrowheads="1"/>
          </p:cNvSpPr>
          <p:nvPr/>
        </p:nvSpPr>
        <p:spPr bwMode="auto">
          <a:xfrm>
            <a:off x="2514600" y="4495800"/>
            <a:ext cx="442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3200" b="1">
                <a:solidFill>
                  <a:srgbClr val="FF0000"/>
                </a:solidFill>
                <a:latin typeface="Times New Roman" pitchFamily="18" charset="0"/>
              </a:rPr>
              <a:t>?</a:t>
            </a:r>
          </a:p>
        </p:txBody>
      </p:sp>
      <p:sp>
        <p:nvSpPr>
          <p:cNvPr id="6740" name="Text Box 596"/>
          <p:cNvSpPr txBox="1">
            <a:spLocks noChangeArrowheads="1"/>
          </p:cNvSpPr>
          <p:nvPr/>
        </p:nvSpPr>
        <p:spPr bwMode="auto">
          <a:xfrm>
            <a:off x="0" y="556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0000FF"/>
                </a:solidFill>
                <a:latin typeface="Times New Roman" pitchFamily="18" charset="0"/>
                <a:cs typeface="Times New Roman" pitchFamily="18" charset="0"/>
              </a:rPr>
              <a:t>Chiều rộng hình chữ nhật là:                    28 - 12 = 16(m)</a:t>
            </a:r>
            <a:endParaRPr lang="en-US" sz="2400">
              <a:solidFill>
                <a:srgbClr val="0000FF"/>
              </a:solidFill>
              <a:latin typeface="Times New Roman" pitchFamily="18" charset="0"/>
              <a:cs typeface="Times New Roman" pitchFamily="18" charset="0"/>
            </a:endParaRPr>
          </a:p>
        </p:txBody>
      </p:sp>
      <p:sp>
        <p:nvSpPr>
          <p:cNvPr id="6741" name="Text Box 597"/>
          <p:cNvSpPr txBox="1">
            <a:spLocks noChangeArrowheads="1"/>
          </p:cNvSpPr>
          <p:nvPr/>
        </p:nvSpPr>
        <p:spPr bwMode="auto">
          <a:xfrm>
            <a:off x="0" y="518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0000FF"/>
                </a:solidFill>
                <a:latin typeface="Times New Roman" pitchFamily="18" charset="0"/>
                <a:cs typeface="Times New Roman" pitchFamily="18" charset="0"/>
              </a:rPr>
              <a:t>Chiều dài hình chữ nhật là: 		         12 : 3 x 7 = 28(m)</a:t>
            </a:r>
            <a:endParaRPr lang="en-US" sz="2400">
              <a:solidFill>
                <a:srgbClr val="0000FF"/>
              </a:solidFill>
              <a:latin typeface="Times New Roman" pitchFamily="18" charset="0"/>
              <a:cs typeface="Times New Roman" pitchFamily="18" charset="0"/>
            </a:endParaRPr>
          </a:p>
        </p:txBody>
      </p:sp>
      <p:sp>
        <p:nvSpPr>
          <p:cNvPr id="6742" name="Text Box 598"/>
          <p:cNvSpPr txBox="1">
            <a:spLocks noChangeArrowheads="1"/>
          </p:cNvSpPr>
          <p:nvPr/>
        </p:nvSpPr>
        <p:spPr bwMode="auto">
          <a:xfrm>
            <a:off x="0" y="480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0000FF"/>
                </a:solidFill>
                <a:latin typeface="Times New Roman" pitchFamily="18" charset="0"/>
                <a:cs typeface="Times New Roman" pitchFamily="18" charset="0"/>
              </a:rPr>
              <a:t>Theo sơ đồ, hiệu số phần bằng nhau là:  7 – 4 = 3 (phần)</a:t>
            </a:r>
            <a:endParaRPr lang="en-US" sz="2400">
              <a:solidFill>
                <a:srgbClr val="0000FF"/>
              </a:solidFill>
              <a:latin typeface="Times New Roman" pitchFamily="18" charset="0"/>
              <a:cs typeface="Times New Roman" pitchFamily="18" charset="0"/>
            </a:endParaRPr>
          </a:p>
        </p:txBody>
      </p:sp>
      <p:sp>
        <p:nvSpPr>
          <p:cNvPr id="6743" name="Text Box 599"/>
          <p:cNvSpPr txBox="1">
            <a:spLocks noChangeArrowheads="1"/>
          </p:cNvSpPr>
          <p:nvPr/>
        </p:nvSpPr>
        <p:spPr bwMode="auto">
          <a:xfrm>
            <a:off x="5029200" y="5943600"/>
            <a:ext cx="563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a:solidFill>
                  <a:srgbClr val="0000FF"/>
                </a:solidFill>
                <a:latin typeface="Times New Roman" pitchFamily="18" charset="0"/>
                <a:cs typeface="Times New Roman" pitchFamily="18" charset="0"/>
              </a:rPr>
              <a:t>Đáp số</a:t>
            </a:r>
            <a:r>
              <a:rPr lang="en-US" altLang="en-US" sz="2400" b="1">
                <a:solidFill>
                  <a:srgbClr val="0000FF"/>
                </a:solidFill>
                <a:latin typeface="Times New Roman" pitchFamily="18" charset="0"/>
                <a:cs typeface="Times New Roman" pitchFamily="18" charset="0"/>
              </a:rPr>
              <a:t>: Chiều dài: 28m;</a:t>
            </a:r>
            <a:br>
              <a:rPr lang="en-US" altLang="en-US" sz="2400" b="1">
                <a:solidFill>
                  <a:srgbClr val="0000FF"/>
                </a:solidFill>
                <a:latin typeface="Times New Roman" pitchFamily="18" charset="0"/>
                <a:cs typeface="Times New Roman" pitchFamily="18" charset="0"/>
              </a:rPr>
            </a:br>
            <a:r>
              <a:rPr lang="en-US" altLang="en-US" sz="2400" b="1">
                <a:solidFill>
                  <a:srgbClr val="0000FF"/>
                </a:solidFill>
                <a:latin typeface="Times New Roman" pitchFamily="18" charset="0"/>
                <a:cs typeface="Times New Roman" pitchFamily="18" charset="0"/>
              </a:rPr>
              <a:t>               Chiều rộng: 16m.</a:t>
            </a:r>
            <a:endParaRPr lang="en-US" sz="2400">
              <a:solidFill>
                <a:srgbClr val="0000FF"/>
              </a:solidFill>
              <a:latin typeface="Times New Roman" pitchFamily="18" charset="0"/>
              <a:cs typeface="Times New Roman" pitchFamily="18" charset="0"/>
            </a:endParaRPr>
          </a:p>
        </p:txBody>
      </p:sp>
      <p:sp>
        <p:nvSpPr>
          <p:cNvPr id="6744" name="Text Box 600"/>
          <p:cNvSpPr txBox="1">
            <a:spLocks noChangeArrowheads="1"/>
          </p:cNvSpPr>
          <p:nvPr/>
        </p:nvSpPr>
        <p:spPr bwMode="auto">
          <a:xfrm>
            <a:off x="-76200" y="4114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Chiều rộng:</a:t>
            </a:r>
            <a:endParaRPr lang="en-US" sz="2400" b="1">
              <a:solidFill>
                <a:srgbClr val="0000FF"/>
              </a:solidFill>
              <a:latin typeface="Times New Roman" pitchFamily="18" charset="0"/>
              <a:cs typeface="Times New Roman" pitchFamily="18" charset="0"/>
            </a:endParaRPr>
          </a:p>
        </p:txBody>
      </p:sp>
      <p:sp>
        <p:nvSpPr>
          <p:cNvPr id="6745" name="Text Box 601"/>
          <p:cNvSpPr txBox="1">
            <a:spLocks noChangeArrowheads="1"/>
          </p:cNvSpPr>
          <p:nvPr/>
        </p:nvSpPr>
        <p:spPr bwMode="auto">
          <a:xfrm>
            <a:off x="0" y="3352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0000FF"/>
                </a:solidFill>
                <a:latin typeface="Times New Roman" pitchFamily="18" charset="0"/>
                <a:cs typeface="Times New Roman" pitchFamily="18" charset="0"/>
              </a:rPr>
              <a:t>Chiều dài: </a:t>
            </a:r>
            <a:endParaRPr lang="en-US" sz="2400" b="1">
              <a:solidFill>
                <a:srgbClr val="0000FF"/>
              </a:solidFill>
              <a:latin typeface="Times New Roman" pitchFamily="18" charset="0"/>
              <a:cs typeface="Times New Roman" pitchFamily="18" charset="0"/>
            </a:endParaRPr>
          </a:p>
        </p:txBody>
      </p:sp>
      <p:sp>
        <p:nvSpPr>
          <p:cNvPr id="6746" name="Text Box 602"/>
          <p:cNvSpPr txBox="1">
            <a:spLocks noChangeArrowheads="1"/>
          </p:cNvSpPr>
          <p:nvPr/>
        </p:nvSpPr>
        <p:spPr bwMode="auto">
          <a:xfrm>
            <a:off x="0" y="2811463"/>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Ta có sơ đồ :</a:t>
            </a:r>
            <a:endParaRPr lang="en-US" sz="2400" b="1">
              <a:solidFill>
                <a:srgbClr val="0000FF"/>
              </a:solidFill>
              <a:latin typeface="Times New Roman" pitchFamily="18" charset="0"/>
              <a:cs typeface="Times New Roman" pitchFamily="18" charset="0"/>
            </a:endParaRPr>
          </a:p>
        </p:txBody>
      </p:sp>
      <p:sp>
        <p:nvSpPr>
          <p:cNvPr id="6747" name="Text Box 603"/>
          <p:cNvSpPr txBox="1">
            <a:spLocks noChangeArrowheads="1"/>
          </p:cNvSpPr>
          <p:nvPr/>
        </p:nvSpPr>
        <p:spPr bwMode="auto">
          <a:xfrm>
            <a:off x="3200400" y="29718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b="1">
                <a:solidFill>
                  <a:srgbClr val="FF0000"/>
                </a:solidFill>
                <a:latin typeface="Times New Roman" pitchFamily="18" charset="0"/>
                <a:cs typeface="Times New Roman" pitchFamily="18" charset="0"/>
              </a:rPr>
              <a:t>?</a:t>
            </a:r>
            <a:endParaRPr lang="en-US" sz="2800" b="1">
              <a:solidFill>
                <a:srgbClr val="FF0000"/>
              </a:solidFill>
              <a:latin typeface="Times New Roman" pitchFamily="18" charset="0"/>
              <a:cs typeface="Times New Roman" pitchFamily="18" charset="0"/>
            </a:endParaRPr>
          </a:p>
        </p:txBody>
      </p:sp>
      <p:sp>
        <p:nvSpPr>
          <p:cNvPr id="6748" name="Text Box 604"/>
          <p:cNvSpPr txBox="1">
            <a:spLocks noChangeArrowheads="1"/>
          </p:cNvSpPr>
          <p:nvPr/>
        </p:nvSpPr>
        <p:spPr bwMode="auto">
          <a:xfrm>
            <a:off x="0" y="16764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u="sng" dirty="0">
                <a:solidFill>
                  <a:srgbClr val="009900"/>
                </a:solidFill>
                <a:latin typeface="Times New Roman" pitchFamily="18" charset="0"/>
                <a:cs typeface="Times New Roman" pitchFamily="18" charset="0"/>
              </a:rPr>
              <a:t>* </a:t>
            </a:r>
            <a:r>
              <a:rPr lang="en-US" altLang="en-US" sz="2400" b="1" u="sng" dirty="0" err="1">
                <a:solidFill>
                  <a:srgbClr val="009900"/>
                </a:solidFill>
                <a:latin typeface="Times New Roman" pitchFamily="18" charset="0"/>
                <a:cs typeface="Times New Roman" pitchFamily="18" charset="0"/>
              </a:rPr>
              <a:t>Bài</a:t>
            </a:r>
            <a:r>
              <a:rPr lang="en-US" altLang="en-US" sz="2400" b="1" u="sng" dirty="0">
                <a:solidFill>
                  <a:srgbClr val="009900"/>
                </a:solidFill>
                <a:latin typeface="Times New Roman" pitchFamily="18" charset="0"/>
                <a:cs typeface="Times New Roman" pitchFamily="18" charset="0"/>
              </a:rPr>
              <a:t> </a:t>
            </a:r>
            <a:r>
              <a:rPr lang="en-US" altLang="en-US" sz="2400" b="1" u="sng" dirty="0" err="1">
                <a:solidFill>
                  <a:srgbClr val="009900"/>
                </a:solidFill>
                <a:latin typeface="Times New Roman" pitchFamily="18" charset="0"/>
                <a:cs typeface="Times New Roman" pitchFamily="18" charset="0"/>
              </a:rPr>
              <a:t>toán</a:t>
            </a:r>
            <a:r>
              <a:rPr lang="en-US" altLang="en-US" sz="2400" b="1" u="sng" dirty="0">
                <a:solidFill>
                  <a:srgbClr val="009900"/>
                </a:solidFill>
                <a:latin typeface="Times New Roman" pitchFamily="18" charset="0"/>
                <a:cs typeface="Times New Roman" pitchFamily="18" charset="0"/>
              </a:rPr>
              <a:t> 2</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Một</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hình</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chữ</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nhật</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có</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chiều</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dài</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hơn</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chiều</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rộng</a:t>
            </a:r>
            <a:r>
              <a:rPr lang="en-US" altLang="en-US" sz="2400" b="1" dirty="0">
                <a:solidFill>
                  <a:srgbClr val="009900"/>
                </a:solidFill>
                <a:latin typeface="Times New Roman" pitchFamily="18" charset="0"/>
                <a:cs typeface="Times New Roman" pitchFamily="18" charset="0"/>
              </a:rPr>
              <a:t> 12m. </a:t>
            </a:r>
            <a:r>
              <a:rPr lang="en-US" altLang="en-US" sz="2400" b="1" dirty="0" err="1">
                <a:solidFill>
                  <a:srgbClr val="009900"/>
                </a:solidFill>
                <a:latin typeface="Times New Roman" pitchFamily="18" charset="0"/>
                <a:cs typeface="Times New Roman" pitchFamily="18" charset="0"/>
              </a:rPr>
              <a:t>Tìm</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chiều</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dài</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chiều</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rộng</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của</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hình</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đó</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biết</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rằng</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chiều</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dài</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bằng</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chiều</a:t>
            </a:r>
            <a:r>
              <a:rPr lang="en-US" altLang="en-US" sz="2400" b="1" dirty="0">
                <a:solidFill>
                  <a:srgbClr val="009900"/>
                </a:solidFill>
                <a:latin typeface="Times New Roman" pitchFamily="18" charset="0"/>
                <a:cs typeface="Times New Roman" pitchFamily="18" charset="0"/>
              </a:rPr>
              <a:t> </a:t>
            </a:r>
            <a:r>
              <a:rPr lang="en-US" altLang="en-US" sz="2400" b="1" dirty="0" err="1">
                <a:solidFill>
                  <a:srgbClr val="009900"/>
                </a:solidFill>
                <a:latin typeface="Times New Roman" pitchFamily="18" charset="0"/>
                <a:cs typeface="Times New Roman" pitchFamily="18" charset="0"/>
              </a:rPr>
              <a:t>rộng</a:t>
            </a:r>
            <a:r>
              <a:rPr lang="en-US" altLang="en-US" sz="2400" b="1" dirty="0">
                <a:solidFill>
                  <a:srgbClr val="009900"/>
                </a:solidFill>
                <a:latin typeface="Times New Roman" pitchFamily="18" charset="0"/>
                <a:cs typeface="Times New Roman" pitchFamily="18" charset="0"/>
              </a:rPr>
              <a:t>.</a:t>
            </a:r>
            <a:endParaRPr lang="en-US" sz="2400" dirty="0">
              <a:solidFill>
                <a:srgbClr val="009900"/>
              </a:solidFill>
              <a:latin typeface="Times New Roman" pitchFamily="18" charset="0"/>
              <a:cs typeface="Times New Roman" pitchFamily="18" charset="0"/>
            </a:endParaRPr>
          </a:p>
        </p:txBody>
      </p:sp>
      <p:sp>
        <p:nvSpPr>
          <p:cNvPr id="11299" name="Text Box 605"/>
          <p:cNvSpPr txBox="1">
            <a:spLocks noChangeArrowheads="1"/>
          </p:cNvSpPr>
          <p:nvPr/>
        </p:nvSpPr>
        <p:spPr bwMode="auto">
          <a:xfrm>
            <a:off x="0" y="533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dirty="0" err="1">
                <a:solidFill>
                  <a:srgbClr val="0000FF"/>
                </a:solidFill>
                <a:latin typeface="Times New Roman" pitchFamily="18" charset="0"/>
                <a:cs typeface="Times New Roman" pitchFamily="18" charset="0"/>
              </a:rPr>
              <a:t>Toán</a:t>
            </a:r>
            <a:endParaRPr lang="en-US" sz="2800" b="1" dirty="0">
              <a:solidFill>
                <a:srgbClr val="0000FF"/>
              </a:solidFill>
              <a:latin typeface="Times New Roman" pitchFamily="18" charset="0"/>
              <a:cs typeface="Times New Roman" pitchFamily="18" charset="0"/>
            </a:endParaRPr>
          </a:p>
        </p:txBody>
      </p:sp>
      <p:sp>
        <p:nvSpPr>
          <p:cNvPr id="11301" name="Text Box 607"/>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solidFill>
                  <a:srgbClr val="FF0000"/>
                </a:solidFill>
                <a:latin typeface="Times New Roman" pitchFamily="18" charset="0"/>
                <a:cs typeface="Times New Roman" pitchFamily="18" charset="0"/>
              </a:rPr>
              <a:t>Tìm hai số biết hiệu và tỉ số của hai số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48"/>
                                        </p:tgtEl>
                                        <p:attrNameLst>
                                          <p:attrName>style.visibility</p:attrName>
                                        </p:attrNameLst>
                                      </p:cBhvr>
                                      <p:to>
                                        <p:strVal val="visible"/>
                                      </p:to>
                                    </p:set>
                                    <p:anim calcmode="lin" valueType="num">
                                      <p:cBhvr additive="base">
                                        <p:cTn id="7" dur="500" fill="hold"/>
                                        <p:tgtEl>
                                          <p:spTgt spid="6748"/>
                                        </p:tgtEl>
                                        <p:attrNameLst>
                                          <p:attrName>ppt_x</p:attrName>
                                        </p:attrNameLst>
                                      </p:cBhvr>
                                      <p:tavLst>
                                        <p:tav tm="0">
                                          <p:val>
                                            <p:strVal val="#ppt_x"/>
                                          </p:val>
                                        </p:tav>
                                        <p:tav tm="100000">
                                          <p:val>
                                            <p:strVal val="#ppt_x"/>
                                          </p:val>
                                        </p:tav>
                                      </p:tavLst>
                                    </p:anim>
                                    <p:anim calcmode="lin" valueType="num">
                                      <p:cBhvr additive="base">
                                        <p:cTn id="8" dur="500" fill="hold"/>
                                        <p:tgtEl>
                                          <p:spTgt spid="67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5"/>
                                        </p:tgtEl>
                                        <p:attrNameLst>
                                          <p:attrName>style.visibility</p:attrName>
                                        </p:attrNameLst>
                                      </p:cBhvr>
                                      <p:to>
                                        <p:strVal val="visible"/>
                                      </p:to>
                                    </p:set>
                                    <p:anim calcmode="lin" valueType="num">
                                      <p:cBhvr additive="base">
                                        <p:cTn id="11" dur="500" fill="hold"/>
                                        <p:tgtEl>
                                          <p:spTgt spid="13315"/>
                                        </p:tgtEl>
                                        <p:attrNameLst>
                                          <p:attrName>ppt_x</p:attrName>
                                        </p:attrNameLst>
                                      </p:cBhvr>
                                      <p:tavLst>
                                        <p:tav tm="0">
                                          <p:val>
                                            <p:strVal val="#ppt_x"/>
                                          </p:val>
                                        </p:tav>
                                        <p:tav tm="100000">
                                          <p:val>
                                            <p:strVal val="#ppt_x"/>
                                          </p:val>
                                        </p:tav>
                                      </p:tavLst>
                                    </p:anim>
                                    <p:anim calcmode="lin" valueType="num">
                                      <p:cBhvr additive="base">
                                        <p:cTn id="12"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29"/>
                                        </p:tgtEl>
                                        <p:attrNameLst>
                                          <p:attrName>style.visibility</p:attrName>
                                        </p:attrNameLst>
                                      </p:cBhvr>
                                      <p:to>
                                        <p:strVal val="visible"/>
                                      </p:to>
                                    </p:set>
                                    <p:anim calcmode="lin" valueType="num">
                                      <p:cBhvr additive="base">
                                        <p:cTn id="17" dur="500" fill="hold"/>
                                        <p:tgtEl>
                                          <p:spTgt spid="13329"/>
                                        </p:tgtEl>
                                        <p:attrNameLst>
                                          <p:attrName>ppt_x</p:attrName>
                                        </p:attrNameLst>
                                      </p:cBhvr>
                                      <p:tavLst>
                                        <p:tav tm="0">
                                          <p:val>
                                            <p:strVal val="#ppt_x"/>
                                          </p:val>
                                        </p:tav>
                                        <p:tav tm="100000">
                                          <p:val>
                                            <p:strVal val="#ppt_x"/>
                                          </p:val>
                                        </p:tav>
                                      </p:tavLst>
                                    </p:anim>
                                    <p:anim calcmode="lin" valueType="num">
                                      <p:cBhvr additive="base">
                                        <p:cTn id="18" dur="500" fill="hold"/>
                                        <p:tgtEl>
                                          <p:spTgt spid="1332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746"/>
                                        </p:tgtEl>
                                        <p:attrNameLst>
                                          <p:attrName>style.visibility</p:attrName>
                                        </p:attrNameLst>
                                      </p:cBhvr>
                                      <p:to>
                                        <p:strVal val="visible"/>
                                      </p:to>
                                    </p:set>
                                    <p:anim calcmode="lin" valueType="num">
                                      <p:cBhvr additive="base">
                                        <p:cTn id="23" dur="500" fill="hold"/>
                                        <p:tgtEl>
                                          <p:spTgt spid="6746"/>
                                        </p:tgtEl>
                                        <p:attrNameLst>
                                          <p:attrName>ppt_x</p:attrName>
                                        </p:attrNameLst>
                                      </p:cBhvr>
                                      <p:tavLst>
                                        <p:tav tm="0">
                                          <p:val>
                                            <p:strVal val="#ppt_x"/>
                                          </p:val>
                                        </p:tav>
                                        <p:tav tm="100000">
                                          <p:val>
                                            <p:strVal val="#ppt_x"/>
                                          </p:val>
                                        </p:tav>
                                      </p:tavLst>
                                    </p:anim>
                                    <p:anim calcmode="lin" valueType="num">
                                      <p:cBhvr additive="base">
                                        <p:cTn id="24" dur="500" fill="hold"/>
                                        <p:tgtEl>
                                          <p:spTgt spid="674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745"/>
                                        </p:tgtEl>
                                        <p:attrNameLst>
                                          <p:attrName>style.visibility</p:attrName>
                                        </p:attrNameLst>
                                      </p:cBhvr>
                                      <p:to>
                                        <p:strVal val="visible"/>
                                      </p:to>
                                    </p:set>
                                    <p:anim calcmode="lin" valueType="num">
                                      <p:cBhvr additive="base">
                                        <p:cTn id="29" dur="500" fill="hold"/>
                                        <p:tgtEl>
                                          <p:spTgt spid="6745"/>
                                        </p:tgtEl>
                                        <p:attrNameLst>
                                          <p:attrName>ppt_x</p:attrName>
                                        </p:attrNameLst>
                                      </p:cBhvr>
                                      <p:tavLst>
                                        <p:tav tm="0">
                                          <p:val>
                                            <p:strVal val="#ppt_x"/>
                                          </p:val>
                                        </p:tav>
                                        <p:tav tm="100000">
                                          <p:val>
                                            <p:strVal val="#ppt_x"/>
                                          </p:val>
                                        </p:tav>
                                      </p:tavLst>
                                    </p:anim>
                                    <p:anim calcmode="lin" valueType="num">
                                      <p:cBhvr additive="base">
                                        <p:cTn id="30" dur="500" fill="hold"/>
                                        <p:tgtEl>
                                          <p:spTgt spid="674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317"/>
                                        </p:tgtEl>
                                        <p:attrNameLst>
                                          <p:attrName>style.visibility</p:attrName>
                                        </p:attrNameLst>
                                      </p:cBhvr>
                                      <p:to>
                                        <p:strVal val="visible"/>
                                      </p:to>
                                    </p:set>
                                    <p:anim calcmode="lin" valueType="num">
                                      <p:cBhvr additive="base">
                                        <p:cTn id="35" dur="500" fill="hold"/>
                                        <p:tgtEl>
                                          <p:spTgt spid="13317"/>
                                        </p:tgtEl>
                                        <p:attrNameLst>
                                          <p:attrName>ppt_x</p:attrName>
                                        </p:attrNameLst>
                                      </p:cBhvr>
                                      <p:tavLst>
                                        <p:tav tm="0">
                                          <p:val>
                                            <p:strVal val="#ppt_x"/>
                                          </p:val>
                                        </p:tav>
                                        <p:tav tm="100000">
                                          <p:val>
                                            <p:strVal val="#ppt_x"/>
                                          </p:val>
                                        </p:tav>
                                      </p:tavLst>
                                    </p:anim>
                                    <p:anim calcmode="lin" valueType="num">
                                      <p:cBhvr additive="base">
                                        <p:cTn id="36" dur="500" fill="hold"/>
                                        <p:tgtEl>
                                          <p:spTgt spid="133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ppt_x"/>
                                          </p:val>
                                        </p:tav>
                                        <p:tav tm="100000">
                                          <p:val>
                                            <p:strVal val="#ppt_x"/>
                                          </p:val>
                                        </p:tav>
                                      </p:tavLst>
                                    </p:anim>
                                    <p:anim calcmode="lin" valueType="num">
                                      <p:cBhvr additive="base">
                                        <p:cTn id="40" dur="500" fill="hold"/>
                                        <p:tgtEl>
                                          <p:spTgt spid="133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3"/>
                                        </p:tgtEl>
                                        <p:attrNameLst>
                                          <p:attrName>style.visibility</p:attrName>
                                        </p:attrNameLst>
                                      </p:cBhvr>
                                      <p:to>
                                        <p:strVal val="visible"/>
                                      </p:to>
                                    </p:set>
                                    <p:anim calcmode="lin" valueType="num">
                                      <p:cBhvr additive="base">
                                        <p:cTn id="43" dur="500" fill="hold"/>
                                        <p:tgtEl>
                                          <p:spTgt spid="13323"/>
                                        </p:tgtEl>
                                        <p:attrNameLst>
                                          <p:attrName>ppt_x</p:attrName>
                                        </p:attrNameLst>
                                      </p:cBhvr>
                                      <p:tavLst>
                                        <p:tav tm="0">
                                          <p:val>
                                            <p:strVal val="#ppt_x"/>
                                          </p:val>
                                        </p:tav>
                                        <p:tav tm="100000">
                                          <p:val>
                                            <p:strVal val="#ppt_x"/>
                                          </p:val>
                                        </p:tav>
                                      </p:tavLst>
                                    </p:anim>
                                    <p:anim calcmode="lin" valueType="num">
                                      <p:cBhvr additive="base">
                                        <p:cTn id="44" dur="500" fill="hold"/>
                                        <p:tgtEl>
                                          <p:spTgt spid="133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anim calcmode="lin" valueType="num">
                                      <p:cBhvr additive="base">
                                        <p:cTn id="47" dur="500" fill="hold"/>
                                        <p:tgtEl>
                                          <p:spTgt spid="13324"/>
                                        </p:tgtEl>
                                        <p:attrNameLst>
                                          <p:attrName>ppt_x</p:attrName>
                                        </p:attrNameLst>
                                      </p:cBhvr>
                                      <p:tavLst>
                                        <p:tav tm="0">
                                          <p:val>
                                            <p:strVal val="#ppt_x"/>
                                          </p:val>
                                        </p:tav>
                                        <p:tav tm="100000">
                                          <p:val>
                                            <p:strVal val="#ppt_x"/>
                                          </p:val>
                                        </p:tav>
                                      </p:tavLst>
                                    </p:anim>
                                    <p:anim calcmode="lin" valueType="num">
                                      <p:cBhvr additive="base">
                                        <p:cTn id="48" dur="500" fill="hold"/>
                                        <p:tgtEl>
                                          <p:spTgt spid="133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6"/>
                                        </p:tgtEl>
                                        <p:attrNameLst>
                                          <p:attrName>style.visibility</p:attrName>
                                        </p:attrNameLst>
                                      </p:cBhvr>
                                      <p:to>
                                        <p:strVal val="visible"/>
                                      </p:to>
                                    </p:set>
                                    <p:anim calcmode="lin" valueType="num">
                                      <p:cBhvr additive="base">
                                        <p:cTn id="51" dur="500" fill="hold"/>
                                        <p:tgtEl>
                                          <p:spTgt spid="13326"/>
                                        </p:tgtEl>
                                        <p:attrNameLst>
                                          <p:attrName>ppt_x</p:attrName>
                                        </p:attrNameLst>
                                      </p:cBhvr>
                                      <p:tavLst>
                                        <p:tav tm="0">
                                          <p:val>
                                            <p:strVal val="#ppt_x"/>
                                          </p:val>
                                        </p:tav>
                                        <p:tav tm="100000">
                                          <p:val>
                                            <p:strVal val="#ppt_x"/>
                                          </p:val>
                                        </p:tav>
                                      </p:tavLst>
                                    </p:anim>
                                    <p:anim calcmode="lin" valueType="num">
                                      <p:cBhvr additive="base">
                                        <p:cTn id="52" dur="500" fill="hold"/>
                                        <p:tgtEl>
                                          <p:spTgt spid="133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36"/>
                                        </p:tgtEl>
                                        <p:attrNameLst>
                                          <p:attrName>style.visibility</p:attrName>
                                        </p:attrNameLst>
                                      </p:cBhvr>
                                      <p:to>
                                        <p:strVal val="visible"/>
                                      </p:to>
                                    </p:set>
                                    <p:anim calcmode="lin" valueType="num">
                                      <p:cBhvr additive="base">
                                        <p:cTn id="55" dur="500" fill="hold"/>
                                        <p:tgtEl>
                                          <p:spTgt spid="13336"/>
                                        </p:tgtEl>
                                        <p:attrNameLst>
                                          <p:attrName>ppt_x</p:attrName>
                                        </p:attrNameLst>
                                      </p:cBhvr>
                                      <p:tavLst>
                                        <p:tav tm="0">
                                          <p:val>
                                            <p:strVal val="#ppt_x"/>
                                          </p:val>
                                        </p:tav>
                                        <p:tav tm="100000">
                                          <p:val>
                                            <p:strVal val="#ppt_x"/>
                                          </p:val>
                                        </p:tav>
                                      </p:tavLst>
                                    </p:anim>
                                    <p:anim calcmode="lin" valueType="num">
                                      <p:cBhvr additive="base">
                                        <p:cTn id="56" dur="500" fill="hold"/>
                                        <p:tgtEl>
                                          <p:spTgt spid="133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7"/>
                                        </p:tgtEl>
                                        <p:attrNameLst>
                                          <p:attrName>style.visibility</p:attrName>
                                        </p:attrNameLst>
                                      </p:cBhvr>
                                      <p:to>
                                        <p:strVal val="visible"/>
                                      </p:to>
                                    </p:set>
                                    <p:anim calcmode="lin" valueType="num">
                                      <p:cBhvr additive="base">
                                        <p:cTn id="59" dur="500" fill="hold"/>
                                        <p:tgtEl>
                                          <p:spTgt spid="13337"/>
                                        </p:tgtEl>
                                        <p:attrNameLst>
                                          <p:attrName>ppt_x</p:attrName>
                                        </p:attrNameLst>
                                      </p:cBhvr>
                                      <p:tavLst>
                                        <p:tav tm="0">
                                          <p:val>
                                            <p:strVal val="#ppt_x"/>
                                          </p:val>
                                        </p:tav>
                                        <p:tav tm="100000">
                                          <p:val>
                                            <p:strVal val="#ppt_x"/>
                                          </p:val>
                                        </p:tav>
                                      </p:tavLst>
                                    </p:anim>
                                    <p:anim calcmode="lin" valueType="num">
                                      <p:cBhvr additive="base">
                                        <p:cTn id="60" dur="500" fill="hold"/>
                                        <p:tgtEl>
                                          <p:spTgt spid="1333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8"/>
                                        </p:tgtEl>
                                        <p:attrNameLst>
                                          <p:attrName>style.visibility</p:attrName>
                                        </p:attrNameLst>
                                      </p:cBhvr>
                                      <p:to>
                                        <p:strVal val="visible"/>
                                      </p:to>
                                    </p:set>
                                    <p:anim calcmode="lin" valueType="num">
                                      <p:cBhvr additive="base">
                                        <p:cTn id="63" dur="500" fill="hold"/>
                                        <p:tgtEl>
                                          <p:spTgt spid="13338"/>
                                        </p:tgtEl>
                                        <p:attrNameLst>
                                          <p:attrName>ppt_x</p:attrName>
                                        </p:attrNameLst>
                                      </p:cBhvr>
                                      <p:tavLst>
                                        <p:tav tm="0">
                                          <p:val>
                                            <p:strVal val="#ppt_x"/>
                                          </p:val>
                                        </p:tav>
                                        <p:tav tm="100000">
                                          <p:val>
                                            <p:strVal val="#ppt_x"/>
                                          </p:val>
                                        </p:tav>
                                      </p:tavLst>
                                    </p:anim>
                                    <p:anim calcmode="lin" valueType="num">
                                      <p:cBhvr additive="base">
                                        <p:cTn id="64" dur="500" fill="hold"/>
                                        <p:tgtEl>
                                          <p:spTgt spid="1333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9"/>
                                        </p:tgtEl>
                                        <p:attrNameLst>
                                          <p:attrName>style.visibility</p:attrName>
                                        </p:attrNameLst>
                                      </p:cBhvr>
                                      <p:to>
                                        <p:strVal val="visible"/>
                                      </p:to>
                                    </p:set>
                                    <p:anim calcmode="lin" valueType="num">
                                      <p:cBhvr additive="base">
                                        <p:cTn id="67" dur="500" fill="hold"/>
                                        <p:tgtEl>
                                          <p:spTgt spid="13339"/>
                                        </p:tgtEl>
                                        <p:attrNameLst>
                                          <p:attrName>ppt_x</p:attrName>
                                        </p:attrNameLst>
                                      </p:cBhvr>
                                      <p:tavLst>
                                        <p:tav tm="0">
                                          <p:val>
                                            <p:strVal val="#ppt_x"/>
                                          </p:val>
                                        </p:tav>
                                        <p:tav tm="100000">
                                          <p:val>
                                            <p:strVal val="#ppt_x"/>
                                          </p:val>
                                        </p:tav>
                                      </p:tavLst>
                                    </p:anim>
                                    <p:anim calcmode="lin" valueType="num">
                                      <p:cBhvr additive="base">
                                        <p:cTn id="68" dur="500" fill="hold"/>
                                        <p:tgtEl>
                                          <p:spTgt spid="1333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744"/>
                                        </p:tgtEl>
                                        <p:attrNameLst>
                                          <p:attrName>style.visibility</p:attrName>
                                        </p:attrNameLst>
                                      </p:cBhvr>
                                      <p:to>
                                        <p:strVal val="visible"/>
                                      </p:to>
                                    </p:set>
                                    <p:anim calcmode="lin" valueType="num">
                                      <p:cBhvr additive="base">
                                        <p:cTn id="73" dur="500" fill="hold"/>
                                        <p:tgtEl>
                                          <p:spTgt spid="6744"/>
                                        </p:tgtEl>
                                        <p:attrNameLst>
                                          <p:attrName>ppt_x</p:attrName>
                                        </p:attrNameLst>
                                      </p:cBhvr>
                                      <p:tavLst>
                                        <p:tav tm="0">
                                          <p:val>
                                            <p:strVal val="#ppt_x"/>
                                          </p:val>
                                        </p:tav>
                                        <p:tav tm="100000">
                                          <p:val>
                                            <p:strVal val="#ppt_x"/>
                                          </p:val>
                                        </p:tav>
                                      </p:tavLst>
                                    </p:anim>
                                    <p:anim calcmode="lin" valueType="num">
                                      <p:cBhvr additive="base">
                                        <p:cTn id="74" dur="500" fill="hold"/>
                                        <p:tgtEl>
                                          <p:spTgt spid="6744"/>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318"/>
                                        </p:tgtEl>
                                        <p:attrNameLst>
                                          <p:attrName>style.visibility</p:attrName>
                                        </p:attrNameLst>
                                      </p:cBhvr>
                                      <p:to>
                                        <p:strVal val="visible"/>
                                      </p:to>
                                    </p:set>
                                    <p:anim calcmode="lin" valueType="num">
                                      <p:cBhvr additive="base">
                                        <p:cTn id="79" dur="500" fill="hold"/>
                                        <p:tgtEl>
                                          <p:spTgt spid="13318"/>
                                        </p:tgtEl>
                                        <p:attrNameLst>
                                          <p:attrName>ppt_x</p:attrName>
                                        </p:attrNameLst>
                                      </p:cBhvr>
                                      <p:tavLst>
                                        <p:tav tm="0">
                                          <p:val>
                                            <p:strVal val="#ppt_x"/>
                                          </p:val>
                                        </p:tav>
                                        <p:tav tm="100000">
                                          <p:val>
                                            <p:strVal val="#ppt_x"/>
                                          </p:val>
                                        </p:tav>
                                      </p:tavLst>
                                    </p:anim>
                                    <p:anim calcmode="lin" valueType="num">
                                      <p:cBhvr additive="base">
                                        <p:cTn id="80" dur="500" fill="hold"/>
                                        <p:tgtEl>
                                          <p:spTgt spid="133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25"/>
                                        </p:tgtEl>
                                        <p:attrNameLst>
                                          <p:attrName>style.visibility</p:attrName>
                                        </p:attrNameLst>
                                      </p:cBhvr>
                                      <p:to>
                                        <p:strVal val="visible"/>
                                      </p:to>
                                    </p:set>
                                    <p:anim calcmode="lin" valueType="num">
                                      <p:cBhvr additive="base">
                                        <p:cTn id="83" dur="500" fill="hold"/>
                                        <p:tgtEl>
                                          <p:spTgt spid="13325"/>
                                        </p:tgtEl>
                                        <p:attrNameLst>
                                          <p:attrName>ppt_x</p:attrName>
                                        </p:attrNameLst>
                                      </p:cBhvr>
                                      <p:tavLst>
                                        <p:tav tm="0">
                                          <p:val>
                                            <p:strVal val="#ppt_x"/>
                                          </p:val>
                                        </p:tav>
                                        <p:tav tm="100000">
                                          <p:val>
                                            <p:strVal val="#ppt_x"/>
                                          </p:val>
                                        </p:tav>
                                      </p:tavLst>
                                    </p:anim>
                                    <p:anim calcmode="lin" valueType="num">
                                      <p:cBhvr additive="base">
                                        <p:cTn id="84" dur="500" fill="hold"/>
                                        <p:tgtEl>
                                          <p:spTgt spid="133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19"/>
                                        </p:tgtEl>
                                        <p:attrNameLst>
                                          <p:attrName>style.visibility</p:attrName>
                                        </p:attrNameLst>
                                      </p:cBhvr>
                                      <p:to>
                                        <p:strVal val="visible"/>
                                      </p:to>
                                    </p:set>
                                    <p:anim calcmode="lin" valueType="num">
                                      <p:cBhvr additive="base">
                                        <p:cTn id="87" dur="500" fill="hold"/>
                                        <p:tgtEl>
                                          <p:spTgt spid="13319"/>
                                        </p:tgtEl>
                                        <p:attrNameLst>
                                          <p:attrName>ppt_x</p:attrName>
                                        </p:attrNameLst>
                                      </p:cBhvr>
                                      <p:tavLst>
                                        <p:tav tm="0">
                                          <p:val>
                                            <p:strVal val="#ppt_x"/>
                                          </p:val>
                                        </p:tav>
                                        <p:tav tm="100000">
                                          <p:val>
                                            <p:strVal val="#ppt_x"/>
                                          </p:val>
                                        </p:tav>
                                      </p:tavLst>
                                    </p:anim>
                                    <p:anim calcmode="lin" valueType="num">
                                      <p:cBhvr additive="base">
                                        <p:cTn id="88" dur="500" fill="hold"/>
                                        <p:tgtEl>
                                          <p:spTgt spid="1331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20"/>
                                        </p:tgtEl>
                                        <p:attrNameLst>
                                          <p:attrName>style.visibility</p:attrName>
                                        </p:attrNameLst>
                                      </p:cBhvr>
                                      <p:to>
                                        <p:strVal val="visible"/>
                                      </p:to>
                                    </p:set>
                                    <p:anim calcmode="lin" valueType="num">
                                      <p:cBhvr additive="base">
                                        <p:cTn id="91" dur="500" fill="hold"/>
                                        <p:tgtEl>
                                          <p:spTgt spid="13320"/>
                                        </p:tgtEl>
                                        <p:attrNameLst>
                                          <p:attrName>ppt_x</p:attrName>
                                        </p:attrNameLst>
                                      </p:cBhvr>
                                      <p:tavLst>
                                        <p:tav tm="0">
                                          <p:val>
                                            <p:strVal val="#ppt_x"/>
                                          </p:val>
                                        </p:tav>
                                        <p:tav tm="100000">
                                          <p:val>
                                            <p:strVal val="#ppt_x"/>
                                          </p:val>
                                        </p:tav>
                                      </p:tavLst>
                                    </p:anim>
                                    <p:anim calcmode="lin" valueType="num">
                                      <p:cBhvr additive="base">
                                        <p:cTn id="92" dur="500" fill="hold"/>
                                        <p:tgtEl>
                                          <p:spTgt spid="1332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21"/>
                                        </p:tgtEl>
                                        <p:attrNameLst>
                                          <p:attrName>style.visibility</p:attrName>
                                        </p:attrNameLst>
                                      </p:cBhvr>
                                      <p:to>
                                        <p:strVal val="visible"/>
                                      </p:to>
                                    </p:set>
                                    <p:anim calcmode="lin" valueType="num">
                                      <p:cBhvr additive="base">
                                        <p:cTn id="95" dur="500" fill="hold"/>
                                        <p:tgtEl>
                                          <p:spTgt spid="13321"/>
                                        </p:tgtEl>
                                        <p:attrNameLst>
                                          <p:attrName>ppt_x</p:attrName>
                                        </p:attrNameLst>
                                      </p:cBhvr>
                                      <p:tavLst>
                                        <p:tav tm="0">
                                          <p:val>
                                            <p:strVal val="#ppt_x"/>
                                          </p:val>
                                        </p:tav>
                                        <p:tav tm="100000">
                                          <p:val>
                                            <p:strVal val="#ppt_x"/>
                                          </p:val>
                                        </p:tav>
                                      </p:tavLst>
                                    </p:anim>
                                    <p:anim calcmode="lin" valueType="num">
                                      <p:cBhvr additive="base">
                                        <p:cTn id="96" dur="500" fill="hold"/>
                                        <p:tgtEl>
                                          <p:spTgt spid="1332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27"/>
                                        </p:tgtEl>
                                        <p:attrNameLst>
                                          <p:attrName>style.visibility</p:attrName>
                                        </p:attrNameLst>
                                      </p:cBhvr>
                                      <p:to>
                                        <p:strVal val="visible"/>
                                      </p:to>
                                    </p:set>
                                    <p:anim calcmode="lin" valueType="num">
                                      <p:cBhvr additive="base">
                                        <p:cTn id="99" dur="500" fill="hold"/>
                                        <p:tgtEl>
                                          <p:spTgt spid="13327"/>
                                        </p:tgtEl>
                                        <p:attrNameLst>
                                          <p:attrName>ppt_x</p:attrName>
                                        </p:attrNameLst>
                                      </p:cBhvr>
                                      <p:tavLst>
                                        <p:tav tm="0">
                                          <p:val>
                                            <p:strVal val="#ppt_x"/>
                                          </p:val>
                                        </p:tav>
                                        <p:tav tm="100000">
                                          <p:val>
                                            <p:strVal val="#ppt_x"/>
                                          </p:val>
                                        </p:tav>
                                      </p:tavLst>
                                    </p:anim>
                                    <p:anim calcmode="lin" valueType="num">
                                      <p:cBhvr additive="base">
                                        <p:cTn id="100"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3342"/>
                                        </p:tgtEl>
                                        <p:attrNameLst>
                                          <p:attrName>style.visibility</p:attrName>
                                        </p:attrNameLst>
                                      </p:cBhvr>
                                      <p:to>
                                        <p:strVal val="visible"/>
                                      </p:to>
                                    </p:set>
                                    <p:anim calcmode="lin" valueType="num">
                                      <p:cBhvr additive="base">
                                        <p:cTn id="105" dur="500" fill="hold"/>
                                        <p:tgtEl>
                                          <p:spTgt spid="13342"/>
                                        </p:tgtEl>
                                        <p:attrNameLst>
                                          <p:attrName>ppt_x</p:attrName>
                                        </p:attrNameLst>
                                      </p:cBhvr>
                                      <p:tavLst>
                                        <p:tav tm="0">
                                          <p:val>
                                            <p:strVal val="#ppt_x"/>
                                          </p:val>
                                        </p:tav>
                                        <p:tav tm="100000">
                                          <p:val>
                                            <p:strVal val="#ppt_x"/>
                                          </p:val>
                                        </p:tav>
                                      </p:tavLst>
                                    </p:anim>
                                    <p:anim calcmode="lin" valueType="num">
                                      <p:cBhvr additive="base">
                                        <p:cTn id="106" dur="500" fill="hold"/>
                                        <p:tgtEl>
                                          <p:spTgt spid="13342"/>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3345"/>
                                        </p:tgtEl>
                                        <p:attrNameLst>
                                          <p:attrName>style.visibility</p:attrName>
                                        </p:attrNameLst>
                                      </p:cBhvr>
                                      <p:to>
                                        <p:strVal val="visible"/>
                                      </p:to>
                                    </p:set>
                                    <p:anim calcmode="lin" valueType="num">
                                      <p:cBhvr additive="base">
                                        <p:cTn id="111" dur="500" fill="hold"/>
                                        <p:tgtEl>
                                          <p:spTgt spid="13345"/>
                                        </p:tgtEl>
                                        <p:attrNameLst>
                                          <p:attrName>ppt_x</p:attrName>
                                        </p:attrNameLst>
                                      </p:cBhvr>
                                      <p:tavLst>
                                        <p:tav tm="0">
                                          <p:val>
                                            <p:strVal val="#ppt_x"/>
                                          </p:val>
                                        </p:tav>
                                        <p:tav tm="100000">
                                          <p:val>
                                            <p:strVal val="#ppt_x"/>
                                          </p:val>
                                        </p:tav>
                                      </p:tavLst>
                                    </p:anim>
                                    <p:anim calcmode="lin" valueType="num">
                                      <p:cBhvr additive="base">
                                        <p:cTn id="112" dur="500" fill="hold"/>
                                        <p:tgtEl>
                                          <p:spTgt spid="13345"/>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3346"/>
                                        </p:tgtEl>
                                        <p:attrNameLst>
                                          <p:attrName>style.visibility</p:attrName>
                                        </p:attrNameLst>
                                      </p:cBhvr>
                                      <p:to>
                                        <p:strVal val="visible"/>
                                      </p:to>
                                    </p:set>
                                    <p:anim calcmode="lin" valueType="num">
                                      <p:cBhvr additive="base">
                                        <p:cTn id="117" dur="500" fill="hold"/>
                                        <p:tgtEl>
                                          <p:spTgt spid="13346"/>
                                        </p:tgtEl>
                                        <p:attrNameLst>
                                          <p:attrName>ppt_x</p:attrName>
                                        </p:attrNameLst>
                                      </p:cBhvr>
                                      <p:tavLst>
                                        <p:tav tm="0">
                                          <p:val>
                                            <p:strVal val="#ppt_x"/>
                                          </p:val>
                                        </p:tav>
                                        <p:tav tm="100000">
                                          <p:val>
                                            <p:strVal val="#ppt_x"/>
                                          </p:val>
                                        </p:tav>
                                      </p:tavLst>
                                    </p:anim>
                                    <p:anim calcmode="lin" valueType="num">
                                      <p:cBhvr additive="base">
                                        <p:cTn id="118" dur="500" fill="hold"/>
                                        <p:tgtEl>
                                          <p:spTgt spid="13346"/>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747"/>
                                        </p:tgtEl>
                                        <p:attrNameLst>
                                          <p:attrName>style.visibility</p:attrName>
                                        </p:attrNameLst>
                                      </p:cBhvr>
                                      <p:to>
                                        <p:strVal val="visible"/>
                                      </p:to>
                                    </p:set>
                                    <p:anim calcmode="lin" valueType="num">
                                      <p:cBhvr additive="base">
                                        <p:cTn id="123" dur="500" fill="hold"/>
                                        <p:tgtEl>
                                          <p:spTgt spid="6747"/>
                                        </p:tgtEl>
                                        <p:attrNameLst>
                                          <p:attrName>ppt_x</p:attrName>
                                        </p:attrNameLst>
                                      </p:cBhvr>
                                      <p:tavLst>
                                        <p:tav tm="0">
                                          <p:val>
                                            <p:strVal val="#ppt_x"/>
                                          </p:val>
                                        </p:tav>
                                        <p:tav tm="100000">
                                          <p:val>
                                            <p:strVal val="#ppt_x"/>
                                          </p:val>
                                        </p:tav>
                                      </p:tavLst>
                                    </p:anim>
                                    <p:anim calcmode="lin" valueType="num">
                                      <p:cBhvr additive="base">
                                        <p:cTn id="124" dur="500" fill="hold"/>
                                        <p:tgtEl>
                                          <p:spTgt spid="6747"/>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3349"/>
                                        </p:tgtEl>
                                        <p:attrNameLst>
                                          <p:attrName>style.visibility</p:attrName>
                                        </p:attrNameLst>
                                      </p:cBhvr>
                                      <p:to>
                                        <p:strVal val="visible"/>
                                      </p:to>
                                    </p:set>
                                    <p:anim calcmode="lin" valueType="num">
                                      <p:cBhvr additive="base">
                                        <p:cTn id="129" dur="500" fill="hold"/>
                                        <p:tgtEl>
                                          <p:spTgt spid="13349"/>
                                        </p:tgtEl>
                                        <p:attrNameLst>
                                          <p:attrName>ppt_x</p:attrName>
                                        </p:attrNameLst>
                                      </p:cBhvr>
                                      <p:tavLst>
                                        <p:tav tm="0">
                                          <p:val>
                                            <p:strVal val="#ppt_x"/>
                                          </p:val>
                                        </p:tav>
                                        <p:tav tm="100000">
                                          <p:val>
                                            <p:strVal val="#ppt_x"/>
                                          </p:val>
                                        </p:tav>
                                      </p:tavLst>
                                    </p:anim>
                                    <p:anim calcmode="lin" valueType="num">
                                      <p:cBhvr additive="base">
                                        <p:cTn id="130" dur="500" fill="hold"/>
                                        <p:tgtEl>
                                          <p:spTgt spid="13349"/>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3348"/>
                                        </p:tgtEl>
                                        <p:attrNameLst>
                                          <p:attrName>style.visibility</p:attrName>
                                        </p:attrNameLst>
                                      </p:cBhvr>
                                      <p:to>
                                        <p:strVal val="visible"/>
                                      </p:to>
                                    </p:set>
                                    <p:anim calcmode="lin" valueType="num">
                                      <p:cBhvr additive="base">
                                        <p:cTn id="135" dur="500" fill="hold"/>
                                        <p:tgtEl>
                                          <p:spTgt spid="13348"/>
                                        </p:tgtEl>
                                        <p:attrNameLst>
                                          <p:attrName>ppt_x</p:attrName>
                                        </p:attrNameLst>
                                      </p:cBhvr>
                                      <p:tavLst>
                                        <p:tav tm="0">
                                          <p:val>
                                            <p:strVal val="#ppt_x"/>
                                          </p:val>
                                        </p:tav>
                                        <p:tav tm="100000">
                                          <p:val>
                                            <p:strVal val="#ppt_x"/>
                                          </p:val>
                                        </p:tav>
                                      </p:tavLst>
                                    </p:anim>
                                    <p:anim calcmode="lin" valueType="num">
                                      <p:cBhvr additive="base">
                                        <p:cTn id="136" dur="500" fill="hold"/>
                                        <p:tgtEl>
                                          <p:spTgt spid="13348"/>
                                        </p:tgtEl>
                                        <p:attrNameLst>
                                          <p:attrName>ppt_y</p:attrName>
                                        </p:attrNameLst>
                                      </p:cBhvr>
                                      <p:tavLst>
                                        <p:tav tm="0">
                                          <p:val>
                                            <p:strVal val="1+#ppt_h/2"/>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7" presetClass="entr" presetSubtype="0" fill="hold" grpId="0" nodeType="clickEffect">
                                  <p:stCondLst>
                                    <p:cond delay="0"/>
                                  </p:stCondLst>
                                  <p:iterate type="lt">
                                    <p:tmPct val="50000"/>
                                  </p:iterate>
                                  <p:childTnLst>
                                    <p:set>
                                      <p:cBhvr>
                                        <p:cTn id="140" dur="1" fill="hold">
                                          <p:stCondLst>
                                            <p:cond delay="0"/>
                                          </p:stCondLst>
                                        </p:cTn>
                                        <p:tgtEl>
                                          <p:spTgt spid="6742"/>
                                        </p:tgtEl>
                                        <p:attrNameLst>
                                          <p:attrName>style.visibility</p:attrName>
                                        </p:attrNameLst>
                                      </p:cBhvr>
                                      <p:to>
                                        <p:strVal val="visible"/>
                                      </p:to>
                                    </p:set>
                                    <p:anim calcmode="discrete" valueType="clr">
                                      <p:cBhvr override="childStyle">
                                        <p:cTn id="141" dur="80"/>
                                        <p:tgtEl>
                                          <p:spTgt spid="6742"/>
                                        </p:tgtEl>
                                        <p:attrNameLst>
                                          <p:attrName>style.color</p:attrName>
                                        </p:attrNameLst>
                                      </p:cBhvr>
                                      <p:tavLst>
                                        <p:tav tm="0">
                                          <p:val>
                                            <p:clrVal>
                                              <a:schemeClr val="accent2"/>
                                            </p:clrVal>
                                          </p:val>
                                        </p:tav>
                                        <p:tav tm="50000">
                                          <p:val>
                                            <p:clrVal>
                                              <a:schemeClr val="hlink"/>
                                            </p:clrVal>
                                          </p:val>
                                        </p:tav>
                                      </p:tavLst>
                                    </p:anim>
                                    <p:anim calcmode="discrete" valueType="clr">
                                      <p:cBhvr>
                                        <p:cTn id="142" dur="80"/>
                                        <p:tgtEl>
                                          <p:spTgt spid="6742"/>
                                        </p:tgtEl>
                                        <p:attrNameLst>
                                          <p:attrName>fillcolor</p:attrName>
                                        </p:attrNameLst>
                                      </p:cBhvr>
                                      <p:tavLst>
                                        <p:tav tm="0">
                                          <p:val>
                                            <p:clrVal>
                                              <a:schemeClr val="accent2"/>
                                            </p:clrVal>
                                          </p:val>
                                        </p:tav>
                                        <p:tav tm="50000">
                                          <p:val>
                                            <p:clrVal>
                                              <a:schemeClr val="hlink"/>
                                            </p:clrVal>
                                          </p:val>
                                        </p:tav>
                                      </p:tavLst>
                                    </p:anim>
                                    <p:set>
                                      <p:cBhvr>
                                        <p:cTn id="143" dur="80"/>
                                        <p:tgtEl>
                                          <p:spTgt spid="6742"/>
                                        </p:tgtEl>
                                        <p:attrNameLst>
                                          <p:attrName>fill.type</p:attrName>
                                        </p:attrNameLst>
                                      </p:cBhvr>
                                      <p:to>
                                        <p:strVal val="solid"/>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7" presetClass="entr" presetSubtype="0" fill="hold" grpId="0" nodeType="clickEffect">
                                  <p:stCondLst>
                                    <p:cond delay="0"/>
                                  </p:stCondLst>
                                  <p:iterate type="lt">
                                    <p:tmPct val="50000"/>
                                  </p:iterate>
                                  <p:childTnLst>
                                    <p:set>
                                      <p:cBhvr>
                                        <p:cTn id="147" dur="1" fill="hold">
                                          <p:stCondLst>
                                            <p:cond delay="0"/>
                                          </p:stCondLst>
                                        </p:cTn>
                                        <p:tgtEl>
                                          <p:spTgt spid="6741"/>
                                        </p:tgtEl>
                                        <p:attrNameLst>
                                          <p:attrName>style.visibility</p:attrName>
                                        </p:attrNameLst>
                                      </p:cBhvr>
                                      <p:to>
                                        <p:strVal val="visible"/>
                                      </p:to>
                                    </p:set>
                                    <p:anim calcmode="discrete" valueType="clr">
                                      <p:cBhvr override="childStyle">
                                        <p:cTn id="148" dur="80"/>
                                        <p:tgtEl>
                                          <p:spTgt spid="6741"/>
                                        </p:tgtEl>
                                        <p:attrNameLst>
                                          <p:attrName>style.color</p:attrName>
                                        </p:attrNameLst>
                                      </p:cBhvr>
                                      <p:tavLst>
                                        <p:tav tm="0">
                                          <p:val>
                                            <p:clrVal>
                                              <a:schemeClr val="accent2"/>
                                            </p:clrVal>
                                          </p:val>
                                        </p:tav>
                                        <p:tav tm="50000">
                                          <p:val>
                                            <p:clrVal>
                                              <a:schemeClr val="hlink"/>
                                            </p:clrVal>
                                          </p:val>
                                        </p:tav>
                                      </p:tavLst>
                                    </p:anim>
                                    <p:anim calcmode="discrete" valueType="clr">
                                      <p:cBhvr>
                                        <p:cTn id="149" dur="80"/>
                                        <p:tgtEl>
                                          <p:spTgt spid="6741"/>
                                        </p:tgtEl>
                                        <p:attrNameLst>
                                          <p:attrName>fillcolor</p:attrName>
                                        </p:attrNameLst>
                                      </p:cBhvr>
                                      <p:tavLst>
                                        <p:tav tm="0">
                                          <p:val>
                                            <p:clrVal>
                                              <a:schemeClr val="accent2"/>
                                            </p:clrVal>
                                          </p:val>
                                        </p:tav>
                                        <p:tav tm="50000">
                                          <p:val>
                                            <p:clrVal>
                                              <a:schemeClr val="hlink"/>
                                            </p:clrVal>
                                          </p:val>
                                        </p:tav>
                                      </p:tavLst>
                                    </p:anim>
                                    <p:set>
                                      <p:cBhvr>
                                        <p:cTn id="150" dur="80"/>
                                        <p:tgtEl>
                                          <p:spTgt spid="6741"/>
                                        </p:tgtEl>
                                        <p:attrNameLst>
                                          <p:attrName>fill.type</p:attrName>
                                        </p:attrNameLst>
                                      </p:cBhvr>
                                      <p:to>
                                        <p:strVal val="solid"/>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7" presetClass="entr" presetSubtype="0" fill="hold" grpId="0" nodeType="clickEffect">
                                  <p:stCondLst>
                                    <p:cond delay="0"/>
                                  </p:stCondLst>
                                  <p:iterate type="lt">
                                    <p:tmPct val="50000"/>
                                  </p:iterate>
                                  <p:childTnLst>
                                    <p:set>
                                      <p:cBhvr>
                                        <p:cTn id="154" dur="1" fill="hold">
                                          <p:stCondLst>
                                            <p:cond delay="0"/>
                                          </p:stCondLst>
                                        </p:cTn>
                                        <p:tgtEl>
                                          <p:spTgt spid="6740"/>
                                        </p:tgtEl>
                                        <p:attrNameLst>
                                          <p:attrName>style.visibility</p:attrName>
                                        </p:attrNameLst>
                                      </p:cBhvr>
                                      <p:to>
                                        <p:strVal val="visible"/>
                                      </p:to>
                                    </p:set>
                                    <p:anim calcmode="discrete" valueType="clr">
                                      <p:cBhvr override="childStyle">
                                        <p:cTn id="155" dur="80"/>
                                        <p:tgtEl>
                                          <p:spTgt spid="6740"/>
                                        </p:tgtEl>
                                        <p:attrNameLst>
                                          <p:attrName>style.color</p:attrName>
                                        </p:attrNameLst>
                                      </p:cBhvr>
                                      <p:tavLst>
                                        <p:tav tm="0">
                                          <p:val>
                                            <p:clrVal>
                                              <a:schemeClr val="accent2"/>
                                            </p:clrVal>
                                          </p:val>
                                        </p:tav>
                                        <p:tav tm="50000">
                                          <p:val>
                                            <p:clrVal>
                                              <a:schemeClr val="hlink"/>
                                            </p:clrVal>
                                          </p:val>
                                        </p:tav>
                                      </p:tavLst>
                                    </p:anim>
                                    <p:anim calcmode="discrete" valueType="clr">
                                      <p:cBhvr>
                                        <p:cTn id="156" dur="80"/>
                                        <p:tgtEl>
                                          <p:spTgt spid="6740"/>
                                        </p:tgtEl>
                                        <p:attrNameLst>
                                          <p:attrName>fillcolor</p:attrName>
                                        </p:attrNameLst>
                                      </p:cBhvr>
                                      <p:tavLst>
                                        <p:tav tm="0">
                                          <p:val>
                                            <p:clrVal>
                                              <a:schemeClr val="accent2"/>
                                            </p:clrVal>
                                          </p:val>
                                        </p:tav>
                                        <p:tav tm="50000">
                                          <p:val>
                                            <p:clrVal>
                                              <a:schemeClr val="hlink"/>
                                            </p:clrVal>
                                          </p:val>
                                        </p:tav>
                                      </p:tavLst>
                                    </p:anim>
                                    <p:set>
                                      <p:cBhvr>
                                        <p:cTn id="157" dur="80"/>
                                        <p:tgtEl>
                                          <p:spTgt spid="6740"/>
                                        </p:tgtEl>
                                        <p:attrNameLst>
                                          <p:attrName>fill.type</p:attrName>
                                        </p:attrNameLst>
                                      </p:cBhvr>
                                      <p:to>
                                        <p:strVal val="solid"/>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7" presetClass="entr" presetSubtype="0" fill="hold" grpId="0" nodeType="clickEffect">
                                  <p:stCondLst>
                                    <p:cond delay="0"/>
                                  </p:stCondLst>
                                  <p:iterate type="lt">
                                    <p:tmPct val="50000"/>
                                  </p:iterate>
                                  <p:childTnLst>
                                    <p:set>
                                      <p:cBhvr>
                                        <p:cTn id="161" dur="1" fill="hold">
                                          <p:stCondLst>
                                            <p:cond delay="0"/>
                                          </p:stCondLst>
                                        </p:cTn>
                                        <p:tgtEl>
                                          <p:spTgt spid="6743"/>
                                        </p:tgtEl>
                                        <p:attrNameLst>
                                          <p:attrName>style.visibility</p:attrName>
                                        </p:attrNameLst>
                                      </p:cBhvr>
                                      <p:to>
                                        <p:strVal val="visible"/>
                                      </p:to>
                                    </p:set>
                                    <p:anim calcmode="discrete" valueType="clr">
                                      <p:cBhvr override="childStyle">
                                        <p:cTn id="162" dur="80"/>
                                        <p:tgtEl>
                                          <p:spTgt spid="6743"/>
                                        </p:tgtEl>
                                        <p:attrNameLst>
                                          <p:attrName>style.color</p:attrName>
                                        </p:attrNameLst>
                                      </p:cBhvr>
                                      <p:tavLst>
                                        <p:tav tm="0">
                                          <p:val>
                                            <p:clrVal>
                                              <a:schemeClr val="accent2"/>
                                            </p:clrVal>
                                          </p:val>
                                        </p:tav>
                                        <p:tav tm="50000">
                                          <p:val>
                                            <p:clrVal>
                                              <a:schemeClr val="hlink"/>
                                            </p:clrVal>
                                          </p:val>
                                        </p:tav>
                                      </p:tavLst>
                                    </p:anim>
                                    <p:anim calcmode="discrete" valueType="clr">
                                      <p:cBhvr>
                                        <p:cTn id="163" dur="80"/>
                                        <p:tgtEl>
                                          <p:spTgt spid="6743"/>
                                        </p:tgtEl>
                                        <p:attrNameLst>
                                          <p:attrName>fillcolor</p:attrName>
                                        </p:attrNameLst>
                                      </p:cBhvr>
                                      <p:tavLst>
                                        <p:tav tm="0">
                                          <p:val>
                                            <p:clrVal>
                                              <a:schemeClr val="accent2"/>
                                            </p:clrVal>
                                          </p:val>
                                        </p:tav>
                                        <p:tav tm="50000">
                                          <p:val>
                                            <p:clrVal>
                                              <a:schemeClr val="hlink"/>
                                            </p:clrVal>
                                          </p:val>
                                        </p:tav>
                                      </p:tavLst>
                                    </p:anim>
                                    <p:set>
                                      <p:cBhvr>
                                        <p:cTn id="164" dur="80"/>
                                        <p:tgtEl>
                                          <p:spTgt spid="67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9" grpId="0"/>
      <p:bldP spid="13336" grpId="0" animBg="1"/>
      <p:bldP spid="13337" grpId="0" animBg="1"/>
      <p:bldP spid="13338" grpId="0" animBg="1"/>
      <p:bldP spid="13339" grpId="0" animBg="1"/>
      <p:bldP spid="13342" grpId="0" animBg="1"/>
      <p:bldP spid="13345" grpId="0" animBg="1"/>
      <p:bldP spid="13346" grpId="0" animBg="1"/>
      <p:bldP spid="13348" grpId="0" animBg="1"/>
      <p:bldP spid="13349" grpId="0"/>
      <p:bldP spid="6740" grpId="0"/>
      <p:bldP spid="6741" grpId="0"/>
      <p:bldP spid="6742" grpId="0"/>
      <p:bldP spid="6743" grpId="0"/>
      <p:bldP spid="6744" grpId="0"/>
      <p:bldP spid="6745" grpId="0"/>
      <p:bldP spid="6746" grpId="0"/>
      <p:bldP spid="6747" grpId="0"/>
      <p:bldP spid="67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066800" y="381000"/>
            <a:ext cx="66294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FF"/>
                </a:solidFill>
                <a:latin typeface="Times New Roman" pitchFamily="18" charset="0"/>
                <a:cs typeface="Times New Roman" pitchFamily="18" charset="0"/>
              </a:rPr>
              <a:t>Cách giải bài toán tìm hai số khi biết hiệu và tỉ số của hai số đó</a:t>
            </a:r>
            <a:r>
              <a:rPr lang="en-US" sz="2400">
                <a:solidFill>
                  <a:srgbClr val="0000FF"/>
                </a:solidFill>
                <a:latin typeface="Times New Roman" pitchFamily="18" charset="0"/>
                <a:cs typeface="Times New Roman" pitchFamily="18" charset="0"/>
              </a:rPr>
              <a:t>:</a:t>
            </a:r>
          </a:p>
          <a:p>
            <a:endParaRPr lang="en-US" sz="2400">
              <a:solidFill>
                <a:srgbClr val="0000FF"/>
              </a:solidFill>
              <a:latin typeface="Times New Roman" pitchFamily="18" charset="0"/>
              <a:cs typeface="Times New Roman" pitchFamily="18" charset="0"/>
            </a:endParaRPr>
          </a:p>
          <a:p>
            <a:r>
              <a:rPr lang="en-US" sz="2400">
                <a:solidFill>
                  <a:srgbClr val="0000FF"/>
                </a:solidFill>
                <a:latin typeface="Times New Roman" pitchFamily="18" charset="0"/>
                <a:cs typeface="Times New Roman" pitchFamily="18" charset="0"/>
              </a:rPr>
              <a:t>+ Bước 1:  Vẽ sơ đồ đoạn thẳng minh họa bài toán</a:t>
            </a:r>
          </a:p>
          <a:p>
            <a:r>
              <a:rPr lang="en-US" sz="2400">
                <a:solidFill>
                  <a:srgbClr val="0000FF"/>
                </a:solidFill>
                <a:latin typeface="Times New Roman" pitchFamily="18" charset="0"/>
                <a:cs typeface="Times New Roman" pitchFamily="18" charset="0"/>
              </a:rPr>
              <a:t>+ Bước 2: Tìm hiệu số phần bằng nhau</a:t>
            </a:r>
          </a:p>
          <a:p>
            <a:r>
              <a:rPr lang="en-US" sz="2400">
                <a:solidFill>
                  <a:srgbClr val="0000FF"/>
                </a:solidFill>
                <a:latin typeface="Times New Roman" pitchFamily="18" charset="0"/>
                <a:cs typeface="Times New Roman" pitchFamily="18" charset="0"/>
              </a:rPr>
              <a:t>+ Bước 3:  Tìm số bé : Lấy hiệu chia cho hiệu số phân bằng nhau rồi nhân với số phần của số đó.</a:t>
            </a:r>
          </a:p>
          <a:p>
            <a:r>
              <a:rPr lang="en-US" sz="2400">
                <a:solidFill>
                  <a:srgbClr val="0000FF"/>
                </a:solidFill>
                <a:latin typeface="Times New Roman" pitchFamily="18" charset="0"/>
                <a:cs typeface="Times New Roman" pitchFamily="18" charset="0"/>
              </a:rPr>
              <a:t>+Bước 4: Tìm số lớn: Lấy số bé cộng với hiệu của 2 số.</a:t>
            </a:r>
          </a:p>
          <a:p>
            <a:endParaRPr lang="en-US" sz="2400">
              <a:solidFill>
                <a:srgbClr val="0000FF"/>
              </a:solidFill>
              <a:latin typeface="Times New Roman" pitchFamily="18" charset="0"/>
              <a:cs typeface="Times New Roman" pitchFamily="18" charset="0"/>
            </a:endParaRPr>
          </a:p>
          <a:p>
            <a:endParaRPr lang="en-US" sz="24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4413" y="5434013"/>
            <a:ext cx="17938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038"/>
            <a:ext cx="8763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Rot="1" noChangeAspect="1" noMove="1" noResize="1" noEditPoints="1" noAdjustHandles="1" noChangeArrowheads="1" noChangeShapeType="1" noTextEdit="1"/>
          </p:cNvSpPr>
          <p:nvPr/>
        </p:nvSpPr>
        <p:spPr bwMode="auto">
          <a:xfrm>
            <a:off x="381000" y="228600"/>
            <a:ext cx="8229600" cy="1447800"/>
          </a:xfrm>
          <a:prstGeom prst="rect">
            <a:avLst/>
          </a:prstGeom>
          <a:blipFill rotWithShape="1">
            <a:blip r:embed="rId4"/>
            <a:stretch>
              <a:fillRect l="-370" r="-281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
        <p:nvSpPr>
          <p:cNvPr id="14341" name="Line 5"/>
          <p:cNvSpPr>
            <a:spLocks noChangeShapeType="1"/>
          </p:cNvSpPr>
          <p:nvPr/>
        </p:nvSpPr>
        <p:spPr bwMode="auto">
          <a:xfrm>
            <a:off x="3048000" y="24384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a:off x="3048000" y="2895600"/>
            <a:ext cx="236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3538538" y="2819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4038600" y="2819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a:off x="4495800" y="2819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a:off x="3048000" y="2362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a:off x="3538538" y="2362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a:off x="4038600" y="2362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13"/>
          <p:cNvSpPr>
            <a:spLocks noChangeShapeType="1"/>
          </p:cNvSpPr>
          <p:nvPr/>
        </p:nvSpPr>
        <p:spPr bwMode="auto">
          <a:xfrm>
            <a:off x="3048000" y="2819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5"/>
          <p:cNvSpPr>
            <a:spLocks noChangeShapeType="1"/>
          </p:cNvSpPr>
          <p:nvPr/>
        </p:nvSpPr>
        <p:spPr bwMode="auto">
          <a:xfrm>
            <a:off x="4967288" y="2819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Rectangle 16"/>
          <p:cNvSpPr>
            <a:spLocks noChangeArrowheads="1"/>
          </p:cNvSpPr>
          <p:nvPr/>
        </p:nvSpPr>
        <p:spPr bwMode="auto">
          <a:xfrm>
            <a:off x="3505200" y="1371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u="sng">
                <a:solidFill>
                  <a:srgbClr val="FF0000"/>
                </a:solidFill>
                <a:latin typeface="Times New Roman" pitchFamily="18" charset="0"/>
              </a:rPr>
              <a:t>Bài giải</a:t>
            </a:r>
          </a:p>
        </p:txBody>
      </p:sp>
      <p:sp>
        <p:nvSpPr>
          <p:cNvPr id="14353" name="Rectangle 17"/>
          <p:cNvSpPr>
            <a:spLocks noChangeArrowheads="1"/>
          </p:cNvSpPr>
          <p:nvPr/>
        </p:nvSpPr>
        <p:spPr bwMode="auto">
          <a:xfrm>
            <a:off x="381000" y="35814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latin typeface="Times New Roman" pitchFamily="18" charset="0"/>
              </a:rPr>
              <a:t>Theo sơ đồ, hiệu số phần bằng nhau là:</a:t>
            </a:r>
            <a:br>
              <a:rPr lang="en-US" sz="2400">
                <a:latin typeface="Times New Roman" pitchFamily="18" charset="0"/>
              </a:rPr>
            </a:br>
            <a:r>
              <a:rPr lang="en-US" sz="2400">
                <a:latin typeface="Times New Roman" pitchFamily="18" charset="0"/>
              </a:rPr>
              <a:t>5 – 2 = 3 (phần)</a:t>
            </a:r>
          </a:p>
        </p:txBody>
      </p:sp>
      <p:sp>
        <p:nvSpPr>
          <p:cNvPr id="14354" name="Rectangle 18"/>
          <p:cNvSpPr>
            <a:spLocks noChangeArrowheads="1"/>
          </p:cNvSpPr>
          <p:nvPr/>
        </p:nvSpPr>
        <p:spPr bwMode="auto">
          <a:xfrm>
            <a:off x="-609600" y="4343400"/>
            <a:ext cx="5715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latin typeface="Times New Roman" pitchFamily="18" charset="0"/>
              </a:rPr>
              <a:t>Số thứ nhất là: </a:t>
            </a:r>
            <a:br>
              <a:rPr lang="en-US" sz="2400">
                <a:latin typeface="Times New Roman" pitchFamily="18" charset="0"/>
              </a:rPr>
            </a:br>
            <a:r>
              <a:rPr lang="en-US" sz="2400">
                <a:latin typeface="Times New Roman" pitchFamily="18" charset="0"/>
              </a:rPr>
              <a:t>			(123 : 3) x 2 = 82</a:t>
            </a:r>
          </a:p>
        </p:txBody>
      </p:sp>
      <p:sp>
        <p:nvSpPr>
          <p:cNvPr id="14355" name="Rectangle 19"/>
          <p:cNvSpPr>
            <a:spLocks noChangeArrowheads="1"/>
          </p:cNvSpPr>
          <p:nvPr/>
        </p:nvSpPr>
        <p:spPr bwMode="auto">
          <a:xfrm>
            <a:off x="-914400" y="5105400"/>
            <a:ext cx="609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latin typeface="Times New Roman" pitchFamily="18" charset="0"/>
              </a:rPr>
              <a:t>Số thứ hai là: </a:t>
            </a:r>
            <a:br>
              <a:rPr lang="en-US" sz="2400">
                <a:latin typeface="Times New Roman" pitchFamily="18" charset="0"/>
              </a:rPr>
            </a:br>
            <a:r>
              <a:rPr lang="en-US" sz="2400">
                <a:latin typeface="Times New Roman" pitchFamily="18" charset="0"/>
              </a:rPr>
              <a:t>	    	     	    82 + 123 = 205</a:t>
            </a:r>
          </a:p>
        </p:txBody>
      </p:sp>
      <p:sp>
        <p:nvSpPr>
          <p:cNvPr id="14358" name="Rectangle 22"/>
          <p:cNvSpPr>
            <a:spLocks noChangeArrowheads="1"/>
          </p:cNvSpPr>
          <p:nvPr/>
        </p:nvSpPr>
        <p:spPr bwMode="auto">
          <a:xfrm>
            <a:off x="3048000" y="5943600"/>
            <a:ext cx="548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u="sng">
                <a:latin typeface="Times New Roman" pitchFamily="18" charset="0"/>
              </a:rPr>
              <a:t>Đáp số</a:t>
            </a:r>
            <a:r>
              <a:rPr lang="en-US" sz="2400">
                <a:latin typeface="Times New Roman" pitchFamily="18" charset="0"/>
              </a:rPr>
              <a:t>: Số thứ nhất: 82;</a:t>
            </a:r>
            <a:br>
              <a:rPr lang="en-US" sz="2400">
                <a:latin typeface="Times New Roman" pitchFamily="18" charset="0"/>
              </a:rPr>
            </a:br>
            <a:r>
              <a:rPr lang="en-US" sz="2400">
                <a:latin typeface="Times New Roman" pitchFamily="18" charset="0"/>
              </a:rPr>
              <a:t>               Số thứ hai: 205.</a:t>
            </a:r>
          </a:p>
        </p:txBody>
      </p:sp>
      <p:sp>
        <p:nvSpPr>
          <p:cNvPr id="14363" name="Line 27"/>
          <p:cNvSpPr>
            <a:spLocks noChangeShapeType="1"/>
          </p:cNvSpPr>
          <p:nvPr/>
        </p:nvSpPr>
        <p:spPr bwMode="auto">
          <a:xfrm>
            <a:off x="5410200" y="2819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4" name="AutoShape 28"/>
          <p:cNvSpPr>
            <a:spLocks/>
          </p:cNvSpPr>
          <p:nvPr/>
        </p:nvSpPr>
        <p:spPr bwMode="auto">
          <a:xfrm rot="-5400000">
            <a:off x="4610100" y="2095500"/>
            <a:ext cx="228600" cy="1371600"/>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Line 30"/>
          <p:cNvSpPr>
            <a:spLocks noChangeShapeType="1"/>
          </p:cNvSpPr>
          <p:nvPr/>
        </p:nvSpPr>
        <p:spPr bwMode="auto">
          <a:xfrm flipH="1" flipV="1">
            <a:off x="4038600" y="2590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AutoShape 31"/>
          <p:cNvSpPr>
            <a:spLocks/>
          </p:cNvSpPr>
          <p:nvPr/>
        </p:nvSpPr>
        <p:spPr bwMode="auto">
          <a:xfrm rot="-5400000">
            <a:off x="3467100" y="1790700"/>
            <a:ext cx="152400" cy="990600"/>
          </a:xfrm>
          <a:prstGeom prst="righ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Rectangle 32"/>
          <p:cNvSpPr>
            <a:spLocks noChangeArrowheads="1"/>
          </p:cNvSpPr>
          <p:nvPr/>
        </p:nvSpPr>
        <p:spPr bwMode="auto">
          <a:xfrm>
            <a:off x="3262313" y="1828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Times New Roman" pitchFamily="18" charset="0"/>
              </a:rPr>
              <a:t>?</a:t>
            </a:r>
          </a:p>
        </p:txBody>
      </p:sp>
      <p:sp>
        <p:nvSpPr>
          <p:cNvPr id="14369" name="AutoShape 33"/>
          <p:cNvSpPr>
            <a:spLocks/>
          </p:cNvSpPr>
          <p:nvPr/>
        </p:nvSpPr>
        <p:spPr bwMode="auto">
          <a:xfrm rot="5400000">
            <a:off x="4152900" y="1943100"/>
            <a:ext cx="152400" cy="2362200"/>
          </a:xfrm>
          <a:prstGeom prst="rightBrace">
            <a:avLst>
              <a:gd name="adj1" fmla="val 197194"/>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vi-VN" b="1"/>
          </a:p>
        </p:txBody>
      </p:sp>
      <p:sp>
        <p:nvSpPr>
          <p:cNvPr id="14370" name="Rectangle 34"/>
          <p:cNvSpPr>
            <a:spLocks noChangeArrowheads="1"/>
          </p:cNvSpPr>
          <p:nvPr/>
        </p:nvSpPr>
        <p:spPr bwMode="auto">
          <a:xfrm>
            <a:off x="4052888" y="3124200"/>
            <a:ext cx="442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Times New Roman" pitchFamily="18" charset="0"/>
              </a:rPr>
              <a:t>?</a:t>
            </a:r>
          </a:p>
        </p:txBody>
      </p:sp>
      <p:sp>
        <p:nvSpPr>
          <p:cNvPr id="14372" name="Rectangle 36"/>
          <p:cNvSpPr>
            <a:spLocks noChangeArrowheads="1"/>
          </p:cNvSpPr>
          <p:nvPr/>
        </p:nvSpPr>
        <p:spPr bwMode="auto">
          <a:xfrm>
            <a:off x="4267200" y="2286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latin typeface="Times New Roman" pitchFamily="18" charset="0"/>
              </a:rPr>
              <a:t>123</a:t>
            </a:r>
          </a:p>
        </p:txBody>
      </p:sp>
      <p:sp>
        <p:nvSpPr>
          <p:cNvPr id="29" name="Text Box 602"/>
          <p:cNvSpPr txBox="1">
            <a:spLocks noChangeArrowheads="1"/>
          </p:cNvSpPr>
          <p:nvPr/>
        </p:nvSpPr>
        <p:spPr bwMode="auto">
          <a:xfrm>
            <a:off x="381000" y="1752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Ta có sơ đồ :</a:t>
            </a:r>
            <a:endParaRPr lang="en-US" sz="2400" b="1">
              <a:solidFill>
                <a:srgbClr val="0000FF"/>
              </a:solidFill>
              <a:latin typeface="Times New Roman" pitchFamily="18" charset="0"/>
              <a:cs typeface="Times New Roman" pitchFamily="18" charset="0"/>
            </a:endParaRPr>
          </a:p>
        </p:txBody>
      </p:sp>
      <p:sp>
        <p:nvSpPr>
          <p:cNvPr id="30" name="Text Box 39"/>
          <p:cNvSpPr txBox="1">
            <a:spLocks noChangeArrowheads="1"/>
          </p:cNvSpPr>
          <p:nvPr/>
        </p:nvSpPr>
        <p:spPr bwMode="auto">
          <a:xfrm>
            <a:off x="474663" y="2209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Số thứ nhất:</a:t>
            </a:r>
            <a:endParaRPr lang="en-US" sz="2400" b="1">
              <a:solidFill>
                <a:srgbClr val="0000FF"/>
              </a:solidFill>
              <a:latin typeface="Times New Roman" pitchFamily="18" charset="0"/>
              <a:cs typeface="Times New Roman" pitchFamily="18" charset="0"/>
            </a:endParaRPr>
          </a:p>
        </p:txBody>
      </p:sp>
      <p:sp>
        <p:nvSpPr>
          <p:cNvPr id="31" name="Text Box 40"/>
          <p:cNvSpPr txBox="1">
            <a:spLocks noChangeArrowheads="1"/>
          </p:cNvSpPr>
          <p:nvPr/>
        </p:nvSpPr>
        <p:spPr bwMode="auto">
          <a:xfrm>
            <a:off x="474663" y="268922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solidFill>
                  <a:srgbClr val="0000FF"/>
                </a:solidFill>
                <a:latin typeface="Times New Roman" pitchFamily="18" charset="0"/>
                <a:cs typeface="Times New Roman" pitchFamily="18" charset="0"/>
              </a:rPr>
              <a:t>Số thứ hai:</a:t>
            </a:r>
            <a:endParaRPr lang="en-US" sz="24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52"/>
                                        </p:tgtEl>
                                        <p:attrNameLst>
                                          <p:attrName>style.visibility</p:attrName>
                                        </p:attrNameLst>
                                      </p:cBhvr>
                                      <p:to>
                                        <p:strVal val="visible"/>
                                      </p:to>
                                    </p:set>
                                    <p:animEffect transition="in" filter="wipe(down)">
                                      <p:cBhvr>
                                        <p:cTn id="12" dur="500"/>
                                        <p:tgtEl>
                                          <p:spTgt spid="143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372"/>
                                        </p:tgtEl>
                                        <p:attrNameLst>
                                          <p:attrName>style.visibility</p:attrName>
                                        </p:attrNameLst>
                                      </p:cBhvr>
                                      <p:to>
                                        <p:strVal val="visible"/>
                                      </p:to>
                                    </p:set>
                                    <p:animEffect transition="in" filter="wipe(down)">
                                      <p:cBhvr>
                                        <p:cTn id="29" dur="500"/>
                                        <p:tgtEl>
                                          <p:spTgt spid="1437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346"/>
                                        </p:tgtEl>
                                        <p:attrNameLst>
                                          <p:attrName>style.visibility</p:attrName>
                                        </p:attrNameLst>
                                      </p:cBhvr>
                                      <p:to>
                                        <p:strVal val="visible"/>
                                      </p:to>
                                    </p:set>
                                    <p:animEffect transition="in" filter="barn(inVertical)">
                                      <p:cBhvr>
                                        <p:cTn id="32" dur="500"/>
                                        <p:tgtEl>
                                          <p:spTgt spid="1434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347"/>
                                        </p:tgtEl>
                                        <p:attrNameLst>
                                          <p:attrName>style.visibility</p:attrName>
                                        </p:attrNameLst>
                                      </p:cBhvr>
                                      <p:to>
                                        <p:strVal val="visible"/>
                                      </p:to>
                                    </p:set>
                                    <p:animEffect transition="in" filter="barn(inVertical)">
                                      <p:cBhvr>
                                        <p:cTn id="35" dur="500"/>
                                        <p:tgtEl>
                                          <p:spTgt spid="1434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348"/>
                                        </p:tgtEl>
                                        <p:attrNameLst>
                                          <p:attrName>style.visibility</p:attrName>
                                        </p:attrNameLst>
                                      </p:cBhvr>
                                      <p:to>
                                        <p:strVal val="visible"/>
                                      </p:to>
                                    </p:set>
                                    <p:animEffect transition="in" filter="barn(inVertical)">
                                      <p:cBhvr>
                                        <p:cTn id="38" dur="500"/>
                                        <p:tgtEl>
                                          <p:spTgt spid="1434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341"/>
                                        </p:tgtEl>
                                        <p:attrNameLst>
                                          <p:attrName>style.visibility</p:attrName>
                                        </p:attrNameLst>
                                      </p:cBhvr>
                                      <p:to>
                                        <p:strVal val="visible"/>
                                      </p:to>
                                    </p:set>
                                    <p:animEffect transition="in" filter="barn(inVertical)">
                                      <p:cBhvr>
                                        <p:cTn id="41" dur="500"/>
                                        <p:tgtEl>
                                          <p:spTgt spid="1434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367"/>
                                        </p:tgtEl>
                                        <p:attrNameLst>
                                          <p:attrName>style.visibility</p:attrName>
                                        </p:attrNameLst>
                                      </p:cBhvr>
                                      <p:to>
                                        <p:strVal val="visible"/>
                                      </p:to>
                                    </p:set>
                                    <p:animEffect transition="in" filter="barn(inVertical)">
                                      <p:cBhvr>
                                        <p:cTn id="44" dur="500"/>
                                        <p:tgtEl>
                                          <p:spTgt spid="1436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368"/>
                                        </p:tgtEl>
                                        <p:attrNameLst>
                                          <p:attrName>style.visibility</p:attrName>
                                        </p:attrNameLst>
                                      </p:cBhvr>
                                      <p:to>
                                        <p:strVal val="visible"/>
                                      </p:to>
                                    </p:set>
                                    <p:animEffect transition="in" filter="barn(inVertical)">
                                      <p:cBhvr>
                                        <p:cTn id="47" dur="500"/>
                                        <p:tgtEl>
                                          <p:spTgt spid="1436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349"/>
                                        </p:tgtEl>
                                        <p:attrNameLst>
                                          <p:attrName>style.visibility</p:attrName>
                                        </p:attrNameLst>
                                      </p:cBhvr>
                                      <p:to>
                                        <p:strVal val="visible"/>
                                      </p:to>
                                    </p:set>
                                    <p:animEffect transition="in" filter="barn(inVertical)">
                                      <p:cBhvr>
                                        <p:cTn id="58" dur="500"/>
                                        <p:tgtEl>
                                          <p:spTgt spid="14349"/>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4343"/>
                                        </p:tgtEl>
                                        <p:attrNameLst>
                                          <p:attrName>style.visibility</p:attrName>
                                        </p:attrNameLst>
                                      </p:cBhvr>
                                      <p:to>
                                        <p:strVal val="visible"/>
                                      </p:to>
                                    </p:set>
                                    <p:animEffect transition="in" filter="barn(inVertical)">
                                      <p:cBhvr>
                                        <p:cTn id="61" dur="500"/>
                                        <p:tgtEl>
                                          <p:spTgt spid="14343"/>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4344"/>
                                        </p:tgtEl>
                                        <p:attrNameLst>
                                          <p:attrName>style.visibility</p:attrName>
                                        </p:attrNameLst>
                                      </p:cBhvr>
                                      <p:to>
                                        <p:strVal val="visible"/>
                                      </p:to>
                                    </p:set>
                                    <p:animEffect transition="in" filter="barn(inVertical)">
                                      <p:cBhvr>
                                        <p:cTn id="64" dur="500"/>
                                        <p:tgtEl>
                                          <p:spTgt spid="1434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4345"/>
                                        </p:tgtEl>
                                        <p:attrNameLst>
                                          <p:attrName>style.visibility</p:attrName>
                                        </p:attrNameLst>
                                      </p:cBhvr>
                                      <p:to>
                                        <p:strVal val="visible"/>
                                      </p:to>
                                    </p:set>
                                    <p:animEffect transition="in" filter="barn(inVertical)">
                                      <p:cBhvr>
                                        <p:cTn id="67" dur="500"/>
                                        <p:tgtEl>
                                          <p:spTgt spid="1434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4351"/>
                                        </p:tgtEl>
                                        <p:attrNameLst>
                                          <p:attrName>style.visibility</p:attrName>
                                        </p:attrNameLst>
                                      </p:cBhvr>
                                      <p:to>
                                        <p:strVal val="visible"/>
                                      </p:to>
                                    </p:set>
                                    <p:animEffect transition="in" filter="barn(inVertical)">
                                      <p:cBhvr>
                                        <p:cTn id="70" dur="500"/>
                                        <p:tgtEl>
                                          <p:spTgt spid="1435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4363"/>
                                        </p:tgtEl>
                                        <p:attrNameLst>
                                          <p:attrName>style.visibility</p:attrName>
                                        </p:attrNameLst>
                                      </p:cBhvr>
                                      <p:to>
                                        <p:strVal val="visible"/>
                                      </p:to>
                                    </p:set>
                                    <p:animEffect transition="in" filter="barn(inVertical)">
                                      <p:cBhvr>
                                        <p:cTn id="73" dur="500"/>
                                        <p:tgtEl>
                                          <p:spTgt spid="14363"/>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4342"/>
                                        </p:tgtEl>
                                        <p:attrNameLst>
                                          <p:attrName>style.visibility</p:attrName>
                                        </p:attrNameLst>
                                      </p:cBhvr>
                                      <p:to>
                                        <p:strVal val="visible"/>
                                      </p:to>
                                    </p:set>
                                    <p:animEffect transition="in" filter="barn(inVertical)">
                                      <p:cBhvr>
                                        <p:cTn id="76" dur="500"/>
                                        <p:tgtEl>
                                          <p:spTgt spid="1434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4364"/>
                                        </p:tgtEl>
                                        <p:attrNameLst>
                                          <p:attrName>style.visibility</p:attrName>
                                        </p:attrNameLst>
                                      </p:cBhvr>
                                      <p:to>
                                        <p:strVal val="visible"/>
                                      </p:to>
                                    </p:set>
                                    <p:animEffect transition="in" filter="barn(inVertical)">
                                      <p:cBhvr>
                                        <p:cTn id="79" dur="500"/>
                                        <p:tgtEl>
                                          <p:spTgt spid="1436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14369"/>
                                        </p:tgtEl>
                                        <p:attrNameLst>
                                          <p:attrName>style.visibility</p:attrName>
                                        </p:attrNameLst>
                                      </p:cBhvr>
                                      <p:to>
                                        <p:strVal val="visible"/>
                                      </p:to>
                                    </p:set>
                                    <p:animEffect transition="in" filter="barn(inVertical)">
                                      <p:cBhvr>
                                        <p:cTn id="82" dur="500"/>
                                        <p:tgtEl>
                                          <p:spTgt spid="14369"/>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4370"/>
                                        </p:tgtEl>
                                        <p:attrNameLst>
                                          <p:attrName>style.visibility</p:attrName>
                                        </p:attrNameLst>
                                      </p:cBhvr>
                                      <p:to>
                                        <p:strVal val="visible"/>
                                      </p:to>
                                    </p:set>
                                    <p:animEffect transition="in" filter="barn(inVertical)">
                                      <p:cBhvr>
                                        <p:cTn id="85" dur="500"/>
                                        <p:tgtEl>
                                          <p:spTgt spid="1437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4353"/>
                                        </p:tgtEl>
                                        <p:attrNameLst>
                                          <p:attrName>style.visibility</p:attrName>
                                        </p:attrNameLst>
                                      </p:cBhvr>
                                      <p:to>
                                        <p:strVal val="visible"/>
                                      </p:to>
                                    </p:set>
                                    <p:animEffect transition="in" filter="barn(inVertical)">
                                      <p:cBhvr>
                                        <p:cTn id="90" dur="500"/>
                                        <p:tgtEl>
                                          <p:spTgt spid="1435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4354"/>
                                        </p:tgtEl>
                                        <p:attrNameLst>
                                          <p:attrName>style.visibility</p:attrName>
                                        </p:attrNameLst>
                                      </p:cBhvr>
                                      <p:to>
                                        <p:strVal val="visible"/>
                                      </p:to>
                                    </p:set>
                                    <p:animEffect transition="in" filter="barn(inVertical)">
                                      <p:cBhvr>
                                        <p:cTn id="95" dur="500"/>
                                        <p:tgtEl>
                                          <p:spTgt spid="1435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4355"/>
                                        </p:tgtEl>
                                        <p:attrNameLst>
                                          <p:attrName>style.visibility</p:attrName>
                                        </p:attrNameLst>
                                      </p:cBhvr>
                                      <p:to>
                                        <p:strVal val="visible"/>
                                      </p:to>
                                    </p:set>
                                    <p:animEffect transition="in" filter="barn(inVertical)">
                                      <p:cBhvr>
                                        <p:cTn id="100" dur="500"/>
                                        <p:tgtEl>
                                          <p:spTgt spid="1435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14358"/>
                                        </p:tgtEl>
                                        <p:attrNameLst>
                                          <p:attrName>style.visibility</p:attrName>
                                        </p:attrNameLst>
                                      </p:cBhvr>
                                      <p:to>
                                        <p:strVal val="visible"/>
                                      </p:to>
                                    </p:set>
                                    <p:animEffect transition="in" filter="barn(inVertical)">
                                      <p:cBhvr>
                                        <p:cTn id="105" dur="500"/>
                                        <p:tgtEl>
                                          <p:spTgt spid="14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14343" grpId="0" animBg="1"/>
      <p:bldP spid="14344" grpId="0" animBg="1"/>
      <p:bldP spid="14345" grpId="0" animBg="1"/>
      <p:bldP spid="14346" grpId="0" animBg="1"/>
      <p:bldP spid="14347" grpId="0" animBg="1"/>
      <p:bldP spid="14348" grpId="0" animBg="1"/>
      <p:bldP spid="14349" grpId="0" animBg="1"/>
      <p:bldP spid="14351" grpId="0" animBg="1"/>
      <p:bldP spid="14352" grpId="0"/>
      <p:bldP spid="14353" grpId="0"/>
      <p:bldP spid="14354" grpId="0"/>
      <p:bldP spid="14355" grpId="0"/>
      <p:bldP spid="14358" grpId="0"/>
      <p:bldP spid="14363" grpId="0" animBg="1"/>
      <p:bldP spid="14364" grpId="0" animBg="1"/>
      <p:bldP spid="14367" grpId="0" animBg="1"/>
      <p:bldP spid="14368" grpId="0"/>
      <p:bldP spid="14369" grpId="0" animBg="1"/>
      <p:bldP spid="14370" grpId="0"/>
      <p:bldP spid="14372"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9"/>
          <p:cNvGrpSpPr>
            <a:grpSpLocks/>
          </p:cNvGrpSpPr>
          <p:nvPr/>
        </p:nvGrpSpPr>
        <p:grpSpPr bwMode="auto">
          <a:xfrm>
            <a:off x="0" y="0"/>
            <a:ext cx="9144000" cy="6858000"/>
            <a:chOff x="0" y="0"/>
            <a:chExt cx="5760" cy="4323"/>
          </a:xfrm>
        </p:grpSpPr>
        <p:pic>
          <p:nvPicPr>
            <p:cNvPr id="14348" name="Picture 40"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 y="3841"/>
              <a:ext cx="48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41"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5233" y="3793"/>
              <a:ext cx="52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4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1" y="1"/>
              <a:ext cx="52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4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5232" y="0"/>
              <a:ext cx="52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ext Box 42"/>
          <p:cNvSpPr txBox="1">
            <a:spLocks noChangeArrowheads="1"/>
          </p:cNvSpPr>
          <p:nvPr/>
        </p:nvSpPr>
        <p:spPr bwMode="auto">
          <a:xfrm>
            <a:off x="495300" y="579438"/>
            <a:ext cx="175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u="sng">
                <a:solidFill>
                  <a:srgbClr val="CC0000"/>
                </a:solidFill>
                <a:latin typeface="Times New Roman" pitchFamily="18" charset="0"/>
                <a:cs typeface="Times New Roman" pitchFamily="18" charset="0"/>
              </a:rPr>
              <a:t>Bài 2:</a:t>
            </a:r>
          </a:p>
        </p:txBody>
      </p:sp>
      <p:sp>
        <p:nvSpPr>
          <p:cNvPr id="29739" name="Rectangle 43"/>
          <p:cNvSpPr>
            <a:spLocks noRot="1" noChangeAspect="1" noMove="1" noResize="1" noEditPoints="1" noAdjustHandles="1" noChangeArrowheads="1" noChangeShapeType="1" noTextEdit="1"/>
          </p:cNvSpPr>
          <p:nvPr/>
        </p:nvSpPr>
        <p:spPr bwMode="auto">
          <a:xfrm>
            <a:off x="1676400" y="522514"/>
            <a:ext cx="9220200" cy="533400"/>
          </a:xfrm>
          <a:prstGeom prst="rect">
            <a:avLst/>
          </a:prstGeom>
          <a:blipFill rotWithShape="1">
            <a:blip r:embed="rId3"/>
            <a:stretch>
              <a:fillRect l="-1322" b="-15977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14341" name="Text Box 6">
            <a:hlinkClick r:id="rId4" action="ppaction://hlinkfile"/>
          </p:cNvPr>
          <p:cNvSpPr txBox="1">
            <a:spLocks noChangeArrowheads="1"/>
          </p:cNvSpPr>
          <p:nvPr/>
        </p:nvSpPr>
        <p:spPr bwMode="auto">
          <a:xfrm>
            <a:off x="3505200" y="1752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u="sng">
                <a:solidFill>
                  <a:srgbClr val="CC0000"/>
                </a:solidFill>
                <a:latin typeface="Times New Roman" pitchFamily="18" charset="0"/>
                <a:cs typeface="Times New Roman" pitchFamily="18" charset="0"/>
              </a:rPr>
              <a:t>Bài giải</a:t>
            </a:r>
          </a:p>
        </p:txBody>
      </p:sp>
      <p:sp>
        <p:nvSpPr>
          <p:cNvPr id="14342" name="TextBox 2"/>
          <p:cNvSpPr txBox="1">
            <a:spLocks noChangeArrowheads="1"/>
          </p:cNvSpPr>
          <p:nvPr/>
        </p:nvSpPr>
        <p:spPr bwMode="auto">
          <a:xfrm>
            <a:off x="1219200" y="2365375"/>
            <a:ext cx="3543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Times New Roman" pitchFamily="18" charset="0"/>
                <a:cs typeface="Times New Roman" pitchFamily="18" charset="0"/>
              </a:rPr>
              <a:t>Tuổi của mỗi người là:</a:t>
            </a:r>
          </a:p>
        </p:txBody>
      </p:sp>
      <p:sp>
        <p:nvSpPr>
          <p:cNvPr id="14343" name="TextBox 3"/>
          <p:cNvSpPr txBox="1">
            <a:spLocks noChangeArrowheads="1"/>
          </p:cNvSpPr>
          <p:nvPr/>
        </p:nvSpPr>
        <p:spPr bwMode="auto">
          <a:xfrm>
            <a:off x="835025" y="3124200"/>
            <a:ext cx="2670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A. Tuổi con: 35 tuổi </a:t>
            </a:r>
          </a:p>
          <a:p>
            <a:pPr eaLnBrk="1" hangingPunct="1"/>
            <a:r>
              <a:rPr lang="en-US" sz="2400">
                <a:latin typeface="Times New Roman" pitchFamily="18" charset="0"/>
                <a:cs typeface="Times New Roman" pitchFamily="18" charset="0"/>
              </a:rPr>
              <a:t>     Tuổi mẹ: 10 tuổi</a:t>
            </a:r>
          </a:p>
        </p:txBody>
      </p:sp>
      <p:sp>
        <p:nvSpPr>
          <p:cNvPr id="14344" name="TextBox 44"/>
          <p:cNvSpPr txBox="1">
            <a:spLocks noChangeArrowheads="1"/>
          </p:cNvSpPr>
          <p:nvPr/>
        </p:nvSpPr>
        <p:spPr bwMode="auto">
          <a:xfrm>
            <a:off x="4759325" y="4260850"/>
            <a:ext cx="2670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D. Tuổi con: 10 tuổi </a:t>
            </a:r>
          </a:p>
          <a:p>
            <a:pPr eaLnBrk="1" hangingPunct="1"/>
            <a:r>
              <a:rPr lang="en-US" sz="2400">
                <a:latin typeface="Times New Roman" pitchFamily="18" charset="0"/>
                <a:cs typeface="Times New Roman" pitchFamily="18" charset="0"/>
              </a:rPr>
              <a:t>     Tuổi mẹ: 35 tuổi</a:t>
            </a:r>
          </a:p>
        </p:txBody>
      </p:sp>
      <p:sp>
        <p:nvSpPr>
          <p:cNvPr id="14345" name="TextBox 45"/>
          <p:cNvSpPr txBox="1">
            <a:spLocks noChangeArrowheads="1"/>
          </p:cNvSpPr>
          <p:nvPr/>
        </p:nvSpPr>
        <p:spPr bwMode="auto">
          <a:xfrm>
            <a:off x="912813" y="4275138"/>
            <a:ext cx="2670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C. Tuổi mẹ: 32 tuổi </a:t>
            </a:r>
          </a:p>
          <a:p>
            <a:pPr eaLnBrk="1" hangingPunct="1"/>
            <a:r>
              <a:rPr lang="en-US" sz="2400">
                <a:latin typeface="Times New Roman" pitchFamily="18" charset="0"/>
                <a:cs typeface="Times New Roman" pitchFamily="18" charset="0"/>
              </a:rPr>
              <a:t>     Tuổi con: 7 tuổi</a:t>
            </a:r>
          </a:p>
        </p:txBody>
      </p:sp>
      <p:sp>
        <p:nvSpPr>
          <p:cNvPr id="14346" name="TextBox 46"/>
          <p:cNvSpPr txBox="1">
            <a:spLocks noChangeArrowheads="1"/>
          </p:cNvSpPr>
          <p:nvPr/>
        </p:nvSpPr>
        <p:spPr bwMode="auto">
          <a:xfrm>
            <a:off x="4724400" y="3130550"/>
            <a:ext cx="2670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Times New Roman" pitchFamily="18" charset="0"/>
                <a:cs typeface="Times New Roman" pitchFamily="18" charset="0"/>
              </a:rPr>
              <a:t>B. Tuổi con: 20 tuổi </a:t>
            </a:r>
          </a:p>
          <a:p>
            <a:pPr eaLnBrk="1" hangingPunct="1"/>
            <a:r>
              <a:rPr lang="en-US" sz="2400">
                <a:latin typeface="Times New Roman" pitchFamily="18" charset="0"/>
                <a:cs typeface="Times New Roman" pitchFamily="18" charset="0"/>
              </a:rPr>
              <a:t>     Tuổi mẹ: 45 tuổi</a:t>
            </a:r>
          </a:p>
        </p:txBody>
      </p:sp>
      <p:sp>
        <p:nvSpPr>
          <p:cNvPr id="50" name="Oval 9"/>
          <p:cNvSpPr>
            <a:spLocks noChangeArrowheads="1"/>
          </p:cNvSpPr>
          <p:nvPr/>
        </p:nvSpPr>
        <p:spPr bwMode="auto">
          <a:xfrm>
            <a:off x="4648200" y="4191000"/>
            <a:ext cx="533400" cy="619125"/>
          </a:xfrm>
          <a:prstGeom prst="ellipse">
            <a:avLst/>
          </a:pr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4)">
                                      <p:cBhvr>
                                        <p:cTn id="7" dur="500"/>
                                        <p:tgtEl>
                                          <p:spTgt spid="50"/>
                                        </p:tgtEl>
                                      </p:cBhvr>
                                    </p:animEffect>
                                  </p:childTnLst>
                                </p:cTn>
                              </p:par>
                            </p:childTnLst>
                          </p:cTn>
                        </p:par>
                        <p:par>
                          <p:cTn id="8" fill="hold" nodeType="afterGroup">
                            <p:stCondLst>
                              <p:cond delay="500"/>
                            </p:stCondLst>
                            <p:childTnLst>
                              <p:par>
                                <p:cTn id="9" presetID="21" presetClass="entr" presetSubtype="4" fill="hold" grpId="1"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4)">
                                      <p:cBhvr>
                                        <p:cTn id="1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Lst>
  </p:timing>
</p:sld>
</file>

<file path=ppt/theme/theme1.xml><?xml version="1.0" encoding="utf-8"?>
<a:theme xmlns:a="http://schemas.openxmlformats.org/drawingml/2006/main" name="Slip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1706</TotalTime>
  <Words>916</Words>
  <Application>Microsoft Office PowerPoint</Application>
  <PresentationFormat>On-screen Show (4:3)</PresentationFormat>
  <Paragraphs>138</Paragraphs>
  <Slides>13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Georgia</vt:lpstr>
      <vt:lpstr>Times New Roman</vt:lpstr>
      <vt:lpstr>Trebuchet MS</vt:lpstr>
      <vt:lpstr>VNI-Times</vt:lpstr>
      <vt:lpstr>Slipstream</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THANHTIN</dc:creator>
  <cp:lastModifiedBy>Admin</cp:lastModifiedBy>
  <cp:revision>149</cp:revision>
  <dcterms:created xsi:type="dcterms:W3CDTF">2010-03-21T13:06:21Z</dcterms:created>
  <dcterms:modified xsi:type="dcterms:W3CDTF">2022-04-05T02:10:57Z</dcterms:modified>
</cp:coreProperties>
</file>