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68" autoAdjust="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60F1-2D0D-4CEF-A567-D020F3955EB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D1E5E-C8A2-4D72-91DA-E3376BF35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D1E5E-C8A2-4D72-91DA-E3376BF351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10/12/2021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571504"/>
          </a:xfrm>
        </p:spPr>
        <p:txBody>
          <a:bodyPr>
            <a:normAutofit/>
          </a:bodyPr>
          <a:lstStyle/>
          <a:p>
            <a:endParaRPr lang="vi-VN" sz="2400" dirty="0">
              <a:latin typeface="Vnavan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12" y="538332"/>
            <a:ext cx="882402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78</a:t>
            </a:r>
            <a:r>
              <a:rPr kumimoji="0" lang="vi-VN" sz="5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: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kumimoji="0" lang="en-US" sz="5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    </a:t>
            </a:r>
            <a:r>
              <a:rPr kumimoji="0" lang="en-US" sz="52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kumimoji="0" lang="vi-VN" sz="5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2" y="6021288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Chúng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xem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chương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trình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nghệ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huật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chào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xuân</a:t>
            </a:r>
            <a:r>
              <a:rPr kumimoji="0" lang="vi-VN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84168" y="6093296"/>
            <a:ext cx="93610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8384" y="6093296"/>
            <a:ext cx="93610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26" name="Picture 2" descr="D:\Downloads\B612_20201215_195739_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4" y="1109828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39" y="-11462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01863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chuẩn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773367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3174" y="2201863"/>
            <a:ext cx="1571636" cy="6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64438" y="2769947"/>
            <a:ext cx="120350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Vnavant"/>
                <a:ea typeface="+mj-ea"/>
                <a:cs typeface="+mj-cs"/>
              </a:rPr>
              <a:t>l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201863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33752" y="2773367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201863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tuần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2773367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021288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tuần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tra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69000" y="6021288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mùa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6021288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7" y="3573016"/>
            <a:ext cx="2357422" cy="2499760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01008"/>
            <a:ext cx="2428860" cy="2571768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3016"/>
            <a:ext cx="2571735" cy="250033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639366" y="715343"/>
            <a:ext cx="1428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vi-VN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8925" y="1363415"/>
            <a:ext cx="1103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lang="vi-VN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8256" y="1003375"/>
            <a:ext cx="1513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</a:t>
            </a:r>
            <a:r>
              <a:rPr lang="vi-VN" sz="4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- â</a:t>
            </a:r>
            <a:endParaRPr lang="en-US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4" y="620688"/>
            <a:ext cx="728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n</a:t>
            </a:r>
            <a:endParaRPr lang="en-US" sz="44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7070620" y="1268760"/>
            <a:ext cx="741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endParaRPr lang="en-US" sz="44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2053" name="Straight Arrow Connector 2052"/>
          <p:cNvCxnSpPr/>
          <p:nvPr/>
        </p:nvCxnSpPr>
        <p:spPr>
          <a:xfrm flipV="1">
            <a:off x="6143636" y="1100063"/>
            <a:ext cx="785818" cy="38472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/>
          <p:nvPr/>
        </p:nvCxnSpPr>
        <p:spPr>
          <a:xfrm>
            <a:off x="6156176" y="1484784"/>
            <a:ext cx="804628" cy="26335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3203848" y="692696"/>
            <a:ext cx="688264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x</a:t>
            </a:r>
            <a:endParaRPr lang="en-US" sz="44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3892112" y="692696"/>
            <a:ext cx="1884914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lang="vi-VN" sz="4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en-US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61" name="TextBox 2060"/>
          <p:cNvSpPr txBox="1"/>
          <p:nvPr/>
        </p:nvSpPr>
        <p:spPr>
          <a:xfrm>
            <a:off x="3203848" y="1462137"/>
            <a:ext cx="2573178" cy="76944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x</a:t>
            </a:r>
            <a:r>
              <a:rPr lang="vi-VN" sz="4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en-US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95536" y="2208538"/>
            <a:ext cx="1571636" cy="633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784340" y="2208538"/>
            <a:ext cx="1571636" cy="633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80884" y="2208538"/>
            <a:ext cx="1571636" cy="633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686320" y="2208538"/>
            <a:ext cx="1405960" cy="633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965025" y="2785033"/>
            <a:ext cx="1102919" cy="63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855604" y="2760676"/>
            <a:ext cx="109266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60769" y="2785033"/>
            <a:ext cx="1102919" cy="63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861569" y="2785033"/>
            <a:ext cx="1102919" cy="632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2064" name="Straight Connector 2063"/>
          <p:cNvCxnSpPr/>
          <p:nvPr/>
        </p:nvCxnSpPr>
        <p:spPr>
          <a:xfrm>
            <a:off x="4716016" y="6597352"/>
            <a:ext cx="875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812360" y="6597352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1520" y="659735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" grpId="1"/>
      <p:bldP spid="3" grpId="0"/>
      <p:bldP spid="3" grpId="1"/>
      <p:bldP spid="20" grpId="0"/>
      <p:bldP spid="20" grpId="1"/>
      <p:bldP spid="31" grpId="0"/>
      <p:bldP spid="31" grpId="1"/>
      <p:bldP spid="2048" grpId="0"/>
      <p:bldP spid="2048" grpId="1"/>
      <p:bldP spid="2059" grpId="0" animBg="1"/>
      <p:bldP spid="2060" grpId="0" animBg="1"/>
      <p:bldP spid="2061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39" y="-11462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253087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253087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284984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chuẩn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856488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43174" y="3284984"/>
            <a:ext cx="1571636" cy="655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64438" y="3853068"/>
            <a:ext cx="120350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Vnavant"/>
                <a:ea typeface="+mj-ea"/>
                <a:cs typeface="+mj-cs"/>
              </a:rPr>
              <a:t>l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3284984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33752" y="3856488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452320" y="3284984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tuần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856488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5390" y="4645575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tuần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tra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49528" y="4645575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mùa</a:t>
            </a:r>
            <a:r>
              <a:rPr lang="en-US" sz="36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752792" y="4660697"/>
            <a:ext cx="221169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3070093" y="1340768"/>
            <a:ext cx="54669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</a:t>
            </a:r>
            <a:endParaRPr lang="en-US" sz="44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3606526" y="1340768"/>
            <a:ext cx="2026484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</a:t>
            </a:r>
            <a:r>
              <a:rPr lang="vi-VN" sz="4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en-US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061" name="TextBox 2060"/>
          <p:cNvSpPr txBox="1"/>
          <p:nvPr/>
        </p:nvSpPr>
        <p:spPr>
          <a:xfrm>
            <a:off x="3059832" y="2110209"/>
            <a:ext cx="257317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44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x</a:t>
            </a:r>
            <a:r>
              <a:rPr lang="vi-VN" sz="44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en-US" sz="44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845_07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8620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1714488"/>
            <a:ext cx="817248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   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4071942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uần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antGarde" pitchFamily="2" charset="0"/>
                <a:ea typeface="AvantGarde" pitchFamily="2" charset="0"/>
                <a:cs typeface="AvantGarde" pitchFamily="2" charset="0"/>
              </a:rPr>
              <a:t>tra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4077072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võ</a:t>
            </a:r>
            <a:r>
              <a:rPr lang="en-US" sz="7200" b="1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7200" b="1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thuật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714884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Gần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tết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bố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đi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chợ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hoa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mua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đào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quất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Cành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đào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chi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chít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lộc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non,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những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nụ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hoa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phớt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hồng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đang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e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ấp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nở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Cây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quất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xum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xuê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quả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vàng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óng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nhìn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bố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nói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“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Hai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bố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đem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cả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mùa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xuân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rối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đấy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”.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Cả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nhà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cùng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vui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đón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27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xuân</a:t>
            </a:r>
            <a:r>
              <a:rPr lang="en-US" sz="27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kumimoji="0" lang="vi-VN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 descr="D:\Downloads\B612_20201215_200009_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72" y="1"/>
            <a:ext cx="9144000" cy="47148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551723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lang="en-US" sz="27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6377553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en-US" sz="27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416" y="47059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uât</a:t>
            </a:r>
            <a:endParaRPr lang="en-US" sz="27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5949280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uân</a:t>
            </a:r>
            <a:endParaRPr lang="en-US" sz="27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B612_20201215_200027_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159</Words>
  <Application>Microsoft Office PowerPoint</Application>
  <PresentationFormat>On-screen Show (4:3)</PresentationFormat>
  <Paragraphs>58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Windows User</cp:lastModifiedBy>
  <cp:revision>25</cp:revision>
  <dcterms:created xsi:type="dcterms:W3CDTF">2020-12-15T08:15:30Z</dcterms:created>
  <dcterms:modified xsi:type="dcterms:W3CDTF">2021-12-10T04:17:07Z</dcterms:modified>
</cp:coreProperties>
</file>