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89" r:id="rId4"/>
    <p:sldId id="301" r:id="rId5"/>
    <p:sldId id="295" r:id="rId6"/>
    <p:sldId id="296" r:id="rId7"/>
    <p:sldId id="302" r:id="rId8"/>
    <p:sldId id="303" r:id="rId9"/>
    <p:sldId id="305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01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65364" autoAdjust="0"/>
  </p:normalViewPr>
  <p:slideViewPr>
    <p:cSldViewPr snapToGrid="0">
      <p:cViewPr>
        <p:scale>
          <a:sx n="76" d="100"/>
          <a:sy n="76" d="100"/>
        </p:scale>
        <p:origin x="-1589" y="-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109ACB-7D92-4799-A0E2-E2871C1D06FD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BD4AE4-4A2D-4A21-A999-D6876D33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78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Đọc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FBD67E-4F75-435B-BED3-28E4373A8C2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EF211-0F89-4887-A319-2D6DD0FE5F6D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473BB-51C7-44F0-BF33-B31D59355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2058-52DD-4318-87AC-21B926E9BCB8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D6FC-2A14-4C7D-A06B-7A9F82204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1E33-633D-478E-A799-B41ED8184CFD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68361-DF59-4A1B-8AF6-B6E3724FA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4EDE0-4572-4EF8-8700-6F1D2F71F50F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F780-747E-48D8-9DA9-3B61E657E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95FB9-4CF8-47F9-93AD-E238ECFE76A1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1CF6-6F99-4018-9794-5675CCD26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879C9-E3B9-4667-9919-891DE30262A9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773D0-227C-4652-A0E0-649EF4FD3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F96FB-45D4-448A-9F13-B223F660C1A4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67AD9-4F72-4FA2-B2B6-6E2FA402E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9D48-561A-4D9D-94BE-4E1EA531340C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2563-F523-4A8C-86A7-74F2E8EE2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E11F-E7F9-4FAD-B8B7-C78E4E46782A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25D1-70F3-4DB9-B7A4-537DED9A4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3C594-C054-425A-AEF5-FC841D0F921D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3BCC-E341-454C-A3D6-F03370348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131CC-4A8C-42BB-A3EE-31D4704B6217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F329-8173-4B42-9845-576FD73BA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637B72-66F1-46A3-81D7-B1B9F6E23A26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0A0000-D9FB-4209-808B-7764D2000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83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1096" y="2391138"/>
            <a:ext cx="44503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Bài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83: ÔN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5438"/>
            <a:ext cx="480695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49363" y="885825"/>
            <a:ext cx="284638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ĐỌNG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313" y="739775"/>
            <a:ext cx="3232150" cy="73183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7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6275" y="1685925"/>
            <a:ext cx="767873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0338" y="0"/>
            <a:ext cx="90516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owchart: Process 1"/>
          <p:cNvSpPr/>
          <p:nvPr/>
        </p:nvSpPr>
        <p:spPr>
          <a:xfrm>
            <a:off x="1" y="3677696"/>
            <a:ext cx="9144000" cy="3180303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  </a:t>
            </a:r>
          </a:p>
          <a:p>
            <a:endParaRPr lang="vi-VN" sz="24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r>
              <a:rPr lang="vi-VN" sz="24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Thua hổ trong một cuộc thi tài, voi phải nộp mạng cho hổ. Khỉ bày mưu giúp voi. Khỉ cưỡi voi đi gặp hổ. Đến điểm hẹn, khỉ quát lớn:</a:t>
            </a:r>
          </a:p>
          <a:p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   - Hổ ở đâu ?</a:t>
            </a:r>
          </a:p>
          <a:p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   Voi tỏ vẻ lễ phép:</a:t>
            </a:r>
          </a:p>
          <a:p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   - Thưa ông, hổ sắp tới rồi ạ.</a:t>
            </a:r>
          </a:p>
          <a:p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   Hổ ngồi trong bụi cây nhìn ra. Thấy voi to lớn mà sợ một con vật nhỏ bé, hổ sợ quá, liền bỏ chạy.</a:t>
            </a:r>
          </a:p>
          <a:p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                           ( Phỏng theo Truyện cổ dân gian Khơ-me )</a:t>
            </a:r>
          </a:p>
          <a:p>
            <a:endParaRPr lang="vi-VN" sz="2400" dirty="0" smtClean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endParaRPr lang="en-US" sz="24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954215" y="306477"/>
            <a:ext cx="3215473" cy="512466"/>
          </a:xfrm>
          <a:prstGeom prst="flowChartAlternateProcess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   </a:t>
            </a:r>
            <a:r>
              <a:rPr lang="vi-VN" sz="24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Voi, hổ và khỉ</a:t>
            </a:r>
            <a:endParaRPr lang="en-US" sz="24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3627453"/>
            <a:ext cx="8981281" cy="3230545"/>
          </a:xfrm>
          <a:prstGeom prst="flowChartProcess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2954215" y="211016"/>
            <a:ext cx="3227202" cy="668216"/>
          </a:xfrm>
          <a:prstGeom prst="flowChartAlternateProcess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0" y="0"/>
            <a:ext cx="8516938" cy="190341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THẢO LUẬN NHÓM ĐÔI</a:t>
            </a:r>
          </a:p>
        </p:txBody>
      </p:sp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38" y="2855913"/>
            <a:ext cx="89736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0387" y="0"/>
            <a:ext cx="9043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orizontal Scroll 1"/>
          <p:cNvSpPr/>
          <p:nvPr/>
        </p:nvSpPr>
        <p:spPr>
          <a:xfrm>
            <a:off x="3255666" y="713433"/>
            <a:ext cx="3094892" cy="663191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Nắng xuân hồng</a:t>
            </a:r>
            <a:endParaRPr lang="en-US" sz="24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01934" y="1376624"/>
            <a:ext cx="3748035" cy="5004078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Qua rét lạnh mùa đông</a:t>
            </a:r>
          </a:p>
          <a:p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Xuân lại ấm nắng hồng,</a:t>
            </a:r>
          </a:p>
          <a:p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Ngàn cây vui hớn hở</a:t>
            </a:r>
          </a:p>
          <a:p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Đua hé nhụy khoe bông.</a:t>
            </a:r>
          </a:p>
          <a:p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Chim gọi bầy xây tổ</a:t>
            </a:r>
          </a:p>
          <a:p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Rộn rã dậy từng không,</a:t>
            </a:r>
          </a:p>
          <a:p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Lúa non ngời lá biếc,</a:t>
            </a:r>
          </a:p>
          <a:p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Nắng lung linh cầu vồng.</a:t>
            </a:r>
          </a:p>
          <a:p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Trên đường đi đến lớp</a:t>
            </a:r>
          </a:p>
          <a:p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Hồn em vui mênh mông.</a:t>
            </a:r>
          </a:p>
          <a:p>
            <a:r>
              <a:rPr lang="vi-VN" sz="2200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          ( Nguyễn Sư Giao )</a:t>
            </a:r>
            <a:endParaRPr lang="en-US" sz="2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32563" y="602901"/>
            <a:ext cx="1743388" cy="55265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Đọc</a:t>
            </a:r>
            <a:endParaRPr lang="en-US" sz="24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0525"/>
            <a:ext cx="91440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202" y="73733"/>
            <a:ext cx="3581609" cy="73014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vi-VN" sz="36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Toán ôn luyện</a:t>
            </a:r>
            <a:endParaRPr lang="en-US" sz="36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5509" y="1287882"/>
            <a:ext cx="457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1602709" y="128622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+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909" y="1287051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7109" y="128622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=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9381" y="128622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133" y="713445"/>
            <a:ext cx="1433568" cy="5325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1.Số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7093" y="1922586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4293" y="1920924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+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1493" y="1871515"/>
            <a:ext cx="457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Rectangle 12"/>
          <p:cNvSpPr/>
          <p:nvPr/>
        </p:nvSpPr>
        <p:spPr>
          <a:xfrm>
            <a:off x="2498693" y="1880732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=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60917" y="1860636"/>
            <a:ext cx="6665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60901" y="1843882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99783" y="1802859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-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65253" y="1843051"/>
            <a:ext cx="457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7132501" y="184222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=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74484" y="184222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22389" y="1252730"/>
            <a:ext cx="457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79589" y="1251068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+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36789" y="1251899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93989" y="1251068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=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56213" y="1251068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41149" y="743589"/>
            <a:ext cx="367599" cy="5325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9729" y="1252730"/>
            <a:ext cx="457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41493" y="1876532"/>
            <a:ext cx="457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75301" y="1833834"/>
            <a:ext cx="457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5509" y="1286220"/>
            <a:ext cx="457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Horizontal Scroll 29"/>
          <p:cNvSpPr/>
          <p:nvPr/>
        </p:nvSpPr>
        <p:spPr>
          <a:xfrm>
            <a:off x="79572" y="2401585"/>
            <a:ext cx="7928149" cy="693336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2 .Viết phép tính thích hợp vào ô trống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28253" y="3295884"/>
            <a:ext cx="2332060" cy="1889065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687928" y="3295884"/>
            <a:ext cx="2087548" cy="181872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6200000">
            <a:off x="3882012" y="4407047"/>
            <a:ext cx="522515" cy="4571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33CC33"/>
                </a:solidFill>
              </a:rPr>
              <a:t>*</a:t>
            </a:r>
            <a:endParaRPr lang="en-US" sz="8000" dirty="0">
              <a:solidFill>
                <a:srgbClr val="33CC33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 rot="16200000">
            <a:off x="2914028" y="3485146"/>
            <a:ext cx="522515" cy="4571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33CC33"/>
                </a:solidFill>
              </a:rPr>
              <a:t>*</a:t>
            </a:r>
            <a:endParaRPr lang="en-US" sz="8000" dirty="0">
              <a:solidFill>
                <a:srgbClr val="33CC33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 rot="16200000">
            <a:off x="2881370" y="4439706"/>
            <a:ext cx="522515" cy="4571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33CC33"/>
                </a:solidFill>
              </a:rPr>
              <a:t>*</a:t>
            </a:r>
            <a:endParaRPr lang="en-US" sz="8000" dirty="0">
              <a:solidFill>
                <a:srgbClr val="33CC33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 rot="16200000">
            <a:off x="3882013" y="3503561"/>
            <a:ext cx="522515" cy="4571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33CC33"/>
                </a:solidFill>
              </a:rPr>
              <a:t>*</a:t>
            </a:r>
            <a:endParaRPr lang="en-US" sz="8000" dirty="0">
              <a:solidFill>
                <a:srgbClr val="33CC33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 rot="5400000">
            <a:off x="1807866" y="4041122"/>
            <a:ext cx="522515" cy="4571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33CC33"/>
                </a:solidFill>
              </a:rPr>
              <a:t>*</a:t>
            </a:r>
            <a:endParaRPr lang="en-US" sz="8000" dirty="0">
              <a:solidFill>
                <a:srgbClr val="33CC33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 rot="5400000">
            <a:off x="1121656" y="4011830"/>
            <a:ext cx="522515" cy="4571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33CC33"/>
                </a:solidFill>
              </a:rPr>
              <a:t>*</a:t>
            </a:r>
            <a:endParaRPr lang="en-US" sz="8000" dirty="0">
              <a:solidFill>
                <a:srgbClr val="33CC33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 rot="5400000">
            <a:off x="391887" y="3981687"/>
            <a:ext cx="601226" cy="4571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33CC33"/>
                </a:solidFill>
              </a:rPr>
              <a:t>*</a:t>
            </a:r>
            <a:endParaRPr lang="en-US" sz="8000" dirty="0">
              <a:solidFill>
                <a:srgbClr val="33CC33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6249" y="5325626"/>
            <a:ext cx="5059049" cy="104502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388541" y="5737642"/>
            <a:ext cx="371789" cy="3516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898079" y="5737642"/>
            <a:ext cx="371789" cy="3516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269868" y="5752675"/>
            <a:ext cx="371789" cy="3516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1769345" y="5699125"/>
            <a:ext cx="371789" cy="3516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2229892" y="5742627"/>
            <a:ext cx="371789" cy="3516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2706352" y="5702435"/>
            <a:ext cx="371789" cy="3516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3268233" y="5714197"/>
            <a:ext cx="371789" cy="351692"/>
          </a:xfrm>
          <a:prstGeom prst="star5">
            <a:avLst>
              <a:gd name="adj" fmla="val 2426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3801625" y="5717509"/>
            <a:ext cx="371789" cy="3516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4314929" y="5714197"/>
            <a:ext cx="371789" cy="3516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4795044" y="5677354"/>
            <a:ext cx="371789" cy="3516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2821464" y="5648883"/>
            <a:ext cx="165031" cy="5426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879579" y="5581896"/>
            <a:ext cx="202718" cy="5426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403503" y="5648883"/>
            <a:ext cx="202718" cy="5426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944814" y="5677354"/>
            <a:ext cx="165031" cy="5426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351513" y="5622087"/>
            <a:ext cx="165031" cy="5426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lowchart: Process 94"/>
          <p:cNvSpPr/>
          <p:nvPr/>
        </p:nvSpPr>
        <p:spPr>
          <a:xfrm>
            <a:off x="5565874" y="3884550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Process 95"/>
          <p:cNvSpPr/>
          <p:nvPr/>
        </p:nvSpPr>
        <p:spPr>
          <a:xfrm>
            <a:off x="6140290" y="3886230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Process 96"/>
          <p:cNvSpPr/>
          <p:nvPr/>
        </p:nvSpPr>
        <p:spPr>
          <a:xfrm>
            <a:off x="6713026" y="3886230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Process 97"/>
          <p:cNvSpPr/>
          <p:nvPr/>
        </p:nvSpPr>
        <p:spPr>
          <a:xfrm>
            <a:off x="7285762" y="3886230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Process 98"/>
          <p:cNvSpPr/>
          <p:nvPr/>
        </p:nvSpPr>
        <p:spPr>
          <a:xfrm>
            <a:off x="7858498" y="3886230"/>
            <a:ext cx="597647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Process 99"/>
          <p:cNvSpPr/>
          <p:nvPr/>
        </p:nvSpPr>
        <p:spPr>
          <a:xfrm>
            <a:off x="5647174" y="5554198"/>
            <a:ext cx="6469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Process 100"/>
          <p:cNvSpPr/>
          <p:nvPr/>
        </p:nvSpPr>
        <p:spPr>
          <a:xfrm>
            <a:off x="6292690" y="5555878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Process 101"/>
          <p:cNvSpPr/>
          <p:nvPr/>
        </p:nvSpPr>
        <p:spPr>
          <a:xfrm>
            <a:off x="6885522" y="5555878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Process 102"/>
          <p:cNvSpPr/>
          <p:nvPr/>
        </p:nvSpPr>
        <p:spPr>
          <a:xfrm>
            <a:off x="7478354" y="5555878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Process 103"/>
          <p:cNvSpPr/>
          <p:nvPr/>
        </p:nvSpPr>
        <p:spPr>
          <a:xfrm>
            <a:off x="8071186" y="5555878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Process 105"/>
          <p:cNvSpPr/>
          <p:nvPr/>
        </p:nvSpPr>
        <p:spPr>
          <a:xfrm>
            <a:off x="5567554" y="3896278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7" name="Flowchart: Process 106"/>
          <p:cNvSpPr/>
          <p:nvPr/>
        </p:nvSpPr>
        <p:spPr>
          <a:xfrm>
            <a:off x="6138579" y="3900466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+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8" name="Flowchart: Process 107"/>
          <p:cNvSpPr/>
          <p:nvPr/>
        </p:nvSpPr>
        <p:spPr>
          <a:xfrm>
            <a:off x="6709743" y="3897958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9" name="Flowchart: Process 108"/>
          <p:cNvSpPr/>
          <p:nvPr/>
        </p:nvSpPr>
        <p:spPr>
          <a:xfrm>
            <a:off x="7287442" y="3897958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=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0" name="Flowchart: Process 109"/>
          <p:cNvSpPr/>
          <p:nvPr/>
        </p:nvSpPr>
        <p:spPr>
          <a:xfrm>
            <a:off x="7872592" y="3897958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1" name="Flowchart: Alternate Process 110"/>
          <p:cNvSpPr/>
          <p:nvPr/>
        </p:nvSpPr>
        <p:spPr>
          <a:xfrm>
            <a:off x="193127" y="3185328"/>
            <a:ext cx="403511" cy="528418"/>
          </a:xfrm>
          <a:prstGeom prst="flowChartAlternateProcess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a</a:t>
            </a:r>
            <a:endParaRPr lang="en-US" sz="2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2" name="Flowchart: Alternate Process 111"/>
          <p:cNvSpPr/>
          <p:nvPr/>
        </p:nvSpPr>
        <p:spPr>
          <a:xfrm>
            <a:off x="40196" y="5116224"/>
            <a:ext cx="305862" cy="528418"/>
          </a:xfrm>
          <a:prstGeom prst="flowChartAlternateProcess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</a:t>
            </a:r>
            <a:endParaRPr lang="en-US" sz="2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8" name="Flowchart: Process 117"/>
          <p:cNvSpPr/>
          <p:nvPr/>
        </p:nvSpPr>
        <p:spPr>
          <a:xfrm>
            <a:off x="5647173" y="5565926"/>
            <a:ext cx="658699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9" name="Flowchart: Process 118"/>
          <p:cNvSpPr/>
          <p:nvPr/>
        </p:nvSpPr>
        <p:spPr>
          <a:xfrm>
            <a:off x="6304418" y="5567606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-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0" name="Flowchart: Process 119"/>
          <p:cNvSpPr/>
          <p:nvPr/>
        </p:nvSpPr>
        <p:spPr>
          <a:xfrm>
            <a:off x="6897250" y="5567606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1" name="Flowchart: Process 120"/>
          <p:cNvSpPr/>
          <p:nvPr/>
        </p:nvSpPr>
        <p:spPr>
          <a:xfrm>
            <a:off x="7490082" y="5567606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=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2" name="Flowchart: Process 121"/>
          <p:cNvSpPr/>
          <p:nvPr/>
        </p:nvSpPr>
        <p:spPr>
          <a:xfrm>
            <a:off x="8082914" y="5567606"/>
            <a:ext cx="575871" cy="555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6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91402" y="0"/>
            <a:ext cx="8330084" cy="803868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3/ Khoanh vào chữ cái trước câu trả lời đúng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288" y="803868"/>
            <a:ext cx="793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a/ Trong các số: 10, 7, 2, 3 số bé nhất là:</a:t>
            </a:r>
          </a:p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     </a:t>
            </a:r>
          </a:p>
          <a:p>
            <a:r>
              <a:rPr lang="vi-VN" sz="28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 A. 10       B.  7      C.   2      D.   3               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722" y="2425430"/>
            <a:ext cx="8028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b/ Trong các số: 4, 8, 5, 9 số lớn nhất là:</a:t>
            </a:r>
          </a:p>
          <a:p>
            <a:endParaRPr lang="vi-VN" sz="2800" dirty="0" smtClean="0">
              <a:latin typeface="AvantGarde" pitchFamily="2" charset="0"/>
              <a:ea typeface="AvantGarde" pitchFamily="2" charset="0"/>
              <a:cs typeface="AvantGarde" pitchFamily="2" charset="0"/>
            </a:endParaRPr>
          </a:p>
          <a:p>
            <a:r>
              <a:rPr lang="vi-VN" sz="28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A.   4        B.   5       C.    8     D.    9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74122" y="1616107"/>
            <a:ext cx="522515" cy="572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53338" y="3265659"/>
            <a:ext cx="522515" cy="572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443802" y="3810425"/>
            <a:ext cx="6549851" cy="803868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4</a:t>
            </a:r>
            <a:r>
              <a:rPr 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/ Tìm hình thích hợp để điền vào ?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1014884" y="4915319"/>
            <a:ext cx="482321" cy="599970"/>
          </a:xfrm>
          <a:prstGeom prst="triangle">
            <a:avLst>
              <a:gd name="adj" fmla="val 479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1646255" y="4915319"/>
            <a:ext cx="482321" cy="59997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887415" y="5926183"/>
            <a:ext cx="482321" cy="59786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70927" y="4961374"/>
            <a:ext cx="562708" cy="540936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88038" y="4986081"/>
            <a:ext cx="562708" cy="540936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35289" y="5017057"/>
            <a:ext cx="562708" cy="540936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22000" y="5983111"/>
            <a:ext cx="562708" cy="540936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291402" y="4915319"/>
            <a:ext cx="582805" cy="59997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2975898" y="4927047"/>
            <a:ext cx="582805" cy="59997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4170066" y="4927047"/>
            <a:ext cx="482321" cy="59997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558703" y="4927047"/>
            <a:ext cx="482321" cy="59997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5523192" y="4974987"/>
            <a:ext cx="582805" cy="59997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6184708" y="4956769"/>
            <a:ext cx="482321" cy="59786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Process 28"/>
          <p:cNvSpPr/>
          <p:nvPr/>
        </p:nvSpPr>
        <p:spPr>
          <a:xfrm>
            <a:off x="6636883" y="4956769"/>
            <a:ext cx="723482" cy="6126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3824983" y="5985778"/>
            <a:ext cx="582805" cy="59997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46932" y="6052619"/>
            <a:ext cx="50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A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357818" y="6058549"/>
            <a:ext cx="50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B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990630" y="6107197"/>
            <a:ext cx="50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C</a:t>
            </a:r>
            <a:endParaRPr lang="en-US" sz="2800" dirty="0"/>
          </a:p>
        </p:txBody>
      </p:sp>
      <p:sp>
        <p:nvSpPr>
          <p:cNvPr id="34" name="Oval 33"/>
          <p:cNvSpPr/>
          <p:nvPr/>
        </p:nvSpPr>
        <p:spPr>
          <a:xfrm>
            <a:off x="1354852" y="6018100"/>
            <a:ext cx="522515" cy="5727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/>
      <p:bldP spid="32" grpId="0"/>
      <p:bldP spid="33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533400"/>
            <a:ext cx="8610600" cy="28575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mazone" pitchFamily="34" charset="0"/>
                <a:ea typeface="Amazone" pitchFamily="34" charset="0"/>
                <a:cs typeface="Amazone" pitchFamily="34" charset="0"/>
              </a:rPr>
              <a:t>   </a:t>
            </a:r>
            <a:r>
              <a:rPr lang="vi-VN" sz="4000" dirty="0" smtClean="0">
                <a:solidFill>
                  <a:srgbClr val="002060"/>
                </a:solidFill>
                <a:latin typeface="Amazone" pitchFamily="34" charset="0"/>
                <a:ea typeface="Amazone" pitchFamily="34" charset="0"/>
                <a:cs typeface="Amazone" pitchFamily="34" charset="0"/>
              </a:rPr>
              <a:t>Buổi học hôm nay đến đây kết </a:t>
            </a:r>
            <a:r>
              <a:rPr lang="vi-VN" sz="4000" dirty="0" smtClean="0">
                <a:solidFill>
                  <a:srgbClr val="002060"/>
                </a:solidFill>
                <a:latin typeface="Amazone" pitchFamily="34" charset="0"/>
                <a:ea typeface="Amazone" pitchFamily="34" charset="0"/>
                <a:cs typeface="Amazone" pitchFamily="34" charset="0"/>
              </a:rPr>
              <a:t>thúc. Chúc các em ngày chủ nhật </a:t>
            </a:r>
            <a:r>
              <a:rPr lang="vi-VN" sz="4000" smtClean="0">
                <a:solidFill>
                  <a:srgbClr val="002060"/>
                </a:solidFill>
                <a:latin typeface="Amazone" pitchFamily="34" charset="0"/>
                <a:ea typeface="Amazone" pitchFamily="34" charset="0"/>
                <a:cs typeface="Amazone" pitchFamily="34" charset="0"/>
              </a:rPr>
              <a:t>vui và </a:t>
            </a:r>
            <a:r>
              <a:rPr lang="vi-VN" sz="4000" dirty="0" smtClean="0">
                <a:solidFill>
                  <a:srgbClr val="002060"/>
                </a:solidFill>
                <a:latin typeface="Amazone" pitchFamily="34" charset="0"/>
                <a:ea typeface="Amazone" pitchFamily="34" charset="0"/>
                <a:cs typeface="Amazone" pitchFamily="34" charset="0"/>
              </a:rPr>
              <a:t>không quên giữ gìn sức khỏe nha.</a:t>
            </a:r>
            <a:endParaRPr lang="vi-VN" sz="4000" dirty="0" smtClean="0">
              <a:solidFill>
                <a:srgbClr val="002060"/>
              </a:solidFill>
              <a:latin typeface="Amazone" pitchFamily="34" charset="0"/>
              <a:ea typeface="Amazone" pitchFamily="34" charset="0"/>
              <a:cs typeface="Amazone" pitchFamily="34" charset="0"/>
            </a:endParaRPr>
          </a:p>
          <a:p>
            <a:r>
              <a:rPr lang="vi-VN" sz="4000" dirty="0">
                <a:solidFill>
                  <a:srgbClr val="002060"/>
                </a:solidFill>
                <a:latin typeface="Amazone" pitchFamily="34" charset="0"/>
                <a:ea typeface="Amazone" pitchFamily="34" charset="0"/>
                <a:cs typeface="Amazone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mazone" pitchFamily="34" charset="0"/>
                <a:ea typeface="Amazone" pitchFamily="34" charset="0"/>
                <a:cs typeface="Amazone" pitchFamily="34" charset="0"/>
              </a:rPr>
              <a:t>   Chào thân </a:t>
            </a:r>
            <a:r>
              <a:rPr lang="vi-VN" sz="4000" dirty="0" smtClean="0">
                <a:solidFill>
                  <a:srgbClr val="002060"/>
                </a:solidFill>
                <a:latin typeface="Amazone" pitchFamily="34" charset="0"/>
                <a:ea typeface="Amazone" pitchFamily="34" charset="0"/>
                <a:cs typeface="Amazone" pitchFamily="34" charset="0"/>
              </a:rPr>
              <a:t>thương.</a:t>
            </a:r>
            <a:endParaRPr lang="en-US" sz="4000" dirty="0">
              <a:solidFill>
                <a:srgbClr val="002060"/>
              </a:solidFill>
              <a:latin typeface="Amazone" pitchFamily="34" charset="0"/>
              <a:ea typeface="Amazone" pitchFamily="34" charset="0"/>
              <a:cs typeface="Amaz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</TotalTime>
  <Words>362</Words>
  <Application>Microsoft Office PowerPoint</Application>
  <PresentationFormat>On-screen Show (4:3)</PresentationFormat>
  <Paragraphs>86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 ôn luyện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Windows User</cp:lastModifiedBy>
  <cp:revision>60</cp:revision>
  <dcterms:created xsi:type="dcterms:W3CDTF">2020-08-06T11:51:30Z</dcterms:created>
  <dcterms:modified xsi:type="dcterms:W3CDTF">2021-12-18T13:54:26Z</dcterms:modified>
</cp:coreProperties>
</file>