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3" r:id="rId3"/>
    <p:sldId id="264" r:id="rId4"/>
    <p:sldId id="257" r:id="rId5"/>
    <p:sldId id="265" r:id="rId6"/>
    <p:sldId id="266" r:id="rId7"/>
    <p:sldId id="267" r:id="rId8"/>
    <p:sldId id="261" r:id="rId9"/>
    <p:sldId id="268" r:id="rId10"/>
    <p:sldId id="258" r:id="rId11"/>
    <p:sldId id="269" r:id="rId12"/>
    <p:sldId id="270" r:id="rId13"/>
    <p:sldId id="259" r:id="rId14"/>
    <p:sldId id="271" r:id="rId15"/>
    <p:sldId id="272" r:id="rId16"/>
    <p:sldId id="26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>
        <p:scale>
          <a:sx n="33" d="100"/>
          <a:sy n="33" d="100"/>
        </p:scale>
        <p:origin x="-2606" y="-1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B80CC-F6AE-4344-9E42-A4BAB9E6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562840-6403-4085-9F51-8C87B734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CD04E-465D-4F30-87B4-3BC2F04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1AC7A3-ADB8-4840-A1A1-50229C2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3FCCF-7689-4298-89D4-BDCE173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BA364-F6FD-4A34-BE8D-3FD9002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888716-89A5-4213-98A2-012F7569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0784C-94D2-49FE-BFAE-D0C2A58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DA294E-7582-44D5-83B5-B1ECA3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A4F695-7A94-4B2F-914B-3C49589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12A704-CC2D-4076-9C4D-FCD947C0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37CA5F-76BE-47E0-82F9-7524D4A8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D639B1-7DAC-4E87-B8A4-AC2ADAE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BF8894-3674-4509-BBA9-3052D71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1D1EAB-F2B1-43D8-A55D-A0BD46EB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A02BB-88FD-41A9-B1B3-05E20296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D0F6D3-CAE1-4090-AD97-FEB2D92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EF8C34-C304-4589-95E9-7B1CE89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148C24-CE34-4BD4-856A-790024E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2842B-7909-4B61-AEA4-748FD0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3E3-38A1-4913-9800-9FEC57A5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F1F0A9-21F9-4BBA-906C-563D5A1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993DB-9E5E-4245-B826-C962604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DA97CB-735D-4191-8065-B597DAF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1CD10C-FAF6-4C43-B2C0-E0E444B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7CC5A-B465-477D-BE8A-0E824BE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AD4A52-206B-4249-ABBC-13A82F6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7F2D0A-A3DA-4B81-A343-30D2498B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A9B075-6E57-4FC0-BC3B-79B372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BE35E6-A720-42A6-974D-7AC0F2C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8846F-5E1F-44B5-893C-217EB5E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6DA44-3F4A-4DD1-8754-AA9F394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FC9008-64F4-4AAD-B086-8264D35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C81C4-5BB0-49E0-9B70-34E6FD0B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01DD2D-961B-45D8-BE73-C729E0A8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6506B7-0601-4A39-864E-A93212EA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15F945-86C9-47FA-9C07-AE0E729E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42F62D-E672-49F0-9BC8-222C1C76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DBE5C2-F460-4D38-B645-2E745C5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8ADB8-6207-4157-BB3D-CD06B66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220106-B82B-47D7-9249-03FE6F6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F3AD6-FE7C-4960-8B77-A888B2C7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5E5CD9-6745-404E-8CB1-E7D0349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42B0B3-B7B6-4793-8513-95064FC4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2B5BAE-2765-4CC4-8278-F55109F0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E00B18-B7EA-41AA-9768-6480E5E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EB5E5-F11B-49EE-A473-ADBC5B0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FC2BAD-CDFB-44F9-B81F-AD81542E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FA264F-8EEA-4DD1-9F64-5346384C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7FE45D-0472-4048-9722-CB09CC9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D3626A-511D-45CE-9418-FB2FA51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CA3498-AC27-4E68-8A95-8D01100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7C395-7C25-4604-A52A-04D3B46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52FF58-AE20-4BC6-A81F-A6C99424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C85A59-5E64-44E7-AAFC-B157171E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71D39-6422-4637-9FC4-730808F1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B4E8FB-807A-4264-9FE3-C293A98E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958B75-C1A2-430B-B2AE-ABA370C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7125C5-DD0E-4A8B-8042-452F7CFE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826458-6517-42AD-9FE5-F819AC55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5CB8D-AA65-4D60-B7B2-3FB9C21F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6D2E-51BE-4DB8-866F-D0C26EFCA36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7BCF8-C86E-4714-AF75-9528F73C2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595ED5-C9FD-4B3A-ADAD-E3D1B0D7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26: CÙNG KHÁM PHÁ BẦU TRỜI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549" r="13304" b="61006"/>
          <a:stretch/>
        </p:blipFill>
        <p:spPr>
          <a:xfrm>
            <a:off x="1611671" y="755650"/>
            <a:ext cx="8968658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3412" r="9110" b="19092"/>
          <a:stretch/>
        </p:blipFill>
        <p:spPr>
          <a:xfrm>
            <a:off x="1425163" y="518876"/>
            <a:ext cx="9341674" cy="58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4544" r="5423" b="65086"/>
          <a:stretch/>
        </p:blipFill>
        <p:spPr>
          <a:xfrm>
            <a:off x="1262566" y="850900"/>
            <a:ext cx="966686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36207" r="8097" b="18721"/>
          <a:stretch/>
        </p:blipFill>
        <p:spPr>
          <a:xfrm>
            <a:off x="1736994" y="58561"/>
            <a:ext cx="8718012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0435" r="17051" b="5452"/>
          <a:stretch/>
        </p:blipFill>
        <p:spPr>
          <a:xfrm>
            <a:off x="1137570" y="1892029"/>
            <a:ext cx="9916859" cy="3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4099" r="12361" b="49376"/>
          <a:stretch/>
        </p:blipFill>
        <p:spPr>
          <a:xfrm>
            <a:off x="1872475" y="0"/>
            <a:ext cx="844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010" r="10393" b="34362"/>
          <a:stretch/>
        </p:blipFill>
        <p:spPr>
          <a:xfrm>
            <a:off x="147904" y="1692613"/>
            <a:ext cx="11896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5638" r="864" b="6913"/>
          <a:stretch/>
        </p:blipFill>
        <p:spPr>
          <a:xfrm>
            <a:off x="0" y="525294"/>
            <a:ext cx="1223280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7" b="14422"/>
          <a:stretch/>
        </p:blipFill>
        <p:spPr>
          <a:xfrm>
            <a:off x="1779691" y="0"/>
            <a:ext cx="8632618" cy="67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84986" r="15367" b="6701"/>
          <a:stretch/>
        </p:blipFill>
        <p:spPr>
          <a:xfrm>
            <a:off x="1552527" y="2144950"/>
            <a:ext cx="9086946" cy="16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59A972-4B02-427C-B3DB-B05921BF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8248" r="47635" b="82767"/>
          <a:stretch/>
        </p:blipFill>
        <p:spPr>
          <a:xfrm>
            <a:off x="0" y="0"/>
            <a:ext cx="3849330" cy="115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7351" r="49309" b="39496"/>
          <a:stretch/>
        </p:blipFill>
        <p:spPr>
          <a:xfrm>
            <a:off x="4394200" y="-1"/>
            <a:ext cx="4559300" cy="68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64218" r="53019" b="6153"/>
          <a:stretch/>
        </p:blipFill>
        <p:spPr>
          <a:xfrm>
            <a:off x="3030380" y="286966"/>
            <a:ext cx="6131239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3" t="24330" r="10771" b="54106"/>
          <a:stretch/>
        </p:blipFill>
        <p:spPr>
          <a:xfrm>
            <a:off x="97277" y="1937401"/>
            <a:ext cx="3962169" cy="4298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A7EA9C-9186-4D0F-8092-1CC2CAE4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5" t="46092" r="10985" b="31013"/>
          <a:stretch/>
        </p:blipFill>
        <p:spPr>
          <a:xfrm>
            <a:off x="4286889" y="1937401"/>
            <a:ext cx="3690027" cy="4298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811128-A1D0-4326-AE36-A06435CF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69392" r="11242" b="7713"/>
          <a:stretch/>
        </p:blipFill>
        <p:spPr>
          <a:xfrm>
            <a:off x="8385243" y="1937401"/>
            <a:ext cx="3690027" cy="429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E8E630-C9A2-4F60-9FD1-52990B53B8E0}"/>
              </a:ext>
            </a:extLst>
          </p:cNvPr>
          <p:cNvSpPr txBox="1"/>
          <p:nvPr/>
        </p:nvSpPr>
        <p:spPr>
          <a:xfrm>
            <a:off x="505838" y="1031132"/>
            <a:ext cx="1116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Bầu trời trong các hình dưới đây có gì khác nhau? </a:t>
            </a:r>
          </a:p>
        </p:txBody>
      </p:sp>
    </p:spTree>
    <p:extLst>
      <p:ext uri="{BB962C8B-B14F-4D97-AF65-F5344CB8AC3E}">
        <p14:creationId xmlns:p14="http://schemas.microsoft.com/office/powerpoint/2010/main" val="589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5190" r="10878" b="52201"/>
          <a:stretch/>
        </p:blipFill>
        <p:spPr>
          <a:xfrm>
            <a:off x="1550503" y="188843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49029" r="7500" b="8362"/>
          <a:stretch/>
        </p:blipFill>
        <p:spPr>
          <a:xfrm>
            <a:off x="1613689" y="159026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</Words>
  <Application>Microsoft Office PowerPoint</Application>
  <PresentationFormat>Custom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3</cp:revision>
  <dcterms:created xsi:type="dcterms:W3CDTF">2020-08-27T14:58:01Z</dcterms:created>
  <dcterms:modified xsi:type="dcterms:W3CDTF">2022-04-12T13:42:44Z</dcterms:modified>
</cp:coreProperties>
</file>