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62" r:id="rId3"/>
    <p:sldId id="263" r:id="rId4"/>
    <p:sldId id="264" r:id="rId5"/>
    <p:sldId id="265" r:id="rId6"/>
    <p:sldId id="266" r:id="rId7"/>
    <p:sldId id="257" r:id="rId8"/>
    <p:sldId id="267" r:id="rId9"/>
    <p:sldId id="268" r:id="rId10"/>
    <p:sldId id="269" r:id="rId11"/>
    <p:sldId id="261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59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60" r:id="rId30"/>
    <p:sldId id="286" r:id="rId31"/>
    <p:sldId id="287" r:id="rId32"/>
    <p:sldId id="288" r:id="rId33"/>
    <p:sldId id="289" r:id="rId34"/>
    <p:sldId id="258" r:id="rId35"/>
    <p:sldId id="291" r:id="rId36"/>
    <p:sldId id="292" r:id="rId37"/>
    <p:sldId id="293" r:id="rId38"/>
    <p:sldId id="294" r:id="rId39"/>
    <p:sldId id="295" r:id="rId40"/>
    <p:sldId id="296" r:id="rId41"/>
    <p:sldId id="290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-1253" y="-48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3FB6BF-F4E9-4A5F-BB24-AF67D8A032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B549E0A-D84C-47F7-B78F-4E0291CD3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BABAB9-9EEA-4DA1-BEF0-463DA26E5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1650DD-4087-4865-88B2-A78E2D27E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84896A-8750-470C-9CBC-6480CC8CE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09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F40D7D-E41E-4530-A61D-307EE4903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110C6C7-9997-43C2-8AAE-CCCA9EA6DA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2C43CC-8763-49AF-BDD7-EC7369CE2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AF3C16-22F6-4DFD-BDBA-A49174B09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6F84ED-E17F-48C0-8E58-B25F7E799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699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732F013-947B-452E-A37D-66D3A94344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8B50455-5FCA-4591-9981-C16EBEC9A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C55C59-B5DB-44A0-9565-E2110FA36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5C6A37-3914-4352-9254-7A5997445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65249D-CCB3-468F-95A9-43BE1FC42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01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F13AE4-2CB1-4D61-A3A0-B874B53F2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5D4538-788C-41EB-9B44-FA4874620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463F43-01D9-468B-B6B7-E804E1D64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0BF61D-F0F8-4E8E-AECB-321C74878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A579EF-A9C7-4026-9B6C-6AE3E0CCE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415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DF1BF3-6A75-4206-B0EE-3BFE67558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2F1EB11-C627-486F-8768-9FAC569D1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60E0F4-7398-4E12-9F00-5BACBE859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FF85CE-1F3F-4FDD-9C94-B75B48091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34627D-4F66-4E56-9E8D-79085464C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20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DC3126-E56B-4EEC-886D-FBCF3EB03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117639-B2AB-4856-B34A-BE2D79F132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2509AC0-A5C3-4E59-BFEA-85864BF39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3EA612-09E9-4D0E-B49F-1045C54F4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0EC200-9470-4849-837C-AA1CA4032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F2E2980-E1A9-4997-B908-96B0B51C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34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B3926C-8E04-4780-B582-92311BF5B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CEAF9F-1EF6-4E1B-BBCC-ED91160C3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B0A35B9-6D7E-4C4B-BC48-BB98A40230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9B05D51-92F0-48DA-B0C5-A564DF5186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36E6E81-9729-4344-A42C-9242D89D76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6DEAB32-DD37-42F2-B911-A162A9487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5D66F07-1742-4027-BC3E-F1C2AB7EF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C17B290-9F4C-4024-948E-9E3C4D58C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30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8F0C22-AA13-4C3A-A7A7-0FFFB6379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7BA57F2-2849-4D3A-8439-70021106C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91A2A0D-428C-49E4-863D-2E5E0F544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C321044-113C-4FAB-87F9-01FF81B29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3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4F59740-940A-4305-AFAB-0CFF7C5EE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E051912-E7D9-4721-AC08-9AEB1C565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1E6BB99-2F2C-47EE-90B1-8E5EA8A46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3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69177A-324F-4353-9CA2-17F2C46CD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C00D05-D95B-4FD1-954F-9F162F3DD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C06C330-7DE5-48D0-B766-5CBC35481B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4E513F8-8A04-4581-8CA8-4EBB09FE3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6436388-5A03-423B-A31F-21C3AA26F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4CC752-0D85-4E44-A627-60AD12D6C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87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E0DAF7-64F7-43B7-84C5-F36C2EC3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48DC067-BD26-44E0-999D-4159C12D39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BF992F1-67AE-41FD-A38E-3144808725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A9CD00-6E9D-49BB-A515-77B0E17DA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BBC1A20-AE35-4E7D-A1AB-CF077876C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392D380-5F0B-43D1-A3A5-9F696BF9E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826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A48A1B3-79CB-434E-8FED-3A24A1936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CA3518F-6A47-4886-989D-4246FAF28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FDABBB-3792-4F1F-ABB4-C62F64AD87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37979-55CD-4850-99BE-92D6F0C863DE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693E71-821C-46A7-BA1F-D0AC3C730E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65AB8F-4D03-4B50-9BC8-B33ED87CA9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AE3AC-9366-42E8-B0FA-664F21690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5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06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83899"/>
            <a:ext cx="5384800" cy="43078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7" name="Picture 7" descr="XMASCA~1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29667" y="4105278"/>
            <a:ext cx="2641600" cy="1152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117600" y="3352800"/>
            <a:ext cx="9753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FF6600"/>
                </a:solidFill>
                <a:latin typeface="Arial" charset="0"/>
              </a:rPr>
              <a:t>      </a:t>
            </a:r>
          </a:p>
        </p:txBody>
      </p:sp>
      <p:sp>
        <p:nvSpPr>
          <p:cNvPr id="5124" name="WordArt 4" descr="1262531"/>
          <p:cNvSpPr>
            <a:spLocks noChangeArrowheads="1" noChangeShapeType="1" noTextEdit="1"/>
          </p:cNvSpPr>
          <p:nvPr/>
        </p:nvSpPr>
        <p:spPr bwMode="auto">
          <a:xfrm>
            <a:off x="812800" y="1981200"/>
            <a:ext cx="99568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49384"/>
              </a:avLst>
            </a:prstTxWarp>
            <a:scene3d>
              <a:camera prst="legacyObliqueTopRight">
                <a:rot lat="19799999" lon="0" rev="0"/>
              </a:camera>
              <a:lightRig rig="legacyFlat3" dir="b"/>
            </a:scene3d>
            <a:sp3d extrusionH="430200" prstMaterial="legacyMatte">
              <a:extrusionClr>
                <a:srgbClr val="FF0000"/>
              </a:extrusionClr>
            </a:sp3d>
          </a:bodyPr>
          <a:lstStyle/>
          <a:p>
            <a:pPr algn="ctr"/>
            <a:r>
              <a:rPr lang="en-US" sz="3600" kern="10" dirty="0" err="1"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Môn</a:t>
            </a:r>
            <a:r>
              <a:rPr lang="en-US" sz="3600" kern="10" dirty="0"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 : </a:t>
            </a:r>
            <a:r>
              <a:rPr lang="en-US" sz="3600" kern="10" dirty="0" smtClean="0"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T</a:t>
            </a:r>
            <a:r>
              <a:rPr lang="vi-VN" sz="3600" kern="10" dirty="0" smtClean="0"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N-XH</a:t>
            </a:r>
            <a:endParaRPr lang="en-US" sz="3600" kern="10" dirty="0">
              <a:blipFill dpi="0" rotWithShape="0">
                <a:blip r:embed="rId4"/>
                <a:srcRect/>
                <a:stretch>
                  <a:fillRect/>
                </a:stretch>
              </a:blipFill>
              <a:latin typeface="Times New Roman"/>
              <a:cs typeface="Times New Roman"/>
            </a:endParaRPr>
          </a:p>
        </p:txBody>
      </p:sp>
      <p:sp>
        <p:nvSpPr>
          <p:cNvPr id="5125" name="WordArt 5" descr="1262520"/>
          <p:cNvSpPr>
            <a:spLocks noChangeArrowheads="1" noChangeShapeType="1" noTextEdit="1"/>
          </p:cNvSpPr>
          <p:nvPr/>
        </p:nvSpPr>
        <p:spPr bwMode="auto">
          <a:xfrm>
            <a:off x="609600" y="609600"/>
            <a:ext cx="10769600" cy="762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Up">
              <a:avLst>
                <a:gd name="adj" fmla="val 73958"/>
              </a:avLst>
            </a:prstTxWarp>
            <a:scene3d>
              <a:camera prst="legacyObliqueTopRight">
                <a:rot lat="19799999" lon="0" rev="0"/>
              </a:camera>
              <a:lightRig rig="legacyFlat3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vi-VN" sz="4000" b="1" i="1" kern="10" dirty="0" smtClean="0">
                <a:ln w="9525"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KẾ HOẠCH</a:t>
            </a:r>
            <a:r>
              <a:rPr lang="en-US" sz="4000" b="1" i="1" kern="10" dirty="0" smtClean="0">
                <a:ln w="9525"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 </a:t>
            </a:r>
            <a:r>
              <a:rPr lang="en-US" sz="4000" b="1" i="1" kern="10" dirty="0">
                <a:ln w="9525"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BÀI DẠY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352800" y="5410200"/>
            <a:ext cx="6096000" cy="579438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  <a:scene3d>
            <a:camera prst="legacyObliqueTopRight">
              <a:rot lat="19199999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</a:rPr>
              <a:t>GV: Lê Thị Lan</a:t>
            </a:r>
          </a:p>
        </p:txBody>
      </p:sp>
      <p:sp>
        <p:nvSpPr>
          <p:cNvPr id="5128" name="WordArt 8" descr="S128x128P_677"/>
          <p:cNvSpPr>
            <a:spLocks noChangeArrowheads="1" noChangeShapeType="1" noTextEdit="1"/>
          </p:cNvSpPr>
          <p:nvPr/>
        </p:nvSpPr>
        <p:spPr bwMode="auto">
          <a:xfrm>
            <a:off x="1219200" y="3124200"/>
            <a:ext cx="9652000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306"/>
              </a:avLst>
            </a:prstTxWarp>
            <a:scene3d>
              <a:camera prst="legacyObliqueTopRight">
                <a:rot lat="18600000" lon="0" rev="0"/>
              </a:camera>
              <a:lightRig rig="legacyFlat3" dir="b"/>
            </a:scene3d>
            <a:sp3d extrusionH="430200" prstMaterial="legacyMatte">
              <a:extrusionClr>
                <a:srgbClr val="00FF00"/>
              </a:extrusionClr>
            </a:sp3d>
          </a:bodyPr>
          <a:lstStyle/>
          <a:p>
            <a:pPr algn="ctr"/>
            <a:r>
              <a:rPr lang="en-US" sz="3600" kern="10" dirty="0" err="1" smtClean="0">
                <a:blipFill dpi="0" rotWithShape="0">
                  <a:blip r:embed="rId6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Bài</a:t>
            </a:r>
            <a:r>
              <a:rPr lang="vi-VN" sz="3600" kern="10" dirty="0">
                <a:blipFill dpi="0" rotWithShape="0">
                  <a:blip r:embed="rId6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 </a:t>
            </a:r>
            <a:r>
              <a:rPr lang="vi-VN" sz="3600" kern="10" dirty="0" smtClean="0">
                <a:blipFill dpi="0" rotWithShape="0">
                  <a:blip r:embed="rId6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21: CÁC GIÁC QUAN CỦA CƠ THỂ</a:t>
            </a:r>
            <a:r>
              <a:rPr lang="en-US" sz="3600" kern="10" dirty="0" smtClean="0">
                <a:blipFill dpi="0" rotWithShape="0">
                  <a:blip r:embed="rId6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 </a:t>
            </a:r>
            <a:endParaRPr lang="en-US" sz="3600" kern="10" dirty="0">
              <a:blipFill dpi="0" rotWithShape="0">
                <a:blip r:embed="rId6"/>
                <a:srcRect/>
                <a:stretch>
                  <a:fillRect/>
                </a:stretch>
              </a:blip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2568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BA1077B-F697-4B96-8CD0-1386599540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8" r="13497" b="87101"/>
          <a:stretch/>
        </p:blipFill>
        <p:spPr>
          <a:xfrm>
            <a:off x="1266936" y="1172818"/>
            <a:ext cx="9658127" cy="139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26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30B5A91-F370-4A4F-B520-892ADD87E6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" t="4563" r="11355" b="89495"/>
          <a:stretch/>
        </p:blipFill>
        <p:spPr>
          <a:xfrm>
            <a:off x="1811747" y="1908312"/>
            <a:ext cx="8568506" cy="85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960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30B5A91-F370-4A4F-B520-892ADD87E6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6" t="10526" r="11355" b="12539"/>
          <a:stretch/>
        </p:blipFill>
        <p:spPr>
          <a:xfrm>
            <a:off x="3641040" y="0"/>
            <a:ext cx="4909920" cy="688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419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30B5A91-F370-4A4F-B520-892ADD87E6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0" t="15960" r="50015" b="59917"/>
          <a:stretch/>
        </p:blipFill>
        <p:spPr>
          <a:xfrm>
            <a:off x="3919867" y="583658"/>
            <a:ext cx="4352265" cy="463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352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30B5A91-F370-4A4F-B520-892ADD87E6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14" t="15656" r="13721" b="60221"/>
          <a:stretch/>
        </p:blipFill>
        <p:spPr>
          <a:xfrm>
            <a:off x="3919867" y="583658"/>
            <a:ext cx="4352265" cy="463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52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30B5A91-F370-4A4F-B520-892ADD87E6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9" t="38968" r="50586" b="36909"/>
          <a:stretch/>
        </p:blipFill>
        <p:spPr>
          <a:xfrm>
            <a:off x="3919867" y="583658"/>
            <a:ext cx="4352265" cy="463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35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30B5A91-F370-4A4F-B520-892ADD87E6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8" t="37549" r="11577" b="38328"/>
          <a:stretch/>
        </p:blipFill>
        <p:spPr>
          <a:xfrm>
            <a:off x="3919867" y="583658"/>
            <a:ext cx="4352265" cy="463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608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30B5A91-F370-4A4F-B520-892ADD87E6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8" t="62686" r="50157" b="13191"/>
          <a:stretch/>
        </p:blipFill>
        <p:spPr>
          <a:xfrm>
            <a:off x="3919867" y="583658"/>
            <a:ext cx="4352265" cy="463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69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30B5A91-F370-4A4F-B520-892ADD87E6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0" t="62078" r="15435" b="13799"/>
          <a:stretch/>
        </p:blipFill>
        <p:spPr>
          <a:xfrm>
            <a:off x="3919867" y="583658"/>
            <a:ext cx="4352265" cy="463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584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30B5A91-F370-4A4F-B520-892ADD87E6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1" t="88025" r="23893" b="8427"/>
          <a:stretch/>
        </p:blipFill>
        <p:spPr>
          <a:xfrm>
            <a:off x="1796375" y="2748064"/>
            <a:ext cx="8599250" cy="68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75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BA1077B-F697-4B96-8CD0-1386599540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" t="19847" r="8067" b="7235"/>
          <a:stretch/>
        </p:blipFill>
        <p:spPr>
          <a:xfrm>
            <a:off x="3019537" y="33262"/>
            <a:ext cx="5743464" cy="682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137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BA1077B-F697-4B96-8CD0-1386599540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8" r="13497" b="87101"/>
          <a:stretch/>
        </p:blipFill>
        <p:spPr>
          <a:xfrm>
            <a:off x="1266936" y="1172818"/>
            <a:ext cx="9658127" cy="139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29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3606F30-93F8-43DA-8CBF-D07175DC12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" t="3651" r="12991" b="19469"/>
          <a:stretch/>
        </p:blipFill>
        <p:spPr>
          <a:xfrm>
            <a:off x="3657599" y="0"/>
            <a:ext cx="5116750" cy="679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2578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3606F30-93F8-43DA-8CBF-D07175DC12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0" t="11134" r="53007" b="66201"/>
          <a:stretch/>
        </p:blipFill>
        <p:spPr>
          <a:xfrm>
            <a:off x="3750531" y="661480"/>
            <a:ext cx="4945050" cy="463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0243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3606F30-93F8-43DA-8CBF-D07175DC12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20" t="11324" r="16357" b="66011"/>
          <a:stretch/>
        </p:blipFill>
        <p:spPr>
          <a:xfrm>
            <a:off x="3750531" y="661480"/>
            <a:ext cx="4945050" cy="463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6804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3606F30-93F8-43DA-8CBF-D07175DC12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6" t="34085" r="53141" b="43250"/>
          <a:stretch/>
        </p:blipFill>
        <p:spPr>
          <a:xfrm>
            <a:off x="3750531" y="661480"/>
            <a:ext cx="4945050" cy="463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4908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3606F30-93F8-43DA-8CBF-D07175DC12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33" t="33989" r="14344" b="43346"/>
          <a:stretch/>
        </p:blipFill>
        <p:spPr>
          <a:xfrm>
            <a:off x="3750531" y="661480"/>
            <a:ext cx="4945050" cy="463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7154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3606F30-93F8-43DA-8CBF-D07175DC12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8" t="57131" r="54349" b="20204"/>
          <a:stretch/>
        </p:blipFill>
        <p:spPr>
          <a:xfrm>
            <a:off x="3750531" y="661480"/>
            <a:ext cx="4945050" cy="463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8757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3606F30-93F8-43DA-8CBF-D07175DC12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96" t="57321" r="14881" b="20014"/>
          <a:stretch/>
        </p:blipFill>
        <p:spPr>
          <a:xfrm>
            <a:off x="3750531" y="661480"/>
            <a:ext cx="4945050" cy="463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5742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3606F30-93F8-43DA-8CBF-D07175DC12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4" t="80082" r="11517" b="12347"/>
          <a:stretch/>
        </p:blipFill>
        <p:spPr>
          <a:xfrm>
            <a:off x="0" y="2198451"/>
            <a:ext cx="12217941" cy="154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951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ABD1610-D2C2-4BEA-8DD1-41CC39050A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9" t="4585" r="5279" b="7473"/>
          <a:stretch/>
        </p:blipFill>
        <p:spPr>
          <a:xfrm>
            <a:off x="3955915" y="0"/>
            <a:ext cx="4818434" cy="678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65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BA1077B-F697-4B96-8CD0-1386599540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5" t="25462" r="37523" b="52556"/>
          <a:stretch/>
        </p:blipFill>
        <p:spPr>
          <a:xfrm>
            <a:off x="2944989" y="609600"/>
            <a:ext cx="6302022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7531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ABD1610-D2C2-4BEA-8DD1-41CC39050A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7" t="10633" r="49684" b="56356"/>
          <a:stretch/>
        </p:blipFill>
        <p:spPr>
          <a:xfrm>
            <a:off x="3636609" y="564204"/>
            <a:ext cx="4918781" cy="536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895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ABD1610-D2C2-4BEA-8DD1-41CC39050A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59" t="24029" r="8712" b="42960"/>
          <a:stretch/>
        </p:blipFill>
        <p:spPr>
          <a:xfrm>
            <a:off x="3636609" y="564204"/>
            <a:ext cx="4918781" cy="536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000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ABD1610-D2C2-4BEA-8DD1-41CC39050A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0" t="47471" r="50021" b="19518"/>
          <a:stretch/>
        </p:blipFill>
        <p:spPr>
          <a:xfrm>
            <a:off x="3636609" y="564204"/>
            <a:ext cx="4918781" cy="536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949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ABD1610-D2C2-4BEA-8DD1-41CC39050A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96" t="61944" r="8375" b="6600"/>
          <a:stretch/>
        </p:blipFill>
        <p:spPr>
          <a:xfrm>
            <a:off x="3636609" y="817122"/>
            <a:ext cx="4918781" cy="51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994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A743D27-84B8-4665-A43A-CDAC9E0944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5" t="4524" r="8299" b="45352"/>
          <a:stretch/>
        </p:blipFill>
        <p:spPr>
          <a:xfrm>
            <a:off x="1906621" y="-23358"/>
            <a:ext cx="8268511" cy="681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0225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A743D27-84B8-4665-A43A-CDAC9E0944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0" t="11136" r="62570" b="66395"/>
          <a:stretch/>
        </p:blipFill>
        <p:spPr>
          <a:xfrm>
            <a:off x="3595991" y="664906"/>
            <a:ext cx="5000017" cy="552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2830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A743D27-84B8-4665-A43A-CDAC9E0944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5" t="10820" r="35675" b="66711"/>
          <a:stretch/>
        </p:blipFill>
        <p:spPr>
          <a:xfrm>
            <a:off x="3595991" y="664906"/>
            <a:ext cx="5000017" cy="552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3881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A743D27-84B8-4665-A43A-CDAC9E0944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18" t="10899" r="9032" b="66632"/>
          <a:stretch/>
        </p:blipFill>
        <p:spPr>
          <a:xfrm>
            <a:off x="3595991" y="664906"/>
            <a:ext cx="5000017" cy="552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868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A743D27-84B8-4665-A43A-CDAC9E0944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4" t="32961" r="63796" b="44570"/>
          <a:stretch/>
        </p:blipFill>
        <p:spPr>
          <a:xfrm>
            <a:off x="3595991" y="664906"/>
            <a:ext cx="5000017" cy="552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8521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A743D27-84B8-4665-A43A-CDAC9E0944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5" t="33673" r="35675" b="43858"/>
          <a:stretch/>
        </p:blipFill>
        <p:spPr>
          <a:xfrm>
            <a:off x="3595991" y="664906"/>
            <a:ext cx="5000017" cy="552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002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BA1077B-F697-4B96-8CD0-1386599540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66" t="26151" r="7907" b="51867"/>
          <a:stretch/>
        </p:blipFill>
        <p:spPr>
          <a:xfrm>
            <a:off x="4533900" y="876300"/>
            <a:ext cx="3873500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438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A743D27-84B8-4665-A43A-CDAC9E0944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0" t="32645" r="8140" b="44886"/>
          <a:stretch/>
        </p:blipFill>
        <p:spPr>
          <a:xfrm>
            <a:off x="3595991" y="664906"/>
            <a:ext cx="5000017" cy="552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4644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A743D27-84B8-4665-A43A-CDAC9E0944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6" t="55475" r="9111" b="8861"/>
          <a:stretch/>
        </p:blipFill>
        <p:spPr>
          <a:xfrm>
            <a:off x="369650" y="0"/>
            <a:ext cx="11503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720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BA1077B-F697-4B96-8CD0-1386599540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0" t="47582" r="20632" b="30436"/>
          <a:stretch/>
        </p:blipFill>
        <p:spPr>
          <a:xfrm>
            <a:off x="2317044" y="1257300"/>
            <a:ext cx="7557911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007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BA1077B-F697-4B96-8CD0-1386599540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5" t="69013" r="19077" b="7696"/>
          <a:stretch/>
        </p:blipFill>
        <p:spPr>
          <a:xfrm>
            <a:off x="2317044" y="1257300"/>
            <a:ext cx="7557911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377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F8D9411-595E-40BD-A796-B032182E02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8" t="2813" r="18885" b="72373"/>
          <a:stretch/>
        </p:blipFill>
        <p:spPr>
          <a:xfrm>
            <a:off x="3454400" y="977900"/>
            <a:ext cx="73660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930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F8D9411-595E-40BD-A796-B032182E02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5" t="27257" r="7268" b="19134"/>
          <a:stretch/>
        </p:blipFill>
        <p:spPr>
          <a:xfrm>
            <a:off x="2222500" y="-583"/>
            <a:ext cx="7747000" cy="685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325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F8D9411-595E-40BD-A796-B032182E02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2" t="80667" r="20610" b="3053"/>
          <a:stretch/>
        </p:blipFill>
        <p:spPr>
          <a:xfrm>
            <a:off x="1223536" y="1612900"/>
            <a:ext cx="9744927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490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23</Words>
  <Application>Microsoft Office PowerPoint</Application>
  <PresentationFormat>Custom</PresentationFormat>
  <Paragraphs>5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Windows User</cp:lastModifiedBy>
  <cp:revision>3</cp:revision>
  <dcterms:created xsi:type="dcterms:W3CDTF">2020-08-22T23:25:50Z</dcterms:created>
  <dcterms:modified xsi:type="dcterms:W3CDTF">2022-04-12T13:34:05Z</dcterms:modified>
</cp:coreProperties>
</file>