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1" r:id="rId3"/>
    <p:sldId id="256" r:id="rId4"/>
    <p:sldId id="262" r:id="rId5"/>
    <p:sldId id="266" r:id="rId6"/>
    <p:sldId id="264" r:id="rId7"/>
    <p:sldId id="265" r:id="rId8"/>
    <p:sldId id="263" r:id="rId9"/>
    <p:sldId id="257" r:id="rId10"/>
    <p:sldId id="267" r:id="rId11"/>
    <p:sldId id="258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1858" y="-8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59FB7F-BFBE-4A02-9607-FBE980C7F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BB31736-AD66-44A7-83CF-F3457DCBB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8B3FA7-5EFD-4842-AB7B-A8E51B13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95970E-98E4-40C6-8388-EDCE02BFA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599463-E282-436A-A558-55195C379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520654-F940-4575-AFD7-AE69ED15F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A1F13F7-32B8-4803-9435-4BBEF298D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5E1EC6-860B-4A58-8DE8-AEA6AB02E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3E8BBA-1D33-4E9E-A581-090992BC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114925-97BF-47CC-B72D-518BAD8B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3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D4CE9A9-9074-47D9-9414-2B1272024F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9C20A34-0D50-4CAB-8CE7-BA76B9400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A1F217-3D38-4B56-AD2B-230951CFB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FAB54D-BDFB-4F66-B9D0-A16EDA6DC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CCCA70A-1584-4367-AE7D-FA3467E7B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9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00CE65-310C-4075-9FD1-A4DAD0A03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F0D730C-23B3-46AA-AEA9-5F0DEB0FA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E27E45-5D68-4E22-BBB0-E89E4B6E2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22A8A05-30AE-4A8D-8289-5A3AFE85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91AD9B-8DBF-49CB-A694-07E9785F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7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4B0B8E-A6A4-44B4-94AB-FBC745A8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86ED5DE-49C1-45D3-BEEE-7E618E765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D20C8D-F18D-49D9-A888-525D255E6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569D169-08E5-4ACA-A70C-6837CC85F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A71C7F-6475-4903-B5E3-CEDB9ABA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AF451B-1B43-4B98-9C65-DC0730D49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A10A401-405B-4EBF-9CEE-4FF8DA342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90BAC1A-1894-4AF4-B0E3-178F44753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8EDF4A4-3F85-4C9D-8711-C0A948DED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E59D33E-3DC7-47A0-9C5D-24D18AABD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CAD9A85-0B74-4BA9-B215-32978CCC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1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345BC8-9C3B-4FBD-8CA6-0514880C5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CF91188-4E4F-4498-8B18-64BAFF04D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DBBEA4A-50F2-4C18-9F52-F80F285D0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454F59F-F196-44F1-ADA2-22598663F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3E1ABB6-5313-49B8-90B6-1ECE8BEFDF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674BDA6-3B6F-4611-B98E-5CFB6C59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B60B2E7-C7B0-4723-9D50-05CF1932C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ECB4146-B421-428D-8AE2-417D6C8B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32BCF3-FE46-4EBE-BBA9-3AEFE4FA8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4FD375E-F922-4633-9E84-1CF2FACD9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42C9430-8903-482B-8135-C905EE6B8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E30FF90-B694-43E6-8EE7-8CD416BE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32AB325-F89C-430F-90AE-B97DD9D2D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5311E60-F49A-45AE-8F10-D206C1C5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13D0BEF-5CDC-4559-9B88-411141CC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74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1A2D57-E6C0-494B-87A8-D4AFE2F8F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8720484-4869-4C88-A5B4-E15B4A2F9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138027D-E48F-4C02-ABB5-307F0FDCC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74CD1BA-1952-40CD-8E19-9FCA07F5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06DBBA8-59D2-4B5C-8522-DF87A58D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3253B88-953C-434C-8D2A-C020FDB5F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5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C2BBEE-2022-45D7-B372-0987369FC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42096C1-C5AF-4B82-8713-A88F11C8E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50E8F68-9FCD-44A4-AC7D-5FE0A6B15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7F1F33D-81A3-4647-8571-2DE8E1B55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4C4CA30-49F3-466B-A36E-34B9617C4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2B85BB6-F189-471B-9E5B-8DD10FB8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7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91C2BF7-1EEF-4B4A-AC6F-2E8A9F9A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714D465-2282-4344-AB64-7F6BC27F9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AC9000-899E-4A09-A396-697F3EEF0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226BE-E8BC-494E-A6B6-78433A22A6CC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D682DD-46CF-48C1-A908-CB0602959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5C0B39-84B5-44F8-8F2A-1BA287D40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06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3899"/>
            <a:ext cx="5384800" cy="43078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7" name="Picture 7" descr="XMASCA~1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9667" y="4105278"/>
            <a:ext cx="2641600" cy="1152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117600" y="3352800"/>
            <a:ext cx="975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6600"/>
                </a:solidFill>
                <a:latin typeface="Arial" charset="0"/>
              </a:rPr>
              <a:t>      </a:t>
            </a:r>
          </a:p>
        </p:txBody>
      </p:sp>
      <p:sp>
        <p:nvSpPr>
          <p:cNvPr id="5124" name="WordArt 4" descr="1262531"/>
          <p:cNvSpPr>
            <a:spLocks noChangeArrowheads="1" noChangeShapeType="1" noTextEdit="1"/>
          </p:cNvSpPr>
          <p:nvPr/>
        </p:nvSpPr>
        <p:spPr bwMode="auto">
          <a:xfrm>
            <a:off x="812800" y="1981200"/>
            <a:ext cx="99568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9384"/>
              </a:avLst>
            </a:prstTxWarp>
            <a:scene3d>
              <a:camera prst="legacyObliqueTopRight">
                <a:rot lat="19799999" lon="0" rev="0"/>
              </a:camera>
              <a:lightRig rig="legacyFlat3" dir="b"/>
            </a:scene3d>
            <a:sp3d extrusionH="430200" prstMaterial="legacyMatte">
              <a:extrusionClr>
                <a:srgbClr val="FF0000"/>
              </a:extrusionClr>
            </a:sp3d>
          </a:bodyPr>
          <a:lstStyle/>
          <a:p>
            <a:pPr algn="ctr"/>
            <a:r>
              <a:rPr lang="en-US" sz="3600" kern="10" dirty="0" err="1"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Môn</a:t>
            </a:r>
            <a:r>
              <a:rPr lang="en-US" sz="3600" kern="10" dirty="0"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: </a:t>
            </a:r>
            <a:r>
              <a:rPr lang="en-US" sz="3600" kern="10" dirty="0" smtClean="0"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T</a:t>
            </a:r>
            <a:r>
              <a:rPr lang="vi-VN" sz="3600" kern="10" dirty="0" smtClean="0"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N-XH</a:t>
            </a:r>
            <a:endParaRPr lang="en-US" sz="3600" kern="10" dirty="0">
              <a:blipFill dpi="0" rotWithShape="0">
                <a:blip r:embed="rId4"/>
                <a:srcRect/>
                <a:stretch>
                  <a:fillRect/>
                </a:stretch>
              </a:blipFill>
              <a:latin typeface="Times New Roman"/>
              <a:cs typeface="Times New Roman"/>
            </a:endParaRPr>
          </a:p>
        </p:txBody>
      </p:sp>
      <p:sp>
        <p:nvSpPr>
          <p:cNvPr id="5125" name="WordArt 5" descr="1262520"/>
          <p:cNvSpPr>
            <a:spLocks noChangeArrowheads="1" noChangeShapeType="1" noTextEdit="1"/>
          </p:cNvSpPr>
          <p:nvPr/>
        </p:nvSpPr>
        <p:spPr bwMode="auto">
          <a:xfrm>
            <a:off x="609600" y="609600"/>
            <a:ext cx="107696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Up">
              <a:avLst>
                <a:gd name="adj" fmla="val 73958"/>
              </a:avLst>
            </a:prstTxWarp>
            <a:scene3d>
              <a:camera prst="legacyObliqueTopRight">
                <a:rot lat="19799999" lon="0" rev="0"/>
              </a:camera>
              <a:lightRig rig="legacyFlat3" dir="b"/>
            </a:scene3d>
            <a:sp3d extrusionH="4302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vi-VN" sz="4000" b="1" i="1" kern="10" dirty="0" smtClean="0">
                <a:ln w="9525"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KẾ HOẠCH</a:t>
            </a:r>
            <a:r>
              <a:rPr lang="en-US" sz="4000" b="1" i="1" kern="10" dirty="0" smtClean="0">
                <a:ln w="9525"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</a:t>
            </a:r>
            <a:r>
              <a:rPr lang="en-US" sz="4000" b="1" i="1" kern="10" dirty="0">
                <a:ln w="9525"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BÀI DẠY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352800" y="5410200"/>
            <a:ext cx="6096000" cy="579438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scene3d>
            <a:camera prst="legacyObliqueTopRight">
              <a:rot lat="19199999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GV: Lê Thị Lan</a:t>
            </a:r>
          </a:p>
        </p:txBody>
      </p:sp>
      <p:sp>
        <p:nvSpPr>
          <p:cNvPr id="5128" name="WordArt 8" descr="S128x128P_677"/>
          <p:cNvSpPr>
            <a:spLocks noChangeArrowheads="1" noChangeShapeType="1" noTextEdit="1"/>
          </p:cNvSpPr>
          <p:nvPr/>
        </p:nvSpPr>
        <p:spPr bwMode="auto">
          <a:xfrm>
            <a:off x="1219200" y="3124200"/>
            <a:ext cx="96520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306"/>
              </a:avLst>
            </a:prstTxWarp>
            <a:scene3d>
              <a:camera prst="legacyObliqueTopRight">
                <a:rot lat="18600000" lon="0" rev="0"/>
              </a:camera>
              <a:lightRig rig="legacyFlat3" dir="b"/>
            </a:scene3d>
            <a:sp3d extrusionH="430200" prstMaterial="legacyMatte">
              <a:extrusionClr>
                <a:srgbClr val="00FF00"/>
              </a:extrusionClr>
            </a:sp3d>
          </a:bodyPr>
          <a:lstStyle/>
          <a:p>
            <a:pPr algn="ctr"/>
            <a:r>
              <a:rPr lang="en-US" sz="3600" kern="10" dirty="0" err="1" smtClean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Bài</a:t>
            </a:r>
            <a:r>
              <a:rPr lang="vi-VN" sz="3600" kern="1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</a:t>
            </a:r>
            <a:r>
              <a:rPr lang="vi-VN" sz="3600" kern="10" smtClean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20:  CƠ THỂ EM</a:t>
            </a:r>
            <a:r>
              <a:rPr lang="en-US" sz="3600" kern="10" smtClean="0"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 </a:t>
            </a:r>
            <a:endParaRPr lang="en-US" sz="3600" kern="10" dirty="0">
              <a:blipFill dpi="0" rotWithShape="0">
                <a:blip r:embed="rId6"/>
                <a:srcRect/>
                <a:stretch>
                  <a:fillRect/>
                </a:stretch>
              </a:blip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783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2943D78-BCFA-4988-B026-364E3DA36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1" r="53058" b="76760"/>
          <a:stretch/>
        </p:blipFill>
        <p:spPr>
          <a:xfrm>
            <a:off x="2762973" y="1880704"/>
            <a:ext cx="4679227" cy="121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D89688BF-641C-432A-B2A4-76357AF092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" t="5046" r="2706" b="14954"/>
          <a:stretch/>
        </p:blipFill>
        <p:spPr>
          <a:xfrm>
            <a:off x="2484781" y="0"/>
            <a:ext cx="5565915" cy="678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87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564D090-D8A1-4045-9E6E-4E287A61DE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0" t="4202" r="8390" b="67971"/>
          <a:stretch/>
        </p:blipFill>
        <p:spPr>
          <a:xfrm>
            <a:off x="891984" y="934279"/>
            <a:ext cx="10408032" cy="478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1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564D090-D8A1-4045-9E6E-4E287A61DE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31682" r="8716" b="40491"/>
          <a:stretch/>
        </p:blipFill>
        <p:spPr>
          <a:xfrm>
            <a:off x="891984" y="934279"/>
            <a:ext cx="10408032" cy="478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4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564D090-D8A1-4045-9E6E-4E287A61DE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" t="60724" r="8960" b="7013"/>
          <a:stretch/>
        </p:blipFill>
        <p:spPr>
          <a:xfrm>
            <a:off x="891984" y="413578"/>
            <a:ext cx="10408032" cy="554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26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2943D78-BCFA-4988-B026-364E3DA36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2" b="12431"/>
          <a:stretch/>
        </p:blipFill>
        <p:spPr>
          <a:xfrm>
            <a:off x="2156186" y="-1"/>
            <a:ext cx="8021484" cy="684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27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5482AEF8-11A3-4E4A-B4FF-AB0D24D639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2" t="13913" r="7368" b="44637"/>
          <a:stretch/>
        </p:blipFill>
        <p:spPr>
          <a:xfrm>
            <a:off x="1431234" y="0"/>
            <a:ext cx="8845129" cy="626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44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5482AEF8-11A3-4E4A-B4FF-AB0D24D639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" t="55626" r="9216" b="2924"/>
          <a:stretch/>
        </p:blipFill>
        <p:spPr>
          <a:xfrm>
            <a:off x="1441173" y="89452"/>
            <a:ext cx="8955157" cy="626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39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2943D78-BCFA-4988-B026-364E3DA36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1" r="53058" b="76760"/>
          <a:stretch/>
        </p:blipFill>
        <p:spPr>
          <a:xfrm>
            <a:off x="2762973" y="1880704"/>
            <a:ext cx="4679227" cy="121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45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F0046888-9C4E-4C02-ABFD-A381DFB71C89}"/>
              </a:ext>
            </a:extLst>
          </p:cNvPr>
          <p:cNvGrpSpPr/>
          <p:nvPr/>
        </p:nvGrpSpPr>
        <p:grpSpPr>
          <a:xfrm>
            <a:off x="288234" y="377686"/>
            <a:ext cx="11903766" cy="6589525"/>
            <a:chOff x="288234" y="377686"/>
            <a:chExt cx="11903766" cy="6589525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AB4DAC54-D3A2-43E6-849E-DEE4F9FED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9" t="4493" b="42898"/>
            <a:stretch/>
          </p:blipFill>
          <p:spPr>
            <a:xfrm>
              <a:off x="288234" y="377686"/>
              <a:ext cx="8169966" cy="658952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6B08E43F-E923-4B63-A062-8E78D042ED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678" t="11676" r="58051" b="43782"/>
            <a:stretch/>
          </p:blipFill>
          <p:spPr>
            <a:xfrm>
              <a:off x="8123874" y="1259384"/>
              <a:ext cx="4068126" cy="5598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8849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B4DAC54-D3A2-43E6-849E-DEE4F9FED0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" t="58531" r="2125" b="7507"/>
          <a:stretch/>
        </p:blipFill>
        <p:spPr>
          <a:xfrm>
            <a:off x="452116" y="372717"/>
            <a:ext cx="11739884" cy="611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19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86BBAC54-035D-42E2-8FF3-EBADE3032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5" t="1159" r="9226" b="43782"/>
          <a:stretch/>
        </p:blipFill>
        <p:spPr>
          <a:xfrm>
            <a:off x="3637721" y="-62521"/>
            <a:ext cx="4174435" cy="692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25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86BBAC54-035D-42E2-8FF3-EBADE3032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" t="59200" r="17699" b="8407"/>
          <a:stretch/>
        </p:blipFill>
        <p:spPr>
          <a:xfrm>
            <a:off x="1828799" y="550179"/>
            <a:ext cx="8490230" cy="514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08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20</Words>
  <Application>Microsoft Office PowerPoint</Application>
  <PresentationFormat>Custom</PresentationFormat>
  <Paragraphs>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Windows User</cp:lastModifiedBy>
  <cp:revision>4</cp:revision>
  <dcterms:created xsi:type="dcterms:W3CDTF">2020-08-20T03:39:57Z</dcterms:created>
  <dcterms:modified xsi:type="dcterms:W3CDTF">2022-04-12T13:43:21Z</dcterms:modified>
</cp:coreProperties>
</file>