
<file path=[Content_Types].xml><?xml version="1.0" encoding="utf-8"?>
<Types xmlns="http://schemas.openxmlformats.org/package/2006/content-types">
  <Default Extension="tmp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5" r:id="rId2"/>
    <p:sldId id="276" r:id="rId3"/>
    <p:sldId id="269" r:id="rId4"/>
    <p:sldId id="285" r:id="rId5"/>
    <p:sldId id="273" r:id="rId6"/>
    <p:sldId id="274" r:id="rId7"/>
    <p:sldId id="283" r:id="rId8"/>
    <p:sldId id="286" r:id="rId9"/>
    <p:sldId id="28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1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153E1-866D-4829-BBB0-8E1CC15FAA4D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11F39-8F9D-4B3F-B2CA-1CC4ED3A4F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4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775D03-6F63-44FE-A276-32F62AF006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4D95C6C-D1D9-4CFB-A933-813E7D881D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5AE3A32-466F-4497-9ED1-375A266A0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BB1A54-DF58-40FA-B66E-B4755DAD7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A048AD-D783-46EF-B6D4-51FDE80CF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4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ADF14A-A26F-4B02-A2D6-1ADA2E985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584643F-24D9-4E69-A06B-58346887D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D9724F-5827-4EA2-9282-B11FC21D9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F8FC3B-7CF4-48CE-99C4-E7D22C479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7053FD-9063-4090-A8A8-B22F91BA2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09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1F3DA21-A2F5-424C-B235-46D63E22F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D8A4296-95B3-4B80-BB61-88CA360C7C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EC5FD6-B686-4741-BB9F-CB1465FBD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6A0D8B-98C3-4E14-B812-D5925EB4D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59E37F-83F4-4A76-90E3-85C6D9D12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706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FE44EC-3CAE-40B6-AC53-6AA5B406C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7599FD-D0F3-4CE4-9B92-71FEF0819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BE30C6-5FBE-41FD-9900-F0EEBAB65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BFCFFE-39C8-41EF-BDCB-7E112CA6E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461D91-64C8-40DA-9C86-EA318901B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21A03A-C42C-4A96-94CE-3B35F00DF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354DB9C-068A-410E-8926-CF53F4681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2B35C5-21F4-4823-A2E7-5239CF5C4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864D6E-1BC7-4BC6-ABF2-FA7F2A470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E9C1CF3-F007-4F3B-91AA-9FB6EBB03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78EC89-B6B2-4052-8662-F2981E0E4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2F81CD-5201-48AC-9290-F67B0F59A6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F710F9A-70C7-4655-9B2D-4E784EF72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C0E47A-9720-4268-9E81-A11A3C381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E67DB8-A0AF-4B5D-9AAF-7E02A11D3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A2EEA8E-6624-48A7-9014-2402AB211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8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469D87-83B1-4B09-91DC-03877CC31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3DE2779-3E48-4C6F-A105-DA8128F12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03DA933-EA69-4EF6-BD77-3CEE50AB50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F6095E1-4CCA-490D-A047-E2016A2507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6AA0759-37EB-4585-A7A9-FFD0CCAD15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47ECA49-85D4-46CA-AA07-33801D498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9486AB4-A32E-45EA-BD4C-E485B21E4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2B40D4E-D95C-4A5D-81F1-C94172BFB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9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8736E2-EEB5-4AF1-8FA8-4988BC64E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2768EE9-A4B8-48FE-831D-85E89E0C3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E5F3735-BD9E-4E86-AC4E-2C073D6DE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761A5EC-BA75-491B-8CF9-AAC511AC4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9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8430EFD-46CB-4F9D-A60F-66550DA61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3E5365E-8DF5-4E48-98AD-7E2C64712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9EB52C2-650F-4CA6-96A7-C8A430576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1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393FED-DDF7-4709-B328-0C6B71D10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638017-ED3E-4CCD-8689-E85B2DF48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0AC0D11-E02E-409A-9659-336A574E1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740F61B-B7C4-4E8C-9F85-EC81054F8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C8C05BB-7DFE-4E8A-92E2-219176B30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4A0970-C8A7-419F-AC91-7AFDA40B9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5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0DC7EC-2BBB-4680-AD6E-7B8F427CD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19E2C1C-3D0C-44B6-9583-33DF8E5E9D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BFB8D99-DFDE-4419-A382-9EEDF64BA8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FA7ED60-88FE-47E1-8C1F-D904C7E1D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1FA00-E7FB-435D-8117-31B05C95E663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3D85F8D-2B0F-48ED-A942-E80024E37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8502D64-90AF-4DC4-8AA9-A00D08D7E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6BC2CE7-D5B3-49E9-BD5E-7DC417843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CE0FF01-8279-4058-8200-A0B16F748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89E451-2665-4CC6-B08A-B75F68E6EB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1FA00-E7FB-435D-8117-31B05C95E663}" type="datetimeFigureOut">
              <a:rPr lang="en-US" smtClean="0"/>
              <a:t>12/27/2021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45A4DE6-35D8-4D64-B33F-DD8D602D96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7988D0-2FC0-41A3-BB41-EDDA82BB24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86091-0CF1-4B60-8CEE-BDE1C22EF4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04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>
            <a:extLst>
              <a:ext uri="{FF2B5EF4-FFF2-40B4-BE49-F238E27FC236}">
                <a16:creationId xmlns:a16="http://schemas.microsoft.com/office/drawing/2014/main" xmlns="" id="{4A4AF31B-2D84-4112-A8A0-12696547A18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4FA6F47-1AED-4B6D-9008-0304ECD1AEC3}"/>
              </a:ext>
            </a:extLst>
          </p:cNvPr>
          <p:cNvSpPr txBox="1"/>
          <p:nvPr/>
        </p:nvSpPr>
        <p:spPr>
          <a:xfrm>
            <a:off x="1242874" y="2644775"/>
            <a:ext cx="985057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Luyện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Toán</a:t>
            </a:r>
            <a:endParaRPr lang="en-US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665" y="111803"/>
            <a:ext cx="11603865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vi-VN" sz="4000" dirty="0">
                <a:latin typeface="Arial" panose="020B0604020202020204" pitchFamily="34" charset="0"/>
                <a:cs typeface="Arial" panose="020B0604020202020204" pitchFamily="34" charset="0"/>
              </a:rPr>
              <a:t>Khoanh vào chữ cái trước câu trả lời đúng: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664" y="819689"/>
            <a:ext cx="11603865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1: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nhất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 1, 3, 6, 8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                                 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0665" y="2328887"/>
            <a:ext cx="11603866" cy="19389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2: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 +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6 - 5  =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…..</a:t>
            </a:r>
          </a:p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vi-VN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664" y="4424300"/>
            <a:ext cx="11597469" cy="193899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3: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hay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sai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: 6 – 0 = 6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   A.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Đúng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B. Sai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663" y="1443821"/>
            <a:ext cx="11603866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sz="4000" dirty="0" smtClean="0"/>
              <a:t>        A.  1                  B.  6                     C.  8</a:t>
            </a:r>
            <a:endParaRPr lang="en-US" sz="4000" dirty="0"/>
          </a:p>
        </p:txBody>
      </p:sp>
      <p:sp>
        <p:nvSpPr>
          <p:cNvPr id="10" name="Oval 9"/>
          <p:cNvSpPr/>
          <p:nvPr/>
        </p:nvSpPr>
        <p:spPr>
          <a:xfrm>
            <a:off x="8845296" y="1438656"/>
            <a:ext cx="749808" cy="7132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366260" y="3452900"/>
            <a:ext cx="813816" cy="8229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139952" y="5583380"/>
            <a:ext cx="813816" cy="8229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59552" y="3490218"/>
            <a:ext cx="6400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3816" y="3496959"/>
            <a:ext cx="9354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/>
              <a:t> A.  6                  B.    </a:t>
            </a:r>
            <a:r>
              <a:rPr lang="vi-VN" sz="4000" b="1" dirty="0" smtClean="0"/>
              <a:t>3</a:t>
            </a:r>
            <a:r>
              <a:rPr lang="vi-VN" sz="4000" dirty="0" smtClean="0"/>
              <a:t>                   C.   4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4125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4608E-6 3.33333E-6 L 0.34279 -0.1685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40" y="-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3" grpId="0" animBg="1"/>
      <p:bldP spid="4" grpId="0" animBg="1"/>
      <p:bldP spid="6" grpId="0" animBg="1"/>
      <p:bldP spid="10" grpId="0" animBg="1"/>
      <p:bldP spid="12" grpId="0" animBg="1"/>
      <p:bldP spid="13" grpId="0" animBg="1"/>
      <p:bldP spid="15" grpId="0"/>
      <p:bldP spid="15" grpId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14346" y="141051"/>
            <a:ext cx="11738168" cy="19389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4: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đọc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vi-V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vi-VN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A. năm            B.  bốn           C. lăm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346" y="2666414"/>
            <a:ext cx="11738168" cy="255454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5: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điền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chỗ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trống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= 3 + ....                      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vi-VN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10399" y="4396436"/>
            <a:ext cx="591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14349" y="4400836"/>
            <a:ext cx="9306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/>
              <a:t>   A.  2           B.   5           C.  9</a:t>
            </a:r>
            <a:endParaRPr lang="en-US" sz="4000" dirty="0"/>
          </a:p>
        </p:txBody>
      </p:sp>
      <p:sp>
        <p:nvSpPr>
          <p:cNvPr id="5" name="Oval 4"/>
          <p:cNvSpPr/>
          <p:nvPr/>
        </p:nvSpPr>
        <p:spPr>
          <a:xfrm>
            <a:off x="484094" y="1264255"/>
            <a:ext cx="779930" cy="8157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39035" y="4360415"/>
            <a:ext cx="779930" cy="81578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9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07 -0.00787 L 0.2095 -0.1657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65" y="-7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" grpId="0"/>
      <p:bldP spid="2" grpId="1"/>
      <p:bldP spid="3" grpId="0"/>
      <p:bldP spid="5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8295" y="184378"/>
            <a:ext cx="11555895" cy="624786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4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Câu</a:t>
            </a: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6: </a:t>
            </a:r>
            <a:r>
              <a:rPr lang="en-US" sz="40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endParaRPr lang="en-US" sz="4000" b="1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endParaRPr lang="en-GB" sz="4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2653665" algn="l"/>
              </a:tabLst>
            </a:pP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 + 6 = …	  	</a:t>
            </a: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9 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5 = …</a:t>
            </a:r>
            <a:endParaRPr lang="en-GB" sz="4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3 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+ 4 = …			        8 – 3 =	</a:t>
            </a:r>
            <a:r>
              <a:rPr lang="en-US" sz="40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</a:t>
            </a:r>
            <a:endParaRPr lang="vi-VN" sz="40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vi-VN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vi-VN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vi-VN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vi-VN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vi-VN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vi-VN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56325" y="2043949"/>
            <a:ext cx="55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>
                <a:solidFill>
                  <a:srgbClr val="FF0000"/>
                </a:solidFill>
              </a:rPr>
              <a:t>7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56325" y="1434347"/>
            <a:ext cx="806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>
                <a:solidFill>
                  <a:srgbClr val="FF0000"/>
                </a:solidFill>
              </a:rPr>
              <a:t>10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82751" y="2063191"/>
            <a:ext cx="55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>
                <a:solidFill>
                  <a:srgbClr val="FF0000"/>
                </a:solidFill>
              </a:rPr>
              <a:t>5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18607" y="1434355"/>
            <a:ext cx="55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>
                <a:solidFill>
                  <a:srgbClr val="FF0000"/>
                </a:solidFill>
              </a:rPr>
              <a:t>4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9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098686"/>
              </p:ext>
            </p:extLst>
          </p:nvPr>
        </p:nvGraphicFramePr>
        <p:xfrm>
          <a:off x="312006" y="1485172"/>
          <a:ext cx="11588446" cy="28880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17359"/>
                <a:gridCol w="3657226"/>
                <a:gridCol w="2326366"/>
                <a:gridCol w="1987495"/>
              </a:tblGrid>
              <a:tr h="21312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400" dirty="0">
                          <a:effectLst/>
                        </a:rPr>
                        <a:t>        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43405" algn="r"/>
                        </a:tabLst>
                      </a:pPr>
                      <a:r>
                        <a:rPr lang="en-US" sz="1400" dirty="0">
                          <a:effectLst/>
                        </a:rPr>
                        <a:t>	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7567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.................</a:t>
                      </a:r>
                      <a:endParaRPr lang="en-GB" sz="4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...................</a:t>
                      </a:r>
                      <a:endParaRPr lang="en-GB" sz="4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...............</a:t>
                      </a:r>
                      <a:endParaRPr lang="en-GB" sz="4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.............</a:t>
                      </a:r>
                      <a:endParaRPr lang="en-GB" sz="4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Oval 87"/>
          <p:cNvSpPr>
            <a:spLocks noChangeArrowheads="1"/>
          </p:cNvSpPr>
          <p:nvPr/>
        </p:nvSpPr>
        <p:spPr bwMode="auto">
          <a:xfrm>
            <a:off x="10174841" y="3060126"/>
            <a:ext cx="227660" cy="327599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88"/>
          <p:cNvSpPr>
            <a:spLocks noChangeArrowheads="1"/>
          </p:cNvSpPr>
          <p:nvPr/>
        </p:nvSpPr>
        <p:spPr bwMode="auto">
          <a:xfrm>
            <a:off x="11344207" y="2354909"/>
            <a:ext cx="282744" cy="35264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89"/>
          <p:cNvSpPr>
            <a:spLocks noChangeArrowheads="1"/>
          </p:cNvSpPr>
          <p:nvPr/>
        </p:nvSpPr>
        <p:spPr bwMode="auto">
          <a:xfrm>
            <a:off x="10750497" y="2519779"/>
            <a:ext cx="216080" cy="367009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90"/>
          <p:cNvSpPr>
            <a:spLocks noChangeArrowheads="1"/>
          </p:cNvSpPr>
          <p:nvPr/>
        </p:nvSpPr>
        <p:spPr bwMode="auto">
          <a:xfrm flipH="1">
            <a:off x="11213227" y="1804916"/>
            <a:ext cx="316164" cy="311071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91"/>
          <p:cNvSpPr>
            <a:spLocks noChangeArrowheads="1"/>
          </p:cNvSpPr>
          <p:nvPr/>
        </p:nvSpPr>
        <p:spPr bwMode="auto">
          <a:xfrm>
            <a:off x="10174840" y="1776888"/>
            <a:ext cx="227661" cy="339099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 92"/>
          <p:cNvSpPr>
            <a:spLocks noChangeArrowheads="1"/>
          </p:cNvSpPr>
          <p:nvPr/>
        </p:nvSpPr>
        <p:spPr bwMode="auto">
          <a:xfrm>
            <a:off x="11262583" y="3111557"/>
            <a:ext cx="364367" cy="26538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93"/>
          <p:cNvSpPr>
            <a:spLocks noChangeArrowheads="1"/>
          </p:cNvSpPr>
          <p:nvPr/>
        </p:nvSpPr>
        <p:spPr bwMode="auto">
          <a:xfrm>
            <a:off x="10163844" y="2359680"/>
            <a:ext cx="227661" cy="368413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276" y="2548536"/>
            <a:ext cx="898707" cy="863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831" y="1635843"/>
            <a:ext cx="939919" cy="88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32"/>
          <p:cNvGrpSpPr>
            <a:grpSpLocks/>
          </p:cNvGrpSpPr>
          <p:nvPr/>
        </p:nvGrpSpPr>
        <p:grpSpPr bwMode="auto">
          <a:xfrm>
            <a:off x="5476691" y="2505078"/>
            <a:ext cx="2036250" cy="973135"/>
            <a:chOff x="136" y="153"/>
            <a:chExt cx="1920" cy="1388"/>
          </a:xfrm>
        </p:grpSpPr>
        <p:pic>
          <p:nvPicPr>
            <p:cNvPr id="335" name="Picture 33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01261">
              <a:off x="1048" y="153"/>
              <a:ext cx="770" cy="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6" name="Picture 33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01261">
              <a:off x="136" y="345"/>
              <a:ext cx="770" cy="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7" name="Picture 33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01261">
              <a:off x="712" y="633"/>
              <a:ext cx="770" cy="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8" name="Picture 33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01261">
              <a:off x="1288" y="873"/>
              <a:ext cx="768" cy="5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9" name="Picture 3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01261">
              <a:off x="136" y="1017"/>
              <a:ext cx="770" cy="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47"/>
          <p:cNvGrpSpPr>
            <a:grpSpLocks/>
          </p:cNvGrpSpPr>
          <p:nvPr/>
        </p:nvGrpSpPr>
        <p:grpSpPr bwMode="auto">
          <a:xfrm>
            <a:off x="7753211" y="1666357"/>
            <a:ext cx="1404041" cy="899260"/>
            <a:chOff x="336" y="0"/>
            <a:chExt cx="1548" cy="1728"/>
          </a:xfrm>
        </p:grpSpPr>
        <p:pic>
          <p:nvPicPr>
            <p:cNvPr id="342" name="Picture 34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4" y="0"/>
              <a:ext cx="720" cy="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3" name="Picture 34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" y="0"/>
              <a:ext cx="720" cy="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4" name="Picture 34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864"/>
              <a:ext cx="720" cy="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5" name="Picture 34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8" y="864"/>
              <a:ext cx="720" cy="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130" name="Picture 3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94" y="1708724"/>
            <a:ext cx="843936" cy="811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20"/>
          <p:cNvGrpSpPr>
            <a:grpSpLocks/>
          </p:cNvGrpSpPr>
          <p:nvPr/>
        </p:nvGrpSpPr>
        <p:grpSpPr bwMode="auto">
          <a:xfrm>
            <a:off x="4095930" y="1626046"/>
            <a:ext cx="1629009" cy="1298637"/>
            <a:chOff x="136" y="153"/>
            <a:chExt cx="1920" cy="1388"/>
          </a:xfrm>
        </p:grpSpPr>
        <p:pic>
          <p:nvPicPr>
            <p:cNvPr id="16" name="Picture 33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01261">
              <a:off x="1048" y="153"/>
              <a:ext cx="770" cy="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33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01261">
              <a:off x="136" y="345"/>
              <a:ext cx="770" cy="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33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01261">
              <a:off x="712" y="633"/>
              <a:ext cx="770" cy="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33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01261">
              <a:off x="1288" y="873"/>
              <a:ext cx="768" cy="5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3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01261">
              <a:off x="136" y="1017"/>
              <a:ext cx="770" cy="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131" name="Picture 3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287" y="1602117"/>
            <a:ext cx="1079758" cy="1015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32" name="Picture 3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700" y="2680550"/>
            <a:ext cx="813506" cy="765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oup 10"/>
          <p:cNvGrpSpPr>
            <a:grpSpLocks/>
          </p:cNvGrpSpPr>
          <p:nvPr/>
        </p:nvGrpSpPr>
        <p:grpSpPr bwMode="auto">
          <a:xfrm>
            <a:off x="8233666" y="2565618"/>
            <a:ext cx="1522831" cy="879986"/>
            <a:chOff x="336" y="0"/>
            <a:chExt cx="1548" cy="1728"/>
          </a:xfrm>
        </p:grpSpPr>
        <p:pic>
          <p:nvPicPr>
            <p:cNvPr id="22" name="Picture 34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4" y="0"/>
              <a:ext cx="720" cy="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34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8" y="0"/>
              <a:ext cx="720" cy="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34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" y="864"/>
              <a:ext cx="720" cy="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34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8" y="864"/>
              <a:ext cx="720" cy="8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6" name="Rectangle 37"/>
          <p:cNvSpPr>
            <a:spLocks noChangeArrowheads="1"/>
          </p:cNvSpPr>
          <p:nvPr/>
        </p:nvSpPr>
        <p:spPr bwMode="auto">
          <a:xfrm>
            <a:off x="177144" y="78664"/>
            <a:ext cx="1172330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Câu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7: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a) </a:t>
            </a:r>
            <a:r>
              <a:rPr kumimoji="0" lang="en-US" alt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Viết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thích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hợp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vào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ô </a:t>
            </a:r>
            <a:r>
              <a:rPr kumimoji="0" lang="en-US" alt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trống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38"/>
          <p:cNvSpPr>
            <a:spLocks noChangeArrowheads="1"/>
          </p:cNvSpPr>
          <p:nvPr/>
        </p:nvSpPr>
        <p:spPr bwMode="auto">
          <a:xfrm>
            <a:off x="292608" y="4631782"/>
            <a:ext cx="1160784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kumimoji="0" lang="en-US" alt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Viết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2 , 5 , 0 , 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</a:t>
            </a:r>
            <a:endParaRPr kumimoji="0" lang="vi-VN" altLang="en-US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vi-VN" alt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altLang="en-US" sz="4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Theo thứ tự từ bé đến lớn: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en-US" sz="4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vi-VN" altLang="en-US" sz="4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. . . . . . . . . . . . . . . . . . . . . . .. . . 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                  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45879" y="3632412"/>
            <a:ext cx="571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7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501456" y="3622608"/>
            <a:ext cx="571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8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38782" y="3622608"/>
            <a:ext cx="1127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10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29915" y="3622608"/>
            <a:ext cx="571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5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6003" y="5875598"/>
            <a:ext cx="29584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 smtClean="0">
                <a:solidFill>
                  <a:srgbClr val="FF0000"/>
                </a:solidFill>
              </a:rPr>
              <a:t>0, 2, 5, 10   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5041311" y="5875598"/>
            <a:ext cx="51384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769039" y="5875598"/>
            <a:ext cx="76616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76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6" grpId="0"/>
      <p:bldP spid="27" grpId="0"/>
      <p:bldP spid="2" grpId="0"/>
      <p:bldP spid="40" grpId="0"/>
      <p:bldP spid="41" grpId="0"/>
      <p:bldP spid="4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78904" y="513211"/>
            <a:ext cx="970020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26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26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26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26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26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26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26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26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3260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3260725" algn="l"/>
              </a:tabLst>
            </a:pPr>
            <a:r>
              <a:rPr kumimoji="0" lang="en-US" alt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Câu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8: </a:t>
            </a:r>
            <a:r>
              <a:rPr kumimoji="0" lang="en-US" alt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Đúng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ghi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Đ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kumimoji="0" lang="en-US" alt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sai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ghi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vào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endParaRPr kumimoji="0" lang="en-GB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 rot="10800000" flipV="1">
            <a:off x="178904" y="2319577"/>
            <a:ext cx="1158902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9 &gt; 5 + 0	</a:t>
            </a: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                   </a:t>
            </a: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6 + 4  = 10		</a:t>
            </a:r>
            <a:endParaRPr kumimoji="0" lang="en-GB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78904" y="1366416"/>
            <a:ext cx="956063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9  &gt; 5 + 5	</a:t>
            </a: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                     </a:t>
            </a: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3 + 4 = 4 + 3	</a:t>
            </a:r>
            <a:r>
              <a:rPr kumimoji="0" lang="en-GB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  <a:endParaRPr kumimoji="0" lang="en-GB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56486" y="475125"/>
            <a:ext cx="636495" cy="6114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395010" y="1321591"/>
            <a:ext cx="636495" cy="6114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776400" y="2340876"/>
            <a:ext cx="636495" cy="6114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949388" y="2319576"/>
            <a:ext cx="636495" cy="6114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949388" y="1366086"/>
            <a:ext cx="636495" cy="61149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976284" y="1357121"/>
            <a:ext cx="744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39839" y="1317891"/>
            <a:ext cx="744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Đ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839145" y="2292681"/>
            <a:ext cx="744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Đ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67318" y="2271376"/>
            <a:ext cx="744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Đ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53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2" grpId="0" animBg="1"/>
      <p:bldP spid="6" grpId="0" animBg="1"/>
      <p:bldP spid="7" grpId="0" animBg="1"/>
      <p:bldP spid="8" grpId="0" animBg="1"/>
      <p:bldP spid="12" grpId="0" animBg="1"/>
      <p:bldP spid="3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460" y="425003"/>
            <a:ext cx="110228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 9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thích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hợp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ô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trống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349930" y="5411537"/>
          <a:ext cx="3540038" cy="8063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29518"/>
                <a:gridCol w="729518"/>
                <a:gridCol w="729518"/>
                <a:gridCol w="729518"/>
                <a:gridCol w="621966"/>
              </a:tblGrid>
              <a:tr h="8063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 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214" y="1414965"/>
            <a:ext cx="9883647" cy="37401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311413" y="5523521"/>
            <a:ext cx="541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>
                <a:solidFill>
                  <a:srgbClr val="FF0000"/>
                </a:solidFill>
              </a:rPr>
              <a:t>8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99617" y="5523522"/>
            <a:ext cx="681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>
                <a:solidFill>
                  <a:srgbClr val="FF0000"/>
                </a:solidFill>
              </a:rPr>
              <a:t> =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90038" y="5505638"/>
            <a:ext cx="764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>
                <a:solidFill>
                  <a:srgbClr val="FF0000"/>
                </a:solidFill>
              </a:rPr>
              <a:t>  2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16783" y="5486836"/>
            <a:ext cx="6654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>
                <a:solidFill>
                  <a:srgbClr val="FF0000"/>
                </a:solidFill>
              </a:rPr>
              <a:t> -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17201" y="5513295"/>
            <a:ext cx="764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smtClean="0">
                <a:solidFill>
                  <a:srgbClr val="FF0000"/>
                </a:solidFill>
              </a:rPr>
              <a:t>10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50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208181" y="227896"/>
            <a:ext cx="614962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Câu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10: 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08181" y="1068010"/>
            <a:ext cx="535659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44563" algn="l"/>
                <a:tab pos="1243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944563" algn="l"/>
                <a:tab pos="1243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944563" algn="l"/>
                <a:tab pos="1243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944563" algn="l"/>
                <a:tab pos="1243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944563" algn="l"/>
                <a:tab pos="1243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944563" algn="l"/>
                <a:tab pos="1243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944563" algn="l"/>
                <a:tab pos="1243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944563" algn="l"/>
                <a:tab pos="1243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944563" algn="l"/>
                <a:tab pos="12430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44563" algn="l"/>
                <a:tab pos="1243013" algn="l"/>
              </a:tabLst>
            </a:pPr>
            <a:r>
              <a:rPr lang="vi-VN" altLang="en-US" sz="4000" b="1" dirty="0" smtClean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a.</a:t>
            </a:r>
            <a:r>
              <a:rPr kumimoji="0" lang="en-US" altLang="en-US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vẽ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bên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kumimoji="0" lang="en-US" altLang="en-US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:   </a:t>
            </a:r>
            <a:endParaRPr kumimoji="0" lang="en-GB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44563" algn="l"/>
                <a:tab pos="1243013" algn="l"/>
              </a:tabLst>
            </a:pP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kumimoji="0" lang="en-US" altLang="en-US" sz="4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...</a:t>
            </a:r>
            <a:r>
              <a:rPr kumimoji="0" lang="en-US" altLang="en-US" sz="4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tam </a:t>
            </a:r>
            <a:r>
              <a:rPr kumimoji="0" lang="en-US" altLang="en-US" sz="4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giác</a:t>
            </a: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                                </a:t>
            </a:r>
            <a:endParaRPr kumimoji="0" lang="en-GB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44563" algn="l"/>
                <a:tab pos="1243013" algn="l"/>
              </a:tabLst>
            </a:pP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kumimoji="0" lang="en-US" altLang="en-US" sz="4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… </a:t>
            </a:r>
            <a:r>
              <a:rPr kumimoji="0" lang="en-US" altLang="en-US" sz="4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khối</a:t>
            </a: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hộp</a:t>
            </a: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chữ</a:t>
            </a:r>
            <a:r>
              <a:rPr kumimoji="0" lang="en-US" altLang="en-US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4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nhật</a:t>
            </a:r>
            <a:endParaRPr kumimoji="0" lang="en-US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16" name="Picture 1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4928" y="2700866"/>
            <a:ext cx="7101431" cy="35693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25397" y="2294099"/>
            <a:ext cx="5128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>
                <a:solidFill>
                  <a:srgbClr val="FF0000"/>
                </a:solidFill>
              </a:rPr>
              <a:t>3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34362" y="1682221"/>
            <a:ext cx="735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b="1" dirty="0" smtClean="0">
                <a:solidFill>
                  <a:srgbClr val="FF0000"/>
                </a:solidFill>
              </a:rPr>
              <a:t>4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27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459" y="3471291"/>
            <a:ext cx="6924541" cy="338670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63808" y="257914"/>
            <a:ext cx="113817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  <a:tabLst>
                <a:tab pos="944245" algn="l"/>
                <a:tab pos="1242695" algn="l"/>
              </a:tabLst>
            </a:pPr>
            <a:r>
              <a:rPr lang="vi-VN" sz="4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b.</a:t>
            </a:r>
            <a:r>
              <a:rPr lang="en-US" sz="4000" b="1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Viết</a:t>
            </a:r>
            <a:r>
              <a:rPr lang="en-US" sz="40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trước</a:t>
            </a:r>
            <a:r>
              <a:rPr lang="en-US" sz="40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40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lang="en-US" sz="40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4000" b="1" i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giữa</a:t>
            </a: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vào</a:t>
            </a: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chỗ</a:t>
            </a: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chấm</a:t>
            </a: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thích</a:t>
            </a: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hợp</a:t>
            </a:r>
            <a:r>
              <a:rPr lang="en-US" sz="4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 </a:t>
            </a:r>
            <a:r>
              <a:rPr lang="en-US" sz="4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</a:t>
            </a:r>
            <a:endParaRPr lang="en-GB" sz="4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3808" y="1581353"/>
            <a:ext cx="6096000" cy="29238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n-US" sz="4000" dirty="0" smtClean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Gà</a:t>
            </a:r>
            <a:r>
              <a:rPr lang="en-US" sz="4000" dirty="0" smtClean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đứng</a:t>
            </a:r>
            <a:r>
              <a:rPr lang="en-US" sz="40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......</a:t>
            </a:r>
            <a:r>
              <a:rPr lang="vi-VN" sz="4000" dirty="0" smtClean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mèo</a:t>
            </a:r>
            <a:r>
              <a:rPr lang="en-US" sz="40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.</a:t>
            </a:r>
            <a:endParaRPr lang="en-GB" sz="4000" dirty="0"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n-US" sz="4000" dirty="0" smtClean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Bò</a:t>
            </a:r>
            <a:r>
              <a:rPr lang="en-US" sz="4000" dirty="0" smtClean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đứng</a:t>
            </a:r>
            <a:r>
              <a:rPr lang="en-US" sz="40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……</a:t>
            </a:r>
            <a:r>
              <a:rPr lang="vi-VN" sz="4000" dirty="0" smtClean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chó</a:t>
            </a:r>
            <a:r>
              <a:rPr lang="en-US" sz="40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.</a:t>
            </a:r>
            <a:endParaRPr lang="en-GB" sz="4000" dirty="0"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</a:pPr>
            <a:r>
              <a:rPr lang="en-US" sz="4000" dirty="0" smtClean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Chó</a:t>
            </a:r>
            <a:r>
              <a:rPr lang="en-US" sz="4000" dirty="0" smtClean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và</a:t>
            </a:r>
            <a:r>
              <a:rPr lang="en-US" sz="40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mèo</a:t>
            </a:r>
            <a:r>
              <a:rPr lang="en-US" sz="40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đứng</a:t>
            </a:r>
            <a:r>
              <a:rPr lang="en-US" sz="40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4000" dirty="0" smtClean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…… </a:t>
            </a:r>
            <a:r>
              <a:rPr lang="en-US" sz="4000" dirty="0" err="1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bò</a:t>
            </a:r>
            <a:r>
              <a:rPr lang="en-US" sz="40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và</a:t>
            </a:r>
            <a:r>
              <a:rPr lang="en-US" sz="40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gà</a:t>
            </a:r>
            <a:r>
              <a:rPr lang="en-US" sz="4000" dirty="0"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.</a:t>
            </a:r>
            <a:endParaRPr lang="en-GB" sz="40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31599" y="3039040"/>
            <a:ext cx="1308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g</a:t>
            </a:r>
            <a:r>
              <a:rPr lang="vi-VN" sz="4000" dirty="0" smtClean="0">
                <a:solidFill>
                  <a:srgbClr val="FF0000"/>
                </a:solidFill>
              </a:rPr>
              <a:t>iữa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94214" y="2330174"/>
            <a:ext cx="19005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>
                <a:solidFill>
                  <a:srgbClr val="FF0000"/>
                </a:solidFill>
              </a:rPr>
              <a:t>t</a:t>
            </a:r>
            <a:r>
              <a:rPr lang="vi-VN" sz="4000" dirty="0" smtClean="0">
                <a:solidFill>
                  <a:srgbClr val="FF0000"/>
                </a:solidFill>
              </a:rPr>
              <a:t>rước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64547" y="1631580"/>
            <a:ext cx="113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000" dirty="0" smtClean="0">
                <a:solidFill>
                  <a:srgbClr val="FF0000"/>
                </a:solidFill>
              </a:rPr>
              <a:t>sau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58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298</Words>
  <Application>Microsoft Office PowerPoint</Application>
  <PresentationFormat>Custom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NGOC LAN</dc:creator>
  <cp:lastModifiedBy>Windows User</cp:lastModifiedBy>
  <cp:revision>45</cp:revision>
  <dcterms:created xsi:type="dcterms:W3CDTF">2020-08-06T10:07:49Z</dcterms:created>
  <dcterms:modified xsi:type="dcterms:W3CDTF">2021-12-27T10:19:49Z</dcterms:modified>
</cp:coreProperties>
</file>