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76" r:id="rId3"/>
    <p:sldId id="286" r:id="rId4"/>
    <p:sldId id="287" r:id="rId5"/>
    <p:sldId id="285" r:id="rId6"/>
    <p:sldId id="273" r:id="rId7"/>
    <p:sldId id="274" r:id="rId8"/>
    <p:sldId id="288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153E1-866D-4829-BBB0-8E1CC15FAA4D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11F39-8F9D-4B3F-B2CA-1CC4ED3A4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4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775D03-6F63-44FE-A276-32F62AF00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4D95C6C-D1D9-4CFB-A933-813E7D881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5AE3A32-466F-4497-9ED1-375A266A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BB1A54-DF58-40FA-B66E-B4755DAD7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A048AD-D783-46EF-B6D4-51FDE80C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4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ADF14A-A26F-4B02-A2D6-1ADA2E98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584643F-24D9-4E69-A06B-58346887D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2D9724F-5827-4EA2-9282-B11FC21D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BF8FC3B-7CF4-48CE-99C4-E7D22C479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7053FD-9063-4090-A8A8-B22F91BA2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0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1F3DA21-A2F5-424C-B235-46D63E22F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D8A4296-95B3-4B80-BB61-88CA360C7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EC5FD6-B686-4741-BB9F-CB1465FBD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6A0D8B-98C3-4E14-B812-D5925EB4D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059E37F-83F4-4A76-90E3-85C6D9D12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0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FE44EC-3CAE-40B6-AC53-6AA5B406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7599FD-D0F3-4CE4-9B92-71FEF0819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BE30C6-5FBE-41FD-9900-F0EEBAB65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BFCFFE-39C8-41EF-BDCB-7E112CA6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461D91-64C8-40DA-9C86-EA318901B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21A03A-C42C-4A96-94CE-3B35F00DF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354DB9C-068A-410E-8926-CF53F4681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2B35C5-21F4-4823-A2E7-5239CF5C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864D6E-1BC7-4BC6-ABF2-FA7F2A470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E9C1CF3-F007-4F3B-91AA-9FB6EBB03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78EC89-B6B2-4052-8662-F2981E0E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2F81CD-5201-48AC-9290-F67B0F59A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F710F9A-70C7-4655-9B2D-4E784EF72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1C0E47A-9720-4268-9E81-A11A3C381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2E67DB8-A0AF-4B5D-9AAF-7E02A11D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A2EEA8E-6624-48A7-9014-2402AB21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8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469D87-83B1-4B09-91DC-03877CC31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3DE2779-3E48-4C6F-A105-DA8128F12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03DA933-EA69-4EF6-BD77-3CEE50AB5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F6095E1-4CCA-490D-A047-E2016A250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6AA0759-37EB-4585-A7A9-FFD0CCAD15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47ECA49-85D4-46CA-AA07-33801D498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9486AB4-A32E-45EA-BD4C-E485B21E4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2B40D4E-D95C-4A5D-81F1-C94172BFB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9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8736E2-EEB5-4AF1-8FA8-4988BC64E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2768EE9-A4B8-48FE-831D-85E89E0C3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E5F3735-BD9E-4E86-AC4E-2C073D6DE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761A5EC-BA75-491B-8CF9-AAC511AC4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9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8430EFD-46CB-4F9D-A60F-66550DA61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3E5365E-8DF5-4E48-98AD-7E2C64712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9EB52C2-650F-4CA6-96A7-C8A43057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1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393FED-DDF7-4709-B328-0C6B71D10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638017-ED3E-4CCD-8689-E85B2DF48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0AC0D11-E02E-409A-9659-336A574E1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740F61B-B7C4-4E8C-9F85-EC81054F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C8C05BB-7DFE-4E8A-92E2-219176B30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24A0970-C8A7-419F-AC91-7AFDA40B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5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0DC7EC-2BBB-4680-AD6E-7B8F427CD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19E2C1C-3D0C-44B6-9583-33DF8E5E9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BFB8D99-DFDE-4419-A382-9EEDF64BA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FA7ED60-88FE-47E1-8C1F-D904C7E1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3D85F8D-2B0F-48ED-A942-E80024E37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8502D64-90AF-4DC4-8AA9-A00D08D7E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6BC2CE7-D5B3-49E9-BD5E-7DC417843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CE0FF01-8279-4058-8200-A0B16F748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89E451-2665-4CC6-B08A-B75F68E6E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1FA00-E7FB-435D-8117-31B05C95E66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5A4DE6-35D8-4D64-B33F-DD8D602D9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7988D0-2FC0-41A3-BB41-EDDA82BB24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4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="" xmlns:a16="http://schemas.microsoft.com/office/drawing/2014/main" id="{4A4AF31B-2D84-4112-A8A0-12696547A1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4FA6F47-1AED-4B6D-9008-0304ECD1AEC3}"/>
              </a:ext>
            </a:extLst>
          </p:cNvPr>
          <p:cNvSpPr txBox="1"/>
          <p:nvPr/>
        </p:nvSpPr>
        <p:spPr>
          <a:xfrm>
            <a:off x="1242874" y="2644775"/>
            <a:ext cx="98505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Luyện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665" y="111803"/>
            <a:ext cx="11603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Khoanh vào chữ cái trước câu trả lời đúng: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664" y="819689"/>
            <a:ext cx="116038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8: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 4, 9, 6       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 0, 4, 7          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 8, 6, 7          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663" y="2941624"/>
            <a:ext cx="116038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000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sz="40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Kết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phép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 </a:t>
            </a:r>
            <a:r>
              <a:rPr lang="en-US" sz="4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 – 3 = ?</a:t>
            </a:r>
            <a:endParaRPr lang="en-GB" sz="4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A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                  B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                     C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6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597152" y="3549553"/>
            <a:ext cx="788895" cy="7799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09248" y="1458996"/>
            <a:ext cx="788895" cy="7799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5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9451" y="446441"/>
            <a:ext cx="1160386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b="1" u="sng" dirty="0" err="1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Câu</a:t>
            </a:r>
            <a:r>
              <a:rPr lang="en-US" sz="3200" b="1" u="sng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b="1" u="sng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3</a:t>
            </a:r>
            <a:r>
              <a:rPr lang="en-US" sz="3200" b="1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: </a:t>
            </a:r>
            <a:r>
              <a:rPr lang="en-US" sz="3200" b="1" dirty="0" err="1">
                <a:latin typeface="AvantGarde" pitchFamily="2" charset="0"/>
                <a:ea typeface="AvantGarde" pitchFamily="2" charset="0"/>
                <a:cs typeface="AvantGarde" pitchFamily="2" charset="0"/>
              </a:rPr>
              <a:t>Sắp</a:t>
            </a:r>
            <a:r>
              <a:rPr lang="en-US" sz="3200" b="1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b="1" dirty="0" err="1">
                <a:latin typeface="AvantGarde" pitchFamily="2" charset="0"/>
                <a:ea typeface="AvantGarde" pitchFamily="2" charset="0"/>
                <a:cs typeface="AvantGarde" pitchFamily="2" charset="0"/>
              </a:rPr>
              <a:t>xếp</a:t>
            </a:r>
            <a:r>
              <a:rPr lang="en-US" sz="3200" b="1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b="1" dirty="0" err="1">
                <a:latin typeface="AvantGarde" pitchFamily="2" charset="0"/>
                <a:ea typeface="AvantGarde" pitchFamily="2" charset="0"/>
                <a:cs typeface="AvantGarde" pitchFamily="2" charset="0"/>
              </a:rPr>
              <a:t>các</a:t>
            </a:r>
            <a:r>
              <a:rPr lang="en-US" sz="3200" b="1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b="1" dirty="0" err="1">
                <a:latin typeface="AvantGarde" pitchFamily="2" charset="0"/>
                <a:ea typeface="AvantGarde" pitchFamily="2" charset="0"/>
                <a:cs typeface="AvantGarde" pitchFamily="2" charset="0"/>
              </a:rPr>
              <a:t>số</a:t>
            </a:r>
            <a:r>
              <a:rPr lang="en-US" sz="3200" b="1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 1, 3, 7, 2, 10 </a:t>
            </a:r>
            <a:r>
              <a:rPr lang="en-US" sz="3200" b="1" dirty="0" err="1">
                <a:latin typeface="AvantGarde" pitchFamily="2" charset="0"/>
                <a:ea typeface="AvantGarde" pitchFamily="2" charset="0"/>
                <a:cs typeface="AvantGarde" pitchFamily="2" charset="0"/>
              </a:rPr>
              <a:t>theo</a:t>
            </a:r>
            <a:r>
              <a:rPr lang="en-US" sz="3200" b="1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b="1" dirty="0" err="1">
                <a:latin typeface="AvantGarde" pitchFamily="2" charset="0"/>
                <a:ea typeface="AvantGarde" pitchFamily="2" charset="0"/>
                <a:cs typeface="AvantGarde" pitchFamily="2" charset="0"/>
              </a:rPr>
              <a:t>thứ</a:t>
            </a:r>
            <a:r>
              <a:rPr lang="en-US" sz="3200" b="1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b="1" dirty="0" err="1">
                <a:latin typeface="AvantGarde" pitchFamily="2" charset="0"/>
                <a:ea typeface="AvantGarde" pitchFamily="2" charset="0"/>
                <a:cs typeface="AvantGarde" pitchFamily="2" charset="0"/>
              </a:rPr>
              <a:t>tự</a:t>
            </a:r>
            <a:r>
              <a:rPr lang="en-US" sz="3200" b="1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b="1" dirty="0" err="1">
                <a:latin typeface="AvantGarde" pitchFamily="2" charset="0"/>
                <a:ea typeface="AvantGarde" pitchFamily="2" charset="0"/>
                <a:cs typeface="AvantGarde" pitchFamily="2" charset="0"/>
              </a:rPr>
              <a:t>từ</a:t>
            </a:r>
            <a:r>
              <a:rPr lang="en-US" sz="3200" b="1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b="1" dirty="0" err="1">
                <a:latin typeface="AvantGarde" pitchFamily="2" charset="0"/>
                <a:ea typeface="AvantGarde" pitchFamily="2" charset="0"/>
                <a:cs typeface="AvantGarde" pitchFamily="2" charset="0"/>
              </a:rPr>
              <a:t>bé</a:t>
            </a:r>
            <a:r>
              <a:rPr lang="en-US" sz="3200" b="1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b="1" dirty="0" err="1">
                <a:latin typeface="AvantGarde" pitchFamily="2" charset="0"/>
                <a:ea typeface="AvantGarde" pitchFamily="2" charset="0"/>
                <a:cs typeface="AvantGarde" pitchFamily="2" charset="0"/>
              </a:rPr>
              <a:t>đến</a:t>
            </a:r>
            <a:r>
              <a:rPr lang="en-US" sz="3200" b="1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en-US" sz="3200" b="1" dirty="0" err="1">
                <a:latin typeface="AvantGarde" pitchFamily="2" charset="0"/>
                <a:ea typeface="AvantGarde" pitchFamily="2" charset="0"/>
                <a:cs typeface="AvantGarde" pitchFamily="2" charset="0"/>
              </a:rPr>
              <a:t>lớn</a:t>
            </a:r>
            <a:r>
              <a:rPr lang="en-US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:</a:t>
            </a:r>
            <a:endParaRPr lang="en-GB" sz="3200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  <a:p>
            <a:pPr marL="742950" indent="-742950" algn="just">
              <a:spcAft>
                <a:spcPts val="0"/>
              </a:spcAft>
              <a:buAutoNum type="alphaUcPeriod"/>
            </a:pP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2, 3, 7,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</a:p>
          <a:p>
            <a:pPr algn="just">
              <a:spcAft>
                <a:spcPts val="0"/>
              </a:spcAft>
            </a:pP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7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10, 2, 3,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</a:p>
          <a:p>
            <a:pPr algn="just">
              <a:spcAft>
                <a:spcPts val="0"/>
              </a:spcAft>
            </a:pP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10, 7, 3, 2, 1 </a:t>
            </a:r>
            <a:endParaRPr lang="en-GB" sz="4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97220" y="1424891"/>
            <a:ext cx="788895" cy="6997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0256" y="3690861"/>
            <a:ext cx="1173816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vantGarde" pitchFamily="2" charset="0"/>
                <a:ea typeface="AvantGarde" pitchFamily="2" charset="0"/>
                <a:cs typeface="AvantGarde" pitchFamily="2" charset="0"/>
              </a:rPr>
              <a:t>Câu</a:t>
            </a:r>
            <a:r>
              <a:rPr kumimoji="0" lang="en-US" alt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" pitchFamily="2" charset="0"/>
                <a:ea typeface="AvantGarde" pitchFamily="2" charset="0"/>
                <a:cs typeface="AvantGarde" pitchFamily="2" charset="0"/>
              </a:rPr>
              <a:t> 4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" pitchFamily="2" charset="0"/>
                <a:ea typeface="AvantGarde" pitchFamily="2" charset="0"/>
                <a:cs typeface="AvantGarde" pitchFamily="2" charset="0"/>
              </a:rPr>
              <a:t>: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vantGarde" pitchFamily="2" charset="0"/>
                <a:ea typeface="AvantGarde" pitchFamily="2" charset="0"/>
                <a:cs typeface="AvantGarde" pitchFamily="2" charset="0"/>
              </a:rPr>
              <a:t>Số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vantGarde" pitchFamily="2" charset="0"/>
                <a:ea typeface="AvantGarde" pitchFamily="2" charset="0"/>
                <a:cs typeface="AvantGarde" pitchFamily="2" charset="0"/>
              </a:rPr>
              <a:t>cần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vantGarde" pitchFamily="2" charset="0"/>
                <a:ea typeface="AvantGarde" pitchFamily="2" charset="0"/>
                <a:cs typeface="AvantGarde" pitchFamily="2" charset="0"/>
              </a:rPr>
              <a:t>điền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vantGarde" pitchFamily="2" charset="0"/>
                <a:ea typeface="AvantGarde" pitchFamily="2" charset="0"/>
                <a:cs typeface="AvantGarde" pitchFamily="2" charset="0"/>
              </a:rPr>
              <a:t>vào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vantGarde" pitchFamily="2" charset="0"/>
                <a:ea typeface="AvantGarde" pitchFamily="2" charset="0"/>
                <a:cs typeface="AvantGarde" pitchFamily="2" charset="0"/>
              </a:rPr>
              <a:t>phép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vantGarde" pitchFamily="2" charset="0"/>
                <a:ea typeface="AvantGarde" pitchFamily="2" charset="0"/>
                <a:cs typeface="AvantGarde" pitchFamily="2" charset="0"/>
              </a:rPr>
              <a:t>tính</a:t>
            </a:r>
            <a:endParaRPr lang="en-US" altLang="en-US" sz="3200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  <a:p>
            <a:pPr marL="742950" marR="0" lvl="0" indent="-7429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lain" startAt="7"/>
              <a:tabLst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 0  =  0  + ….  </a:t>
            </a:r>
            <a:r>
              <a:rPr kumimoji="0" lang="en-US" alt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A.  7                      B.  8                  C.  9</a:t>
            </a:r>
            <a:r>
              <a:rPr kumimoji="0" lang="en-GB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1138518" y="4808792"/>
            <a:ext cx="717226" cy="7799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9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014" y="433475"/>
            <a:ext cx="117381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000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sz="40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vẽ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bên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bao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nhiêu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vuông</a:t>
            </a:r>
            <a:r>
              <a:rPr lang="en-US" sz="4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 algn="just">
              <a:spcAft>
                <a:spcPts val="0"/>
              </a:spcAft>
            </a:pP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4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vi-VN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                    </a:t>
            </a:r>
            <a:endParaRPr lang="vi-VN" sz="4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B.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                  </a:t>
            </a:r>
            <a:endParaRPr lang="vi-VN" sz="4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8</a:t>
            </a:r>
            <a:endParaRPr lang="en-GB" sz="4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46847" y="2229033"/>
            <a:ext cx="717226" cy="7799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18847" y="1775012"/>
            <a:ext cx="1559859" cy="144331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18842" y="3227337"/>
            <a:ext cx="1559859" cy="144331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58927" y="3227332"/>
            <a:ext cx="1559859" cy="144331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58926" y="1775002"/>
            <a:ext cx="1559859" cy="1443318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975704"/>
              </p:ext>
            </p:extLst>
          </p:nvPr>
        </p:nvGraphicFramePr>
        <p:xfrm>
          <a:off x="482598" y="1077391"/>
          <a:ext cx="11273972" cy="2438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36986"/>
                <a:gridCol w="563698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dirty="0" err="1">
                          <a:effectLst/>
                        </a:rPr>
                        <a:t>Đọc</a:t>
                      </a:r>
                      <a:r>
                        <a:rPr lang="en-US" sz="4000" dirty="0">
                          <a:effectLst/>
                        </a:rPr>
                        <a:t> </a:t>
                      </a:r>
                      <a:r>
                        <a:rPr lang="en-US" sz="4000" dirty="0" err="1">
                          <a:effectLst/>
                        </a:rPr>
                        <a:t>số</a:t>
                      </a:r>
                      <a:endParaRPr lang="en-GB" sz="4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dirty="0" err="1">
                          <a:effectLst/>
                        </a:rPr>
                        <a:t>Viết</a:t>
                      </a:r>
                      <a:r>
                        <a:rPr lang="en-US" sz="4000" dirty="0">
                          <a:effectLst/>
                        </a:rPr>
                        <a:t> </a:t>
                      </a:r>
                      <a:r>
                        <a:rPr lang="en-US" sz="4000" dirty="0" err="1">
                          <a:effectLst/>
                        </a:rPr>
                        <a:t>số</a:t>
                      </a:r>
                      <a:endParaRPr lang="en-GB" sz="4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4000" u="sng" dirty="0" err="1" smtClean="0">
                          <a:effectLst/>
                        </a:rPr>
                        <a:t>Mẫu</a:t>
                      </a:r>
                      <a:r>
                        <a:rPr lang="en-US" sz="4000" dirty="0">
                          <a:effectLst/>
                        </a:rPr>
                        <a:t>:    </a:t>
                      </a:r>
                      <a:r>
                        <a:rPr lang="en-US" sz="4000" dirty="0" smtClean="0">
                          <a:effectLst/>
                        </a:rPr>
                        <a:t>1: </a:t>
                      </a:r>
                      <a:r>
                        <a:rPr lang="en-US" sz="4000" dirty="0" err="1">
                          <a:effectLst/>
                        </a:rPr>
                        <a:t>Một</a:t>
                      </a:r>
                      <a:r>
                        <a:rPr lang="en-US" sz="4000" dirty="0">
                          <a:effectLst/>
                        </a:rPr>
                        <a:t>   </a:t>
                      </a:r>
                      <a:endParaRPr lang="en-GB" sz="4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    </a:t>
                      </a:r>
                      <a:r>
                        <a:rPr lang="en-US" sz="4000" dirty="0" smtClean="0">
                          <a:effectLst/>
                        </a:rPr>
                        <a:t>4: .………………….  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</a:rPr>
                        <a:t>    8: ..…………………</a:t>
                      </a:r>
                      <a:endParaRPr lang="en-GB" sz="4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4000" u="sng" dirty="0" err="1" smtClean="0">
                          <a:effectLst/>
                        </a:rPr>
                        <a:t>Mẫu</a:t>
                      </a:r>
                      <a:r>
                        <a:rPr lang="en-US" sz="4000" dirty="0">
                          <a:effectLst/>
                        </a:rPr>
                        <a:t>:  </a:t>
                      </a:r>
                      <a:r>
                        <a:rPr lang="en-US" sz="4000" dirty="0" err="1" smtClean="0">
                          <a:effectLst/>
                        </a:rPr>
                        <a:t>Chín</a:t>
                      </a:r>
                      <a:r>
                        <a:rPr lang="en-US" sz="4000" dirty="0" smtClean="0">
                          <a:effectLst/>
                        </a:rPr>
                        <a:t>: </a:t>
                      </a:r>
                      <a:r>
                        <a:rPr lang="en-US" sz="4000" dirty="0">
                          <a:effectLst/>
                        </a:rPr>
                        <a:t>9</a:t>
                      </a:r>
                      <a:endParaRPr lang="en-GB" sz="4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4000" dirty="0" err="1" smtClean="0">
                          <a:effectLst/>
                        </a:rPr>
                        <a:t>Bảy</a:t>
                      </a:r>
                      <a:r>
                        <a:rPr lang="en-US" sz="4000" dirty="0" smtClean="0">
                          <a:effectLst/>
                        </a:rPr>
                        <a:t>: .………………………….</a:t>
                      </a:r>
                      <a:endParaRPr lang="en-GB" sz="40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4000" dirty="0" err="1" smtClean="0">
                          <a:effectLst/>
                        </a:rPr>
                        <a:t>Mười</a:t>
                      </a:r>
                      <a:r>
                        <a:rPr lang="en-US" sz="4000" dirty="0" smtClean="0">
                          <a:effectLst/>
                        </a:rPr>
                        <a:t>: .………………………</a:t>
                      </a:r>
                      <a:endParaRPr lang="en-GB" sz="4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4900" y="103757"/>
            <a:ext cx="77168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Câu</a:t>
            </a:r>
            <a:r>
              <a:rPr kumimoji="0" lang="en-US" altLang="en-US" sz="4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6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8458" y="2805651"/>
            <a:ext cx="13895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Tám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9835" y="2124660"/>
            <a:ext cx="1326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Bốn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47217" y="2097765"/>
            <a:ext cx="486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7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23093" y="2805651"/>
            <a:ext cx="972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10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9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78" y="270457"/>
            <a:ext cx="5174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Object 1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59" y="1058446"/>
            <a:ext cx="12192000" cy="5879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043951" y="6046692"/>
            <a:ext cx="959222" cy="52891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srgbClr val="FF0000"/>
                </a:solidFill>
              </a:rPr>
              <a:t>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099179" y="3361765"/>
            <a:ext cx="887547" cy="60072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rgbClr val="FF0000"/>
                </a:solidFill>
              </a:rPr>
              <a:t>4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072302" y="5307105"/>
            <a:ext cx="914423" cy="60063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srgbClr val="FF0000"/>
                </a:solidFill>
              </a:rPr>
              <a:t>3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54777" y="3702420"/>
            <a:ext cx="896513" cy="52891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rgbClr val="FF0000"/>
                </a:solidFill>
              </a:rPr>
              <a:t>8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027473" y="6042230"/>
            <a:ext cx="959252" cy="52891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rgbClr val="FF0000"/>
                </a:solidFill>
              </a:rPr>
              <a:t>2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6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" y="560492"/>
            <a:ext cx="118235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8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7  +  1 = ……….. 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10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+  0 -  5 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98248" y="2348755"/>
            <a:ext cx="128195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400" dirty="0">
                <a:solidFill>
                  <a:srgbClr val="FF0000"/>
                </a:solidFill>
              </a:rPr>
              <a:t>5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0974" y="1801910"/>
            <a:ext cx="1281952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400" dirty="0" smtClean="0">
                <a:solidFill>
                  <a:srgbClr val="FF0000"/>
                </a:solidFill>
              </a:rPr>
              <a:t>8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3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409" y="689258"/>
            <a:ext cx="118235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000" b="1" u="sng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sz="4000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9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Điền</a:t>
            </a:r>
            <a:r>
              <a:rPr lang="en-US" sz="4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dấu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&gt;, &lt;, =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vào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chỗ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chấm</a:t>
            </a:r>
            <a:endParaRPr lang="en-US" sz="40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en-GB" sz="4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lphaLcParenR"/>
            </a:pP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  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 3 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 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                           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 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 7  - 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</a:p>
          <a:p>
            <a:pPr algn="just">
              <a:spcAft>
                <a:spcPts val="0"/>
              </a:spcAft>
            </a:pP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4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1  +  2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 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5 - 4       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  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- 6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 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  +  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</a:p>
          <a:p>
            <a:pPr algn="just">
              <a:spcAft>
                <a:spcPts val="0"/>
              </a:spcAft>
            </a:pPr>
            <a:endParaRPr lang="en-GB" sz="4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61130" y="1918476"/>
            <a:ext cx="690282" cy="699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 smtClean="0">
                <a:solidFill>
                  <a:srgbClr val="FF0000"/>
                </a:solidFill>
              </a:rPr>
              <a:t>&gt;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5989" y="3119744"/>
            <a:ext cx="690282" cy="699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 smtClean="0">
                <a:solidFill>
                  <a:srgbClr val="FF0000"/>
                </a:solidFill>
              </a:rPr>
              <a:t>&gt;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50306" y="1918476"/>
            <a:ext cx="690282" cy="699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 smtClean="0">
                <a:solidFill>
                  <a:srgbClr val="FF0000"/>
                </a:solidFill>
              </a:rPr>
              <a:t>&gt;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89019" y="3119745"/>
            <a:ext cx="690282" cy="6992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 smtClean="0">
                <a:solidFill>
                  <a:srgbClr val="FF0000"/>
                </a:solidFill>
              </a:rPr>
              <a:t>&gt;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47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460" y="425003"/>
            <a:ext cx="113082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trống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169814"/>
              </p:ext>
            </p:extLst>
          </p:nvPr>
        </p:nvGraphicFramePr>
        <p:xfrm>
          <a:off x="4464427" y="5452469"/>
          <a:ext cx="3540038" cy="8063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9518"/>
                <a:gridCol w="729518"/>
                <a:gridCol w="729518"/>
                <a:gridCol w="729518"/>
                <a:gridCol w="621966"/>
              </a:tblGrid>
              <a:tr h="8063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99" y="1450677"/>
            <a:ext cx="11453350" cy="344789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235390" y="5429409"/>
            <a:ext cx="663388" cy="892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70498" y="5393550"/>
            <a:ext cx="663388" cy="892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82357" y="5409559"/>
            <a:ext cx="663388" cy="892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 smtClean="0">
                <a:solidFill>
                  <a:srgbClr val="FF0000"/>
                </a:solidFill>
              </a:rPr>
              <a:t>4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51062" y="5380744"/>
            <a:ext cx="663388" cy="892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>
                <a:solidFill>
                  <a:srgbClr val="FF0000"/>
                </a:solidFill>
              </a:rPr>
              <a:t>7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60781" y="5420444"/>
            <a:ext cx="663388" cy="8926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dirty="0" smtClean="0">
                <a:solidFill>
                  <a:srgbClr val="FF0000"/>
                </a:solidFill>
              </a:rPr>
              <a:t>=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50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245</Words>
  <Application>Microsoft Office PowerPoint</Application>
  <PresentationFormat>Custom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NGOC LAN</dc:creator>
  <cp:lastModifiedBy>Windows User</cp:lastModifiedBy>
  <cp:revision>37</cp:revision>
  <dcterms:created xsi:type="dcterms:W3CDTF">2020-08-06T10:07:49Z</dcterms:created>
  <dcterms:modified xsi:type="dcterms:W3CDTF">2021-12-22T10:12:29Z</dcterms:modified>
</cp:coreProperties>
</file>