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9" r:id="rId3"/>
    <p:sldId id="270" r:id="rId4"/>
    <p:sldId id="287" r:id="rId5"/>
    <p:sldId id="286" r:id="rId6"/>
    <p:sldId id="271" r:id="rId7"/>
    <p:sldId id="273" r:id="rId8"/>
    <p:sldId id="274" r:id="rId9"/>
    <p:sldId id="288" r:id="rId10"/>
    <p:sldId id="275" r:id="rId11"/>
    <p:sldId id="28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153E1-866D-4829-BBB0-8E1CC15FAA4D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1F39-8F9D-4B3F-B2CA-1CC4ED3A4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775D03-6F63-44FE-A276-32F62AF00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D95C6C-D1D9-4CFB-A933-813E7D881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AE3A32-466F-4497-9ED1-375A266A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BB1A54-DF58-40FA-B66E-B4755DAD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A048AD-D783-46EF-B6D4-51FDE80C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DF14A-A26F-4B02-A2D6-1ADA2E98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84643F-24D9-4E69-A06B-58346887D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D9724F-5827-4EA2-9282-B11FC21D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F8FC3B-7CF4-48CE-99C4-E7D22C47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7053FD-9063-4090-A8A8-B22F91BA2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0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1F3DA21-A2F5-424C-B235-46D63E22F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8A4296-95B3-4B80-BB61-88CA360C7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EC5FD6-B686-4741-BB9F-CB1465FB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6A0D8B-98C3-4E14-B812-D5925EB4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59E37F-83F4-4A76-90E3-85C6D9D1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0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E44EC-3CAE-40B6-AC53-6AA5B406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7599FD-D0F3-4CE4-9B92-71FEF081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BE30C6-5FBE-41FD-9900-F0EEBAB6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BFCFFE-39C8-41EF-BDCB-7E112CA6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461D91-64C8-40DA-9C86-EA318901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21A03A-C42C-4A96-94CE-3B35F00D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54DB9C-068A-410E-8926-CF53F4681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2B35C5-21F4-4823-A2E7-5239CF5C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864D6E-1BC7-4BC6-ABF2-FA7F2A47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C1CF3-F007-4F3B-91AA-9FB6EBB0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78EC89-B6B2-4052-8662-F2981E0E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2F81CD-5201-48AC-9290-F67B0F59A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710F9A-70C7-4655-9B2D-4E784EF72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C0E47A-9720-4268-9E81-A11A3C381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67DB8-A0AF-4B5D-9AAF-7E02A11D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2EEA8E-6624-48A7-9014-2402AB21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69D87-83B1-4B09-91DC-03877CC3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DE2779-3E48-4C6F-A105-DA8128F12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3DA933-EA69-4EF6-BD77-3CEE50AB5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F6095E1-4CCA-490D-A047-E2016A250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AA0759-37EB-4585-A7A9-FFD0CCAD1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7ECA49-85D4-46CA-AA07-33801D49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9486AB4-A32E-45EA-BD4C-E485B21E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2B40D4E-D95C-4A5D-81F1-C94172BF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9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8736E2-EEB5-4AF1-8FA8-4988BC64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768EE9-A4B8-48FE-831D-85E89E0C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5F3735-BD9E-4E86-AC4E-2C073D6D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761A5EC-BA75-491B-8CF9-AAC511AC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9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8430EFD-46CB-4F9D-A60F-66550DA6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E5365E-8DF5-4E48-98AD-7E2C6471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EB52C2-650F-4CA6-96A7-C8A43057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1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393FED-DDF7-4709-B328-0C6B71D1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638017-ED3E-4CCD-8689-E85B2DF48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AC0D11-E02E-409A-9659-336A574E1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40F61B-B7C4-4E8C-9F85-EC81054F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8C05BB-7DFE-4E8A-92E2-219176B3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4A0970-C8A7-419F-AC91-7AFDA40B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0DC7EC-2BBB-4680-AD6E-7B8F427C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9E2C1C-3D0C-44B6-9583-33DF8E5E9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FB8D99-DFDE-4419-A382-9EEDF64BA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A7ED60-88FE-47E1-8C1F-D904C7E1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D85F8D-2B0F-48ED-A942-E80024E3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502D64-90AF-4DC4-8AA9-A00D08D7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6BC2CE7-D5B3-49E9-BD5E-7DC417843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E0FF01-8279-4058-8200-A0B16F748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9E451-2665-4CC6-B08A-B75F68E6E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FA00-E7FB-435D-8117-31B05C95E663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A4DE6-35D8-4D64-B33F-DD8D602D9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7988D0-2FC0-41A3-BB41-EDDA82BB2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4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A4AF31B-2D84-4112-A8A0-12696547A1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FA6F47-1AED-4B6D-9008-0304ECD1AEC3}"/>
              </a:ext>
            </a:extLst>
          </p:cNvPr>
          <p:cNvSpPr txBox="1"/>
          <p:nvPr/>
        </p:nvSpPr>
        <p:spPr>
          <a:xfrm>
            <a:off x="1242874" y="2644775"/>
            <a:ext cx="98505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60" y="425003"/>
            <a:ext cx="11022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87036"/>
              </p:ext>
            </p:extLst>
          </p:nvPr>
        </p:nvGraphicFramePr>
        <p:xfrm>
          <a:off x="4349930" y="5411537"/>
          <a:ext cx="3540038" cy="8063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9518"/>
                <a:gridCol w="729518"/>
                <a:gridCol w="729518"/>
                <a:gridCol w="729518"/>
                <a:gridCol w="621966"/>
              </a:tblGrid>
              <a:tr h="806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1311965"/>
            <a:ext cx="11022889" cy="38431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24167" y="5468796"/>
            <a:ext cx="573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</a:rPr>
              <a:t>7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5741" y="5468796"/>
            <a:ext cx="573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</a:rPr>
              <a:t>+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4919" y="5468796"/>
            <a:ext cx="573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</a:rPr>
              <a:t>=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9813" y="5468796"/>
            <a:ext cx="573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</a:rPr>
              <a:t>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8608" y="5468796"/>
            <a:ext cx="573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78541" y="3872733"/>
            <a:ext cx="690283" cy="86061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7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695574"/>
              </p:ext>
            </p:extLst>
          </p:nvPr>
        </p:nvGraphicFramePr>
        <p:xfrm>
          <a:off x="4245427" y="4235880"/>
          <a:ext cx="3540038" cy="8063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9518"/>
                <a:gridCol w="729518"/>
                <a:gridCol w="729518"/>
                <a:gridCol w="729518"/>
                <a:gridCol w="621966"/>
              </a:tblGrid>
              <a:tr h="806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194" name="Picture 24" descr="https://i.vdoc.vn/data/image/2021/11/23/de-thi-hoc-ki-1-lop-1-mon-toan-sach-kn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56" b="13625"/>
          <a:stretch>
            <a:fillRect/>
          </a:stretch>
        </p:blipFill>
        <p:spPr bwMode="auto">
          <a:xfrm>
            <a:off x="534850" y="1513922"/>
            <a:ext cx="11239726" cy="238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46377" y="4303059"/>
            <a:ext cx="591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25574" y="4294094"/>
            <a:ext cx="591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3674" y="4303059"/>
            <a:ext cx="430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4254" y="4303059"/>
            <a:ext cx="591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=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8922" y="4303059"/>
            <a:ext cx="591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7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5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09" y="257577"/>
            <a:ext cx="5275926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Câu 10: Hình vẽ </a:t>
            </a:r>
            <a:r>
              <a:rPr lang="nl-N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vi-V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có</a:t>
            </a:r>
            <a:r>
              <a:rPr lang="nl-N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vi-V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093" y="1907850"/>
            <a:ext cx="53028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..... hình tròn</a:t>
            </a:r>
          </a:p>
          <a:p>
            <a:pPr marL="742950" indent="-742950">
              <a:buAutoNum type="alphaLcParenR"/>
            </a:pP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 hình tam giác</a:t>
            </a:r>
          </a:p>
          <a:p>
            <a:pPr marL="742950" indent="-742950">
              <a:buAutoNum type="alphaLcParenR"/>
            </a:pP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 hình chữ nhật</a:t>
            </a:r>
          </a:p>
          <a:p>
            <a:pPr marL="742950" indent="-742950">
              <a:buAutoNum type="alphaLcParenR"/>
            </a:pP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 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ình vuông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43" descr="Đề thi học kì 1 lớp 1 môn Toán sách Chân trời sáng tạo năm học 2020 - 2021 Đề số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407" y="1217065"/>
            <a:ext cx="6848593" cy="5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98509" y="3675494"/>
            <a:ext cx="510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solidFill>
                  <a:srgbClr val="FF0000"/>
                </a:solidFill>
              </a:rPr>
              <a:t>5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1960" y="3098274"/>
            <a:ext cx="614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solidFill>
                  <a:srgbClr val="FF0000"/>
                </a:solidFill>
              </a:rPr>
              <a:t>2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4024" y="2483223"/>
            <a:ext cx="717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 smtClean="0">
                <a:solidFill>
                  <a:srgbClr val="FF0000"/>
                </a:solidFill>
              </a:rPr>
              <a:t> 2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9" y="1918451"/>
            <a:ext cx="510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 smtClean="0">
                <a:solidFill>
                  <a:srgbClr val="FF0000"/>
                </a:solidFill>
              </a:rPr>
              <a:t>4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3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309092"/>
            <a:ext cx="11526592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khoanh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929" y="1624223"/>
            <a:ext cx="11526592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929" y="2325979"/>
            <a:ext cx="11526592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a. Số bé hơn 7 là:</a:t>
            </a:r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A.  6              B.  8              C.   9   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924" y="3652794"/>
            <a:ext cx="11526592" cy="31700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b. Số lớn hơn 7 là:</a:t>
            </a:r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A.  3              B.  10              C.   0 </a:t>
            </a: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</p:txBody>
      </p:sp>
      <p:sp>
        <p:nvSpPr>
          <p:cNvPr id="10" name="Oval 9"/>
          <p:cNvSpPr/>
          <p:nvPr/>
        </p:nvSpPr>
        <p:spPr>
          <a:xfrm>
            <a:off x="4580964" y="4314513"/>
            <a:ext cx="699247" cy="6185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59859" y="3030853"/>
            <a:ext cx="699247" cy="6185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883" y="154093"/>
            <a:ext cx="11359165" cy="62478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10 – 6 = 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             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4           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b) 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vi-VN" sz="4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+ 3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9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C.  10</a:t>
            </a:r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45341" y="3195674"/>
            <a:ext cx="699247" cy="7440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011270" y="1380565"/>
            <a:ext cx="699247" cy="7440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1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245" y="256225"/>
            <a:ext cx="11359165" cy="62478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Sắp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5, 3, 9, 4, 7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A.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4, 5, 7,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3, 4, 7, 5,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9, 7, 5, 4,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88912" y="2061882"/>
            <a:ext cx="806824" cy="7261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2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138" y="898699"/>
            <a:ext cx="12139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40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4</a:t>
            </a:r>
            <a:r>
              <a:rPr lang="nl-NL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Hình thích hợp đặt vào </a:t>
            </a:r>
            <a:r>
              <a:rPr lang="nl-NL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 ? </a:t>
            </a:r>
            <a:r>
              <a:rPr lang="nl-NL" sz="4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 hình nào?</a:t>
            </a:r>
            <a:endParaRPr lang="en-GB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2" y="1977743"/>
            <a:ext cx="12064874" cy="3522295"/>
          </a:xfrm>
          <a:prstGeom prst="rect">
            <a:avLst/>
          </a:prstGeom>
        </p:spPr>
      </p:pic>
      <p:sp>
        <p:nvSpPr>
          <p:cNvPr id="2" name="Isosceles Triangle 1"/>
          <p:cNvSpPr/>
          <p:nvPr/>
        </p:nvSpPr>
        <p:spPr>
          <a:xfrm>
            <a:off x="5020235" y="4365782"/>
            <a:ext cx="1183341" cy="968188"/>
          </a:xfrm>
          <a:prstGeom prst="triangle">
            <a:avLst>
              <a:gd name="adj" fmla="val 5521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13412" y="4607859"/>
            <a:ext cx="806823" cy="8247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7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07407E-6 L 0.37278 -0.28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33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2" grpId="1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17117" y="-30408"/>
            <a:ext cx="4024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5: 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GB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064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17" y="806250"/>
            <a:ext cx="4942712" cy="186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17" y="3382103"/>
            <a:ext cx="4942712" cy="288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546" y="323535"/>
            <a:ext cx="4971841" cy="221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546" y="3344397"/>
            <a:ext cx="4971841" cy="269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057257" y="6196410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4747" y="2672371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57196" y="2636511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8250" y="6123854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5987" y="6187445"/>
            <a:ext cx="51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9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05366" y="6106773"/>
            <a:ext cx="51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19490" y="2537012"/>
            <a:ext cx="51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8521" y="2613938"/>
            <a:ext cx="51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6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2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7" grpId="0"/>
      <p:bldP spid="28" grpId="0"/>
      <p:bldP spid="29" grpId="0"/>
      <p:bldP spid="2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60" y="425003"/>
            <a:ext cx="2861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20" y="1506070"/>
            <a:ext cx="11059218" cy="446442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3777703" y="3872753"/>
            <a:ext cx="686719" cy="851647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dirty="0" smtClean="0">
                <a:solidFill>
                  <a:srgbClr val="FF0000"/>
                </a:solidFill>
              </a:rPr>
              <a:t>9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299961" y="3904129"/>
            <a:ext cx="686719" cy="851647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dirty="0" smtClean="0">
                <a:solidFill>
                  <a:srgbClr val="FF0000"/>
                </a:solidFill>
              </a:rPr>
              <a:t>1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344788" y="1506070"/>
            <a:ext cx="686719" cy="851647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dirty="0" smtClean="0">
                <a:solidFill>
                  <a:srgbClr val="FF0000"/>
                </a:solidFill>
              </a:rPr>
              <a:t>8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95632" y="1521467"/>
            <a:ext cx="686721" cy="851647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dirty="0" smtClean="0">
                <a:solidFill>
                  <a:srgbClr val="FF0000"/>
                </a:solidFill>
              </a:rPr>
              <a:t>5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2" y="226271"/>
            <a:ext cx="11928611" cy="29577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15344" y="1714121"/>
            <a:ext cx="484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solidFill>
                  <a:srgbClr val="FF0000"/>
                </a:solidFill>
              </a:rPr>
              <a:t>5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78962" y="1676738"/>
            <a:ext cx="4491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 smtClean="0">
                <a:solidFill>
                  <a:srgbClr val="FF0000"/>
                </a:solidFill>
              </a:rPr>
              <a:t>8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8962" y="1676738"/>
            <a:ext cx="484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solidFill>
                  <a:srgbClr val="FF0000"/>
                </a:solidFill>
              </a:rPr>
              <a:t>3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3902" y="1705156"/>
            <a:ext cx="718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 smtClean="0">
                <a:solidFill>
                  <a:srgbClr val="FF0000"/>
                </a:solidFill>
              </a:rPr>
              <a:t> 8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911" y="374580"/>
            <a:ext cx="111003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&gt;, &lt;, =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chấm</a:t>
            </a:r>
            <a:endParaRPr lang="vi-VN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a/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  5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...  10		 6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… 9  -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		     </a:t>
            </a: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b/   8  -  3  ... 7 - 3            5 + 5 ... 10 - 0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12431" y="2832807"/>
            <a:ext cx="968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</a:rPr>
              <a:t>=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2803" y="2832788"/>
            <a:ext cx="968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</a:rPr>
              <a:t>&gt;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3900" y="1625706"/>
            <a:ext cx="6140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solidFill>
                  <a:srgbClr val="FF0000"/>
                </a:solidFill>
              </a:rPr>
              <a:t>&lt;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4214" y="1579218"/>
            <a:ext cx="645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solidFill>
                  <a:srgbClr val="FF0000"/>
                </a:solidFill>
              </a:rPr>
              <a:t>&lt;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1980684" y="1604210"/>
            <a:ext cx="126259" cy="116693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3919597" y="2974532"/>
            <a:ext cx="112493" cy="977153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1897392" y="2883522"/>
            <a:ext cx="133272" cy="116693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8687192" y="2854005"/>
            <a:ext cx="126259" cy="116693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6732304" y="2948597"/>
            <a:ext cx="63131" cy="995083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64513" y="2178362"/>
            <a:ext cx="497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B050"/>
                </a:solidFill>
              </a:rPr>
              <a:t>9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7814737" y="1708168"/>
            <a:ext cx="94696" cy="111162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91720" y="2255797"/>
            <a:ext cx="56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B050"/>
                </a:solidFill>
              </a:rPr>
              <a:t>7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3557" y="3505630"/>
            <a:ext cx="654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B050"/>
                </a:solidFill>
              </a:rPr>
              <a:t>10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9659" y="3492461"/>
            <a:ext cx="56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B050"/>
                </a:solidFill>
              </a:rPr>
              <a:t>4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2324" y="3515696"/>
            <a:ext cx="56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B050"/>
                </a:solidFill>
              </a:rPr>
              <a:t>5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62679" y="3479331"/>
            <a:ext cx="67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00B050"/>
                </a:solidFill>
              </a:rPr>
              <a:t>10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6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239</Words>
  <Application>Microsoft Office PowerPoint</Application>
  <PresentationFormat>Custom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LAN</dc:creator>
  <cp:lastModifiedBy>Windows User</cp:lastModifiedBy>
  <cp:revision>41</cp:revision>
  <dcterms:created xsi:type="dcterms:W3CDTF">2020-08-06T10:07:49Z</dcterms:created>
  <dcterms:modified xsi:type="dcterms:W3CDTF">2021-12-25T13:43:26Z</dcterms:modified>
</cp:coreProperties>
</file>