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4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DEA8-F6EC-4369-9812-39E5C7791A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765A-94F3-485F-ADD8-DEAC9918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EB63F8-60E4-493C-869F-EA9788D02B74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765A-94F3-485F-ADD8-DEAC991885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8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0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E160-4636-4D2F-8B03-40628246CBD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28D84-F8C8-413A-A22F-8C7FEFDA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wmf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1F7123-FC84-43D9-BF28-73CA7F816B14}" type="datetime10">
              <a:rPr lang="en-US" smtClean="0"/>
              <a:pPr eaLnBrk="1" hangingPunct="1"/>
              <a:t>05:17</a:t>
            </a:fld>
            <a:endParaRPr lang="en-US" smtClean="0"/>
          </a:p>
        </p:txBody>
      </p:sp>
      <p:pic>
        <p:nvPicPr>
          <p:cNvPr id="2051" name="Picture 49" descr="spots-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66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2"/>
          <p:cNvSpPr>
            <a:spLocks noChangeArrowheads="1"/>
          </p:cNvSpPr>
          <p:nvPr/>
        </p:nvSpPr>
        <p:spPr bwMode="auto">
          <a:xfrm>
            <a:off x="0" y="27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3" name="Object 51"/>
          <p:cNvGraphicFramePr>
            <a:graphicFrameLocks noChangeAspect="1"/>
          </p:cNvGraphicFramePr>
          <p:nvPr/>
        </p:nvGraphicFramePr>
        <p:xfrm>
          <a:off x="6324233" y="6400801"/>
          <a:ext cx="262924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5" imgW="1688592" imgH="201168" progId="CDraw5">
                  <p:embed/>
                </p:oleObj>
              </mc:Choice>
              <mc:Fallback>
                <p:oleObj r:id="rId5" imgW="1688592" imgH="201168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233" y="6400801"/>
                        <a:ext cx="262924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54"/>
          <p:cNvSpPr>
            <a:spLocks noChangeArrowheads="1"/>
          </p:cNvSpPr>
          <p:nvPr/>
        </p:nvSpPr>
        <p:spPr bwMode="auto">
          <a:xfrm>
            <a:off x="0" y="27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52446"/>
              </p:ext>
            </p:extLst>
          </p:nvPr>
        </p:nvGraphicFramePr>
        <p:xfrm>
          <a:off x="3581867" y="6400801"/>
          <a:ext cx="262805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7" imgW="1688592" imgH="201168" progId="CDraw5">
                  <p:embed/>
                </p:oleObj>
              </mc:Choice>
              <mc:Fallback>
                <p:oleObj r:id="rId7" imgW="1688592" imgH="201168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867" y="6400801"/>
                        <a:ext cx="262805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6"/>
          <p:cNvSpPr>
            <a:spLocks noChangeArrowheads="1"/>
          </p:cNvSpPr>
          <p:nvPr/>
        </p:nvSpPr>
        <p:spPr bwMode="auto">
          <a:xfrm>
            <a:off x="0" y="27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7" name="Object 55"/>
          <p:cNvGraphicFramePr>
            <a:graphicFrameLocks noChangeAspect="1"/>
          </p:cNvGraphicFramePr>
          <p:nvPr/>
        </p:nvGraphicFramePr>
        <p:xfrm>
          <a:off x="838309" y="6372226"/>
          <a:ext cx="262924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8" imgW="1688592" imgH="201168" progId="CDraw5">
                  <p:embed/>
                </p:oleObj>
              </mc:Choice>
              <mc:Fallback>
                <p:oleObj r:id="rId8" imgW="1688592" imgH="201168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09" y="6372226"/>
                        <a:ext cx="262924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49" descr="spots-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2" y="0"/>
            <a:ext cx="205766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9" descr="spots-he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1444625"/>
            <a:ext cx="5513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9" descr="spots-he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525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9" descr="spots-he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26" y="1676400"/>
            <a:ext cx="5525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9" descr="spots-he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26" y="3733800"/>
            <a:ext cx="5525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7" descr="white-eag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" y="5638801"/>
            <a:ext cx="1657566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8" descr="three-violet-flower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07" y="1"/>
            <a:ext cx="26089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" descr="1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288" y="533941"/>
            <a:ext cx="1447800" cy="83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 descr="1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81893" y="685746"/>
            <a:ext cx="1447800" cy="83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38278" y="792414"/>
            <a:ext cx="6933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 &amp; ĐT ĐẠI LỘC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 ĐỒNG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47836" y="2078018"/>
            <a:ext cx="7857958" cy="26161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ulevard" pitchFamily="2" charset="0"/>
                <a:ea typeface="Boulevard" pitchFamily="2" charset="0"/>
                <a:cs typeface="Boulevard" pitchFamily="2" charset="0"/>
              </a:rPr>
              <a:t>Hoạt động trải nghiệm: Sinh hoạt lớp</a:t>
            </a:r>
          </a:p>
          <a:p>
            <a:pPr algn="ctr">
              <a:defRPr/>
            </a:pPr>
            <a:r>
              <a:rPr lang="vi-VN" sz="4400" b="1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ulevard" pitchFamily="2" charset="0"/>
                <a:ea typeface="Boulevard" pitchFamily="2" charset="0"/>
                <a:cs typeface="Boulevard" pitchFamily="2" charset="0"/>
              </a:rPr>
              <a:t>Lớp 1G</a:t>
            </a:r>
            <a:endParaRPr lang="en-US" sz="4400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  <p:sp>
        <p:nvSpPr>
          <p:cNvPr id="1045" name="TextBox 12"/>
          <p:cNvSpPr txBox="1">
            <a:spLocks noChangeArrowheads="1"/>
          </p:cNvSpPr>
          <p:nvPr/>
        </p:nvSpPr>
        <p:spPr bwMode="auto">
          <a:xfrm>
            <a:off x="2622821" y="5373216"/>
            <a:ext cx="4757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002060"/>
                </a:solidFill>
                <a:latin typeface="Umbra" pitchFamily="18" charset="0"/>
                <a:ea typeface="Umbra" pitchFamily="18" charset="0"/>
                <a:cs typeface="Umbra" pitchFamily="18" charset="0"/>
              </a:rPr>
              <a:t>Kính chào quý thầy cô</a:t>
            </a:r>
            <a:endParaRPr lang="en-US" sz="2800" b="1" dirty="0">
              <a:solidFill>
                <a:srgbClr val="FF0000"/>
              </a:solidFill>
              <a:latin typeface="Umbra" pitchFamily="18" charset="0"/>
              <a:ea typeface="Umbra" pitchFamily="18" charset="0"/>
              <a:cs typeface="Umbra" pitchFamily="18" charset="0"/>
            </a:endParaRPr>
          </a:p>
        </p:txBody>
      </p:sp>
      <p:pic>
        <p:nvPicPr>
          <p:cNvPr id="2070" name="Picture 59" descr="luc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11" y="5265821"/>
            <a:ext cx="1371779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9" descr="luc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9" y="4305300"/>
            <a:ext cx="1371779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 descr="FLOWERS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6" y="288925"/>
            <a:ext cx="962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FLOWERS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51" y="361950"/>
            <a:ext cx="962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578056"/>
              </p:ext>
            </p:extLst>
          </p:nvPr>
        </p:nvGraphicFramePr>
        <p:xfrm>
          <a:off x="3312100" y="1700808"/>
          <a:ext cx="262805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16" imgW="1688592" imgH="201168" progId="CDraw5">
                  <p:embed/>
                </p:oleObj>
              </mc:Choice>
              <mc:Fallback>
                <p:oleObj r:id="rId16" imgW="1688592" imgH="201168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100" y="1700808"/>
                        <a:ext cx="262805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4924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66721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00CC"/>
                </a:solidFill>
                <a:latin typeface="Boulevard" pitchFamily="2" charset="0"/>
                <a:ea typeface="Boulevard" pitchFamily="2" charset="0"/>
                <a:cs typeface="Boulevard" pitchFamily="2" charset="0"/>
              </a:rPr>
              <a:t>Đánh giá các hoạt động trong tuần </a:t>
            </a:r>
            <a:endParaRPr lang="en-US" sz="4400" b="1" dirty="0">
              <a:solidFill>
                <a:srgbClr val="0000CC"/>
              </a:solidFill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98241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vi-VN" sz="40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Tổ trưởng các tổ 1, 2, 3</a:t>
            </a:r>
          </a:p>
          <a:p>
            <a:pPr marL="285750" indent="-285750">
              <a:buFont typeface="Arial" charset="0"/>
              <a:buChar char="•"/>
            </a:pPr>
            <a:r>
              <a:rPr lang="vi-VN" sz="40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Lớp phó học tập</a:t>
            </a:r>
          </a:p>
          <a:p>
            <a:pPr marL="285750" indent="-285750">
              <a:buFont typeface="Arial" charset="0"/>
              <a:buChar char="•"/>
            </a:pPr>
            <a:r>
              <a:rPr lang="vi-VN" sz="40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Lớp phó văn thể mĩ</a:t>
            </a:r>
          </a:p>
          <a:p>
            <a:pPr marL="285750" indent="-285750">
              <a:buFont typeface="Arial" charset="0"/>
              <a:buChar char="•"/>
            </a:pPr>
            <a:r>
              <a:rPr lang="vi-VN" sz="40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Lớp phó lao động – kỉ luật</a:t>
            </a:r>
            <a:endParaRPr lang="en-US" sz="4000" b="1" dirty="0"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99319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Umbra" pitchFamily="18" charset="0"/>
                <a:ea typeface="Umbra" pitchFamily="18" charset="0"/>
                <a:cs typeface="Umbra" pitchFamily="18" charset="0"/>
              </a:rPr>
              <a:t>Sơ kết thi đua tuần 10</a:t>
            </a:r>
            <a:endParaRPr lang="en-US" sz="4400" dirty="0">
              <a:solidFill>
                <a:srgbClr val="FF0000"/>
              </a:solidFill>
              <a:latin typeface="Umbra" pitchFamily="18" charset="0"/>
              <a:ea typeface="Umbra" pitchFamily="18" charset="0"/>
              <a:cs typeface="Umb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vi-VN" dirty="0" smtClean="0">
                <a:solidFill>
                  <a:srgbClr val="FF3300"/>
                </a:solidFill>
                <a:latin typeface="Umbra" pitchFamily="18" charset="0"/>
                <a:ea typeface="Umbra" pitchFamily="18" charset="0"/>
                <a:cs typeface="Umbra" pitchFamily="18" charset="0"/>
              </a:rPr>
              <a:t>Kế hoạch tuần 11</a:t>
            </a:r>
            <a:endParaRPr lang="en-US" dirty="0">
              <a:solidFill>
                <a:srgbClr val="FF3300"/>
              </a:solidFill>
              <a:latin typeface="Umbra" pitchFamily="18" charset="0"/>
              <a:ea typeface="Umbra" pitchFamily="18" charset="0"/>
              <a:cs typeface="Umbr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608512"/>
          </a:xfrm>
        </p:spPr>
        <p:txBody>
          <a:bodyPr>
            <a:normAutofit fontScale="85000" lnSpcReduction="20000"/>
          </a:bodyPr>
          <a:lstStyle/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Phòng, chống dịch covid19( luôn đeo khẩu trang, rửa tay sát khuẩn, hạn chế tiếp xúc với người ngoài địa phương).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Tiếp tục duy trì sĩ số và thực hiện tốt các nề nếp.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Học chương trình tuần 11.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Thi đua học tập tốt để chào mừng ngày nhà giáo Việt Nam 20/11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Giữ vở sạch, rèn chữ đẹp.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Thực hiện công tác Đội – NGLL tháng11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Phân công trực nhật: tổ 2</a:t>
            </a:r>
          </a:p>
          <a:p>
            <a:r>
              <a:rPr lang="vi-VN" sz="3500" b="1" dirty="0" smtClean="0">
                <a:latin typeface="Boulevard" pitchFamily="2" charset="0"/>
                <a:ea typeface="Boulevard" pitchFamily="2" charset="0"/>
                <a:cs typeface="Boulevard" pitchFamily="2" charset="0"/>
              </a:rPr>
              <a:t>Khắc phục các lỗi đã mắc ở tuần 10 </a:t>
            </a:r>
          </a:p>
          <a:p>
            <a:endParaRPr lang="vi-VN" dirty="0" smtClean="0">
              <a:latin typeface="Boulevard" pitchFamily="2" charset="0"/>
              <a:ea typeface="Boulevard" pitchFamily="2" charset="0"/>
              <a:cs typeface="Boulevard" pitchFamily="2" charset="0"/>
            </a:endParaRPr>
          </a:p>
          <a:p>
            <a:endParaRPr lang="vi-VN" dirty="0" smtClean="0">
              <a:latin typeface="Boulevard" pitchFamily="2" charset="0"/>
              <a:ea typeface="Boulevard" pitchFamily="2" charset="0"/>
              <a:cs typeface="Boulevard" pitchFamily="2" charset="0"/>
            </a:endParaRPr>
          </a:p>
          <a:p>
            <a:pPr marL="0" indent="0">
              <a:buNone/>
            </a:pPr>
            <a:endParaRPr lang="en-US" dirty="0"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3300"/>
                </a:solidFill>
                <a:latin typeface="Umbra" pitchFamily="18" charset="0"/>
                <a:ea typeface="Umbra" pitchFamily="18" charset="0"/>
                <a:cs typeface="Umbra" pitchFamily="18" charset="0"/>
              </a:rPr>
              <a:t>Sinh hoạt theo chủ đề:</a:t>
            </a:r>
          </a:p>
          <a:p>
            <a:r>
              <a:rPr lang="vi-VN" sz="4000" b="1" dirty="0" smtClean="0">
                <a:solidFill>
                  <a:schemeClr val="tx2"/>
                </a:solidFill>
                <a:latin typeface="Boulevard" pitchFamily="2" charset="0"/>
                <a:ea typeface="Boulevard" pitchFamily="2" charset="0"/>
                <a:cs typeface="Boulevard" pitchFamily="2" charset="0"/>
              </a:rPr>
              <a:t>           « An toàn khi vui chơi »</a:t>
            </a:r>
            <a:endParaRPr lang="en-US" sz="4000" b="1" dirty="0">
              <a:solidFill>
                <a:schemeClr val="tx2"/>
              </a:solidFill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3300"/>
                </a:solidFill>
                <a:latin typeface="Umbra" pitchFamily="18" charset="0"/>
                <a:ea typeface="Umbra" pitchFamily="18" charset="0"/>
                <a:cs typeface="Umbra" pitchFamily="18" charset="0"/>
              </a:rPr>
              <a:t>Sinh hoạt theo chủ đề:</a:t>
            </a:r>
          </a:p>
          <a:p>
            <a:r>
              <a:rPr lang="vi-VN" sz="4000" b="1" dirty="0" smtClean="0">
                <a:solidFill>
                  <a:schemeClr val="tx2"/>
                </a:solidFill>
                <a:latin typeface="Boulevard" pitchFamily="2" charset="0"/>
                <a:ea typeface="Boulevard" pitchFamily="2" charset="0"/>
                <a:cs typeface="Boulevard" pitchFamily="2" charset="0"/>
              </a:rPr>
              <a:t>           « An toàn khi vui chơi »</a:t>
            </a:r>
            <a:endParaRPr lang="en-US" sz="4000" b="1" dirty="0">
              <a:solidFill>
                <a:schemeClr val="tx2"/>
              </a:solidFill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  <p:pic>
        <p:nvPicPr>
          <p:cNvPr id="5" name="Picture 4" descr="Một số trò chơi dân gian cho trẻ mầm n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2693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464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27872"/>
            <a:ext cx="40957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501008"/>
            <a:ext cx="3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594928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2440" y="133205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3492296"/>
            <a:ext cx="720080" cy="58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8424" y="1268760"/>
            <a:ext cx="720080" cy="619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51920" y="5906070"/>
            <a:ext cx="720080" cy="619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2080" y="3284984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k</a:t>
            </a:r>
            <a:r>
              <a:rPr lang="vi-VN" sz="17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éo co</a:t>
            </a:r>
            <a:endParaRPr lang="en-US" sz="17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5576" y="548680"/>
            <a:ext cx="3816424" cy="2592288"/>
            <a:chOff x="8332838" y="3167072"/>
            <a:chExt cx="2460404" cy="3469697"/>
          </a:xfrm>
        </p:grpSpPr>
        <p:sp>
          <p:nvSpPr>
            <p:cNvPr id="6" name="Rounded Rectangle 5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20072" y="498301"/>
            <a:ext cx="3456384" cy="2858691"/>
            <a:chOff x="8324572" y="191724"/>
            <a:chExt cx="2618729" cy="2850779"/>
          </a:xfrm>
        </p:grpSpPr>
        <p:sp>
          <p:nvSpPr>
            <p:cNvPr id="9" name="Rounded Rectangle 8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21912" y="3603860"/>
            <a:ext cx="3866312" cy="2777468"/>
            <a:chOff x="4607342" y="569564"/>
            <a:chExt cx="3074224" cy="2462979"/>
          </a:xfrm>
        </p:grpSpPr>
        <p:sp>
          <p:nvSpPr>
            <p:cNvPr id="12" name="Rounded Rectangle 11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107504" y="498301"/>
            <a:ext cx="648072" cy="7704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1720" y="4653136"/>
            <a:ext cx="648072" cy="7704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56376" y="548680"/>
            <a:ext cx="648072" cy="7704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28384" y="548680"/>
            <a:ext cx="5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48680"/>
            <a:ext cx="5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28" y="4665330"/>
            <a:ext cx="5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ột số trò chơi dân gian cho trẻ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6220"/>
            <a:ext cx="2592288" cy="25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9399"/>
            <a:ext cx="2759330" cy="24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13" y="404664"/>
            <a:ext cx="31375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4624"/>
            <a:ext cx="3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35913"/>
            <a:ext cx="42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46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7624" y="44624"/>
            <a:ext cx="720080" cy="58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3968" y="44624"/>
            <a:ext cx="720080" cy="619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92280" y="-27384"/>
            <a:ext cx="720080" cy="619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496" y="3501008"/>
            <a:ext cx="3030095" cy="2592288"/>
            <a:chOff x="8332838" y="3167072"/>
            <a:chExt cx="2460404" cy="3469697"/>
          </a:xfrm>
        </p:grpSpPr>
        <p:sp>
          <p:nvSpPr>
            <p:cNvPr id="12" name="Rounded Rectangle 11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44709" y="3573016"/>
            <a:ext cx="2764603" cy="2541909"/>
            <a:chOff x="8324572" y="191724"/>
            <a:chExt cx="2618729" cy="2850779"/>
          </a:xfrm>
        </p:grpSpPr>
        <p:sp>
          <p:nvSpPr>
            <p:cNvPr id="15" name="Rounded Rectangle 14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156176" y="3501009"/>
            <a:ext cx="2880320" cy="2664296"/>
            <a:chOff x="4607342" y="569564"/>
            <a:chExt cx="3074224" cy="2462979"/>
          </a:xfrm>
        </p:grpSpPr>
        <p:sp>
          <p:nvSpPr>
            <p:cNvPr id="18" name="Rounded Rectangle 17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val 19"/>
          <p:cNvSpPr/>
          <p:nvPr/>
        </p:nvSpPr>
        <p:spPr>
          <a:xfrm>
            <a:off x="1115616" y="6114925"/>
            <a:ext cx="648072" cy="686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6296" y="6165305"/>
            <a:ext cx="648072" cy="707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11960" y="6114926"/>
            <a:ext cx="720080" cy="736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55976" y="6165304"/>
            <a:ext cx="5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6093296"/>
            <a:ext cx="5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6177498"/>
            <a:ext cx="5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864" y="2787025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k</a:t>
            </a:r>
            <a:r>
              <a:rPr lang="vi-VN" sz="17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éo co</a:t>
            </a:r>
            <a:endParaRPr lang="en-US" sz="17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331640" y="975261"/>
            <a:ext cx="62502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vi-VN" sz="4000" b="1" dirty="0" smtClean="0">
                <a:solidFill>
                  <a:srgbClr val="FF0000"/>
                </a:solidFill>
                <a:latin typeface="Boulevard" pitchFamily="2" charset="0"/>
                <a:ea typeface="Boulevard" pitchFamily="2" charset="0"/>
                <a:cs typeface="Boulevard" pitchFamily="2" charset="0"/>
              </a:rPr>
              <a:t>Tiết sinh hoạt đến đây kết thúc</a:t>
            </a:r>
          </a:p>
          <a:p>
            <a:pPr eaLnBrk="0" hangingPunct="0"/>
            <a:endParaRPr lang="en-US" sz="4000" b="1" dirty="0">
              <a:solidFill>
                <a:srgbClr val="FF0000"/>
              </a:solidFill>
              <a:latin typeface="Boulevard" pitchFamily="2" charset="0"/>
              <a:ea typeface="Boulevard" pitchFamily="2" charset="0"/>
              <a:cs typeface="Boulevard" pitchFamily="2" charset="0"/>
            </a:endParaRPr>
          </a:p>
        </p:txBody>
      </p:sp>
      <p:pic>
        <p:nvPicPr>
          <p:cNvPr id="161795" name="Picture 3" descr="sunflowers_wave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12" y="4653136"/>
            <a:ext cx="2443336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7000" y="-45720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8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7112"/>
            <a:ext cx="2209800" cy="24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627784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161800" name="Picture 8" descr="Book (Hinh dong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60848"/>
            <a:ext cx="4733925" cy="27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214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CDraw5</vt:lpstr>
      <vt:lpstr>PowerPoint Presentation</vt:lpstr>
      <vt:lpstr>PowerPoint Presentation</vt:lpstr>
      <vt:lpstr>Kế hoạch tuần 11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2021-11-10T13:37:39Z</dcterms:created>
  <dcterms:modified xsi:type="dcterms:W3CDTF">2021-11-11T22:34:21Z</dcterms:modified>
</cp:coreProperties>
</file>