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68" r:id="rId3"/>
    <p:sldId id="256" r:id="rId4"/>
    <p:sldId id="269" r:id="rId5"/>
    <p:sldId id="257" r:id="rId6"/>
    <p:sldId id="270" r:id="rId7"/>
    <p:sldId id="271" r:id="rId8"/>
    <p:sldId id="272" r:id="rId9"/>
    <p:sldId id="258" r:id="rId10"/>
    <p:sldId id="277" r:id="rId11"/>
    <p:sldId id="261" r:id="rId12"/>
    <p:sldId id="278" r:id="rId13"/>
    <p:sldId id="273" r:id="rId14"/>
    <p:sldId id="259" r:id="rId15"/>
    <p:sldId id="279" r:id="rId16"/>
    <p:sldId id="280" r:id="rId17"/>
    <p:sldId id="260" r:id="rId18"/>
    <p:sldId id="281" r:id="rId19"/>
    <p:sldId id="274" r:id="rId20"/>
    <p:sldId id="262" r:id="rId21"/>
    <p:sldId id="282" r:id="rId22"/>
    <p:sldId id="263" r:id="rId23"/>
    <p:sldId id="283" r:id="rId24"/>
    <p:sldId id="275" r:id="rId25"/>
    <p:sldId id="264" r:id="rId26"/>
    <p:sldId id="284" r:id="rId27"/>
    <p:sldId id="265" r:id="rId28"/>
    <p:sldId id="285" r:id="rId29"/>
    <p:sldId id="276" r:id="rId30"/>
    <p:sldId id="266" r:id="rId31"/>
    <p:sldId id="286" r:id="rId32"/>
    <p:sldId id="267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EF7"/>
    <a:srgbClr val="F9F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365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C4BE8D-7578-4AC3-9BDE-2419A9E8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B7C5F7-1CD5-4D41-82E4-DD361C4AF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1B1CEE-6EF4-450E-A64A-7FE5B999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077223-18C8-4987-A757-5D6F02E8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05858-63D7-470F-8011-B82C8A68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1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27F2DE-AB0C-41CA-BE93-F9C35A98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13426B-3448-4EBA-ACCC-D82234D62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E1BA38-3A51-4F4F-8E72-7A908ADC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322451-8DD7-4C69-A5B4-731112AF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B7251A-DC33-4D96-93F5-5922B5D6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4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38B95D-10E9-4D60-A63C-902C79736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E7EFEE-0FDD-4970-968C-06D0A77DD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5708D8-C576-4E99-AA55-D213D17A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EAF7C1-BEE1-47E1-B8EF-D0D90AD6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D237BB-82DD-4357-9B5D-663C5B6F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9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C011B-5F9B-40A7-9773-B2F4BA94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96FA97-DCAE-4C2E-88EF-385B9265C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722510-1899-4AF4-9C4C-066D04B7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67C35D-86FD-486E-A79E-4FC7A3F8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5EC6C5-A3E1-42A8-B329-7DB73F75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6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73676B-BB60-447C-89A4-E292F627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ABCE1-EE8E-44BB-9CA7-D34553730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58EF37-EBFB-4599-8604-B7C93EF07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4A4668-0EAF-4112-9868-4498B184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5DBB40-D838-4DA4-8C37-42DC58D1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3E8B1-BC33-434B-BBC2-6817076C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35B816-9F41-4752-801B-B68774579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C6EAEC-AA42-4830-AB93-AD8C9CF35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13E00A-AAF3-4695-A834-B17AA6F9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8DD70C-1933-4A2F-B729-DC1F5658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C7144-64F9-48F6-A287-4942635A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4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B840E4-48D0-4E1B-89C5-9DB3362A2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A8314-CEBE-4E82-8B44-A761DE13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405312-D6BE-43AE-B740-B4D87C534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BCF953-7A55-4FBC-9CE7-688C6E7C7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1C7F71C-A706-4AB9-ACF8-BB03D59AA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D71E9A-CAEB-4118-B2D5-7AD2443F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FC6DABC-77DB-4AFD-9752-F849083A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1184602-7414-46EC-81CC-FEF98495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8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4D6FC-5012-4F76-A812-BE443272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FCB7750-C53B-4C9D-8167-C8B9368B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FD23FF3-2D38-4CD4-A1F4-ED2B6A84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226FA1-257F-4739-B34B-C5C2DC9C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A2997D-08C0-43E0-B595-6AEF4C0E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1615734-CD76-4E7F-8BE4-4DE04663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469C6C-3B23-4308-B3A2-B1A67314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0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5B17A5-9A3A-466A-920C-EC3BE973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D40FC1-193C-49B7-A0E6-9696633FB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9868EC-641E-45E5-9A92-8FE86DE3B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01D3BE-3AF2-4BE8-A6C8-E3ADC4E4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2DB40-DD3B-408B-8B50-A5DD93C3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2E58C2-CE27-4CA4-8D7C-F75B2313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7BE0B-9683-4118-B127-54182A97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BEFB32F-92C8-4EB3-B098-E11DF1A4B8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820CE0-1797-4487-A9A5-B86D020FC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25C94A-B86A-4760-A732-FB7D83D4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6EF2AC-FDDE-4E88-874F-3A2208FF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417E34-5BBB-4D5B-AE1B-77482CC8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18CA03-608C-4736-9F06-84FA421E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68BE2D-262C-48AD-B80B-C91B2B24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745072-1EB6-4EE9-979A-C99439DBD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88056-87B2-4A56-AF36-ADD3187162A8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199CE8-07C3-48C2-B9BB-FA0DBCBB7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D704B4-EA2A-4F67-A7F0-C34771979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0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3899"/>
            <a:ext cx="5384800" cy="43078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7" descr="XMASCA~1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9667" y="4105278"/>
            <a:ext cx="2641600" cy="1152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117600" y="3352800"/>
            <a:ext cx="9753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6600"/>
                </a:solidFill>
                <a:latin typeface="Arial" charset="0"/>
              </a:rPr>
              <a:t>      </a:t>
            </a:r>
          </a:p>
        </p:txBody>
      </p:sp>
      <p:sp>
        <p:nvSpPr>
          <p:cNvPr id="5124" name="WordArt 4" descr="1262531"/>
          <p:cNvSpPr>
            <a:spLocks noChangeArrowheads="1" noChangeShapeType="1" noTextEdit="1"/>
          </p:cNvSpPr>
          <p:nvPr/>
        </p:nvSpPr>
        <p:spPr bwMode="auto">
          <a:xfrm>
            <a:off x="812800" y="1981200"/>
            <a:ext cx="99568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384"/>
              </a:avLst>
            </a:prstTxWarp>
            <a:scene3d>
              <a:camera prst="legacyObliqueTopRight">
                <a:rot lat="19799999" lon="0" rev="0"/>
              </a:camera>
              <a:lightRig rig="legacyFlat3" dir="b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3600" kern="10"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Môn : Toán</a:t>
            </a:r>
          </a:p>
        </p:txBody>
      </p:sp>
      <p:sp>
        <p:nvSpPr>
          <p:cNvPr id="5125" name="WordArt 5" descr="1262520"/>
          <p:cNvSpPr>
            <a:spLocks noChangeArrowheads="1" noChangeShapeType="1" noTextEdit="1"/>
          </p:cNvSpPr>
          <p:nvPr/>
        </p:nvSpPr>
        <p:spPr bwMode="auto">
          <a:xfrm>
            <a:off x="609600" y="609600"/>
            <a:ext cx="10769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Up">
              <a:avLst>
                <a:gd name="adj" fmla="val 73958"/>
              </a:avLst>
            </a:prstTxWarp>
            <a:scene3d>
              <a:camera prst="legacyObliqueTopRight">
                <a:rot lat="19799999" lon="0" rev="0"/>
              </a:camera>
              <a:lightRig rig="legacyFlat3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vi-VN" sz="4000" b="1" i="1" kern="10" dirty="0" smtClean="0">
                <a:ln w="9525"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KẾ HOẠCH</a:t>
            </a:r>
            <a:r>
              <a:rPr lang="en-US" sz="4000" b="1" i="1" kern="10" dirty="0" smtClean="0">
                <a:ln w="9525"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r>
              <a:rPr lang="en-US" sz="4000" b="1" i="1" kern="10" dirty="0">
                <a:ln w="9525"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BÀI DẠY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352800" y="5410200"/>
            <a:ext cx="6096000" cy="579438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scene3d>
            <a:camera prst="legacyObliqueTopRight">
              <a:rot lat="191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</a:rPr>
              <a:t>GV: Lê Thị Lan</a:t>
            </a:r>
          </a:p>
        </p:txBody>
      </p:sp>
      <p:sp>
        <p:nvSpPr>
          <p:cNvPr id="5128" name="WordArt 8" descr="S128x128P_677"/>
          <p:cNvSpPr>
            <a:spLocks noChangeArrowheads="1" noChangeShapeType="1" noTextEdit="1"/>
          </p:cNvSpPr>
          <p:nvPr/>
        </p:nvSpPr>
        <p:spPr bwMode="auto">
          <a:xfrm>
            <a:off x="1219200" y="3124200"/>
            <a:ext cx="96520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306"/>
              </a:avLst>
            </a:prstTxWarp>
            <a:scene3d>
              <a:camera prst="legacyObliqueTopRight">
                <a:rot lat="18600000" lon="0" rev="0"/>
              </a:camera>
              <a:lightRig rig="legacyFlat3" dir="b"/>
            </a:scene3d>
            <a:sp3d extrusionH="430200" prstMaterial="legacyMatte">
              <a:extrusionClr>
                <a:srgbClr val="00FF00"/>
              </a:extrusionClr>
            </a:sp3d>
          </a:bodyPr>
          <a:lstStyle/>
          <a:p>
            <a:pPr algn="ctr"/>
            <a:r>
              <a:rPr lang="en-US" sz="3600" kern="10" dirty="0" err="1" smtClean="0"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Bài</a:t>
            </a:r>
            <a:r>
              <a:rPr lang="vi-VN" sz="3600" kern="10" dirty="0"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21: Số có hai chữ số</a:t>
            </a:r>
            <a:r>
              <a:rPr lang="en-US" sz="3600" kern="10" dirty="0" smtClean="0"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endParaRPr lang="en-US" sz="3600" kern="10" dirty="0">
              <a:blipFill dpi="0" rotWithShape="0">
                <a:blip r:embed="rId6"/>
                <a:srcRect/>
                <a:stretch>
                  <a:fillRect/>
                </a:stretch>
              </a:blip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09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1D57E7-B351-47B4-9602-68DF1DA8B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C81F9A-F7ED-45FD-8E2E-516EB235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39842" r="9070" b="18485"/>
          <a:stretch/>
        </p:blipFill>
        <p:spPr>
          <a:xfrm>
            <a:off x="2781364" y="0"/>
            <a:ext cx="965926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B8A9B1-6822-44DC-A5D4-7ED06D16E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84638" r="12797" b="9591"/>
          <a:stretch/>
        </p:blipFill>
        <p:spPr>
          <a:xfrm>
            <a:off x="208721" y="5724940"/>
            <a:ext cx="8932442" cy="11330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6ABB453-FB7E-48C0-8858-9D7986CB49D3}"/>
              </a:ext>
            </a:extLst>
          </p:cNvPr>
          <p:cNvSpPr/>
          <p:nvPr/>
        </p:nvSpPr>
        <p:spPr>
          <a:xfrm>
            <a:off x="555819" y="6306378"/>
            <a:ext cx="1948842" cy="4571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 cái kẹo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C1C4DCF-B036-427D-89A7-C9277D767E82}"/>
              </a:ext>
            </a:extLst>
          </p:cNvPr>
          <p:cNvSpPr/>
          <p:nvPr/>
        </p:nvSpPr>
        <p:spPr>
          <a:xfrm>
            <a:off x="3700521" y="6306378"/>
            <a:ext cx="1948842" cy="4571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5 gói quà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33719CF-CB9A-4CB1-A978-E6E6AC4AEFAA}"/>
              </a:ext>
            </a:extLst>
          </p:cNvPr>
          <p:cNvSpPr/>
          <p:nvPr/>
        </p:nvSpPr>
        <p:spPr>
          <a:xfrm>
            <a:off x="6930114" y="6306378"/>
            <a:ext cx="2104556" cy="4571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5 bông hoa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EFCF2F-8657-408F-BE81-207ED527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4245" r="8467" b="67404"/>
          <a:stretch/>
        </p:blipFill>
        <p:spPr>
          <a:xfrm>
            <a:off x="1116530" y="423510"/>
            <a:ext cx="9265798" cy="429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3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EFCF2F-8657-408F-BE81-207ED527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32456" r="12623" b="8036"/>
          <a:stretch/>
        </p:blipFill>
        <p:spPr>
          <a:xfrm>
            <a:off x="2521818" y="115502"/>
            <a:ext cx="6371925" cy="6654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59050F-3D07-47BD-B41C-78725867E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t="4549" r="62383" b="87030"/>
          <a:stretch/>
        </p:blipFill>
        <p:spPr>
          <a:xfrm>
            <a:off x="0" y="250256"/>
            <a:ext cx="1808748" cy="72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61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19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C6092E-0B31-4E86-8591-343B83FF5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t="11742" r="4626" b="50082"/>
          <a:stretch/>
        </p:blipFill>
        <p:spPr>
          <a:xfrm>
            <a:off x="1386038" y="856646"/>
            <a:ext cx="8797491" cy="5697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C29D3F-7E16-429C-926F-3B08B9E2F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70A38E-0D19-4346-B78B-1435C055B727}"/>
              </a:ext>
            </a:extLst>
          </p:cNvPr>
          <p:cNvSpPr/>
          <p:nvPr/>
        </p:nvSpPr>
        <p:spPr>
          <a:xfrm>
            <a:off x="2259664" y="2829827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D1A8AF-EB96-4E46-B7BD-705C2C8B2BD0}"/>
              </a:ext>
            </a:extLst>
          </p:cNvPr>
          <p:cNvSpPr/>
          <p:nvPr/>
        </p:nvSpPr>
        <p:spPr>
          <a:xfrm>
            <a:off x="2772076" y="2845049"/>
            <a:ext cx="1043939" cy="381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79D511-49DB-4137-AAEF-DF5D39EFC615}"/>
              </a:ext>
            </a:extLst>
          </p:cNvPr>
          <p:cNvSpPr/>
          <p:nvPr/>
        </p:nvSpPr>
        <p:spPr>
          <a:xfrm>
            <a:off x="4995511" y="2814605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B7B3A4-61A7-48F2-89AD-72D2BC67420A}"/>
              </a:ext>
            </a:extLst>
          </p:cNvPr>
          <p:cNvSpPr/>
          <p:nvPr/>
        </p:nvSpPr>
        <p:spPr>
          <a:xfrm>
            <a:off x="5515276" y="2829827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FD7A97E-2806-4E15-8353-5C41C5BC90E8}"/>
              </a:ext>
            </a:extLst>
          </p:cNvPr>
          <p:cNvSpPr/>
          <p:nvPr/>
        </p:nvSpPr>
        <p:spPr>
          <a:xfrm>
            <a:off x="7573478" y="2803473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3E7D76E-F512-4AA3-9786-63E92E948075}"/>
              </a:ext>
            </a:extLst>
          </p:cNvPr>
          <p:cNvSpPr/>
          <p:nvPr/>
        </p:nvSpPr>
        <p:spPr>
          <a:xfrm>
            <a:off x="8093243" y="2818695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CC61FC3-5105-4FBA-B8ED-CC01251862E2}"/>
              </a:ext>
            </a:extLst>
          </p:cNvPr>
          <p:cNvSpPr/>
          <p:nvPr/>
        </p:nvSpPr>
        <p:spPr>
          <a:xfrm>
            <a:off x="2252311" y="4381918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A61E7B2-3C8D-4737-B2B0-4E8D4CAC8332}"/>
              </a:ext>
            </a:extLst>
          </p:cNvPr>
          <p:cNvSpPr/>
          <p:nvPr/>
        </p:nvSpPr>
        <p:spPr>
          <a:xfrm>
            <a:off x="2772076" y="4397140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5D0D40F-1B06-4FB1-98E6-5B6FD69CAED1}"/>
              </a:ext>
            </a:extLst>
          </p:cNvPr>
          <p:cNvSpPr/>
          <p:nvPr/>
        </p:nvSpPr>
        <p:spPr>
          <a:xfrm>
            <a:off x="4995511" y="4397140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33300CF-29D2-472A-9751-702E53E29A23}"/>
              </a:ext>
            </a:extLst>
          </p:cNvPr>
          <p:cNvSpPr/>
          <p:nvPr/>
        </p:nvSpPr>
        <p:spPr>
          <a:xfrm>
            <a:off x="5515276" y="4412362"/>
            <a:ext cx="1174282" cy="357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1E20B1F-5D41-46FE-8F3B-39E02B93B566}"/>
              </a:ext>
            </a:extLst>
          </p:cNvPr>
          <p:cNvSpPr/>
          <p:nvPr/>
        </p:nvSpPr>
        <p:spPr>
          <a:xfrm>
            <a:off x="7573478" y="4381918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E10602F-9469-4CF2-AA69-F8C362DB0C14}"/>
              </a:ext>
            </a:extLst>
          </p:cNvPr>
          <p:cNvSpPr/>
          <p:nvPr/>
        </p:nvSpPr>
        <p:spPr>
          <a:xfrm>
            <a:off x="8093243" y="4397140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1FDE60-F4E5-4BCE-9548-F608C9B5A986}"/>
              </a:ext>
            </a:extLst>
          </p:cNvPr>
          <p:cNvSpPr/>
          <p:nvPr/>
        </p:nvSpPr>
        <p:spPr>
          <a:xfrm>
            <a:off x="2252311" y="5918787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9C864D3-DC4D-47F2-8036-1D35FAEF8A31}"/>
              </a:ext>
            </a:extLst>
          </p:cNvPr>
          <p:cNvSpPr/>
          <p:nvPr/>
        </p:nvSpPr>
        <p:spPr>
          <a:xfrm>
            <a:off x="2772076" y="5934009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9327363-94F2-4F75-B9AA-034183BD031D}"/>
              </a:ext>
            </a:extLst>
          </p:cNvPr>
          <p:cNvSpPr/>
          <p:nvPr/>
        </p:nvSpPr>
        <p:spPr>
          <a:xfrm>
            <a:off x="4995511" y="5934009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9817824-A21D-433C-922A-C63CDCEF5FBE}"/>
              </a:ext>
            </a:extLst>
          </p:cNvPr>
          <p:cNvSpPr/>
          <p:nvPr/>
        </p:nvSpPr>
        <p:spPr>
          <a:xfrm>
            <a:off x="5515276" y="5949231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AC0A3C-2189-4773-95ED-FFB057BDE51C}"/>
              </a:ext>
            </a:extLst>
          </p:cNvPr>
          <p:cNvSpPr/>
          <p:nvPr/>
        </p:nvSpPr>
        <p:spPr>
          <a:xfrm>
            <a:off x="7573478" y="5945141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30C2949-8B53-42CA-AE62-B439198C1AEC}"/>
              </a:ext>
            </a:extLst>
          </p:cNvPr>
          <p:cNvSpPr/>
          <p:nvPr/>
        </p:nvSpPr>
        <p:spPr>
          <a:xfrm>
            <a:off x="8093243" y="5960363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E622F6-1CE1-4242-9E63-FD9CC85F1A3A}"/>
              </a:ext>
            </a:extLst>
          </p:cNvPr>
          <p:cNvGrpSpPr/>
          <p:nvPr/>
        </p:nvGrpSpPr>
        <p:grpSpPr>
          <a:xfrm>
            <a:off x="4968474" y="1942296"/>
            <a:ext cx="1640405" cy="783656"/>
            <a:chOff x="4968474" y="1942296"/>
            <a:chExt cx="1640405" cy="78365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755E2CA-A48A-46B9-86C7-679378218D8F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7FD349A-FCD3-4276-8517-3D6915306D05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0AEEAF2-775E-4920-99A6-863DCC8F6094}"/>
              </a:ext>
            </a:extLst>
          </p:cNvPr>
          <p:cNvGrpSpPr/>
          <p:nvPr/>
        </p:nvGrpSpPr>
        <p:grpSpPr>
          <a:xfrm>
            <a:off x="7459813" y="1896177"/>
            <a:ext cx="1915193" cy="838311"/>
            <a:chOff x="4968474" y="1942296"/>
            <a:chExt cx="1640405" cy="783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EB6832B-0E9E-4B72-B34B-03C21AFC479B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3B0B360-7639-4746-86CF-181687A2000E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21F8932-67BC-4CB7-8F8E-4E0D19B39F3C}"/>
              </a:ext>
            </a:extLst>
          </p:cNvPr>
          <p:cNvGrpSpPr/>
          <p:nvPr/>
        </p:nvGrpSpPr>
        <p:grpSpPr>
          <a:xfrm>
            <a:off x="2320624" y="3287389"/>
            <a:ext cx="1640405" cy="995851"/>
            <a:chOff x="4968474" y="1942296"/>
            <a:chExt cx="1640405" cy="7836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7FFC2F55-66A6-4AAB-B89E-440AAE7F3257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0D45C683-65E3-4FBE-BA27-9A54AE27E4A5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C27223A-3564-4111-A622-FAA4B0E5DADC}"/>
              </a:ext>
            </a:extLst>
          </p:cNvPr>
          <p:cNvGrpSpPr/>
          <p:nvPr/>
        </p:nvGrpSpPr>
        <p:grpSpPr>
          <a:xfrm>
            <a:off x="4968474" y="3285581"/>
            <a:ext cx="1640405" cy="995851"/>
            <a:chOff x="4968474" y="1942296"/>
            <a:chExt cx="1640405" cy="78365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04D94C8D-0F99-4B10-8A4D-1B71EDCDE999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2C1FDFF0-570E-4D0E-8A14-38767A4FE4C9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40442C5-D43F-474D-BE17-0B08FB1C49CB}"/>
              </a:ext>
            </a:extLst>
          </p:cNvPr>
          <p:cNvGrpSpPr/>
          <p:nvPr/>
        </p:nvGrpSpPr>
        <p:grpSpPr>
          <a:xfrm>
            <a:off x="7484095" y="3285581"/>
            <a:ext cx="1890911" cy="995851"/>
            <a:chOff x="4968474" y="1942296"/>
            <a:chExt cx="1640405" cy="78365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96CDDEF5-A449-4933-8239-339752A26632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BD5655A-0D2A-4695-AB5E-B64069C44868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0643C67-D7F7-460D-B33E-C5F32723240F}"/>
              </a:ext>
            </a:extLst>
          </p:cNvPr>
          <p:cNvGrpSpPr/>
          <p:nvPr/>
        </p:nvGrpSpPr>
        <p:grpSpPr>
          <a:xfrm>
            <a:off x="2153478" y="4838583"/>
            <a:ext cx="1889133" cy="995851"/>
            <a:chOff x="4968474" y="1942296"/>
            <a:chExt cx="1640405" cy="78365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A3E85615-74B5-463E-AA3C-799786C1ECC1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52182348-5FAC-4C33-B335-1C0B424F6F86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FCD2A559-6C89-497D-9933-60417BCAFDCD}"/>
              </a:ext>
            </a:extLst>
          </p:cNvPr>
          <p:cNvGrpSpPr/>
          <p:nvPr/>
        </p:nvGrpSpPr>
        <p:grpSpPr>
          <a:xfrm>
            <a:off x="4810051" y="4844040"/>
            <a:ext cx="1889133" cy="995851"/>
            <a:chOff x="4968474" y="1942296"/>
            <a:chExt cx="1640405" cy="78365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1F14B55B-D7E2-427E-8E74-608C856A805E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F6637A46-6E42-4AB3-AF85-63D6535FA554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F66D331-244C-466B-8700-40846E1160BC}"/>
              </a:ext>
            </a:extLst>
          </p:cNvPr>
          <p:cNvGrpSpPr/>
          <p:nvPr/>
        </p:nvGrpSpPr>
        <p:grpSpPr>
          <a:xfrm>
            <a:off x="7413631" y="4851760"/>
            <a:ext cx="1915193" cy="995851"/>
            <a:chOff x="4968474" y="1942296"/>
            <a:chExt cx="1640405" cy="78365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6A40077E-9867-4EEB-9832-28624C323CE3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7A273CD-7EC6-4942-89F1-2563EB534DE0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14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E8EC0B-CF98-4241-B013-D8828A58E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49AF740-BD17-498C-9F33-AEB08B388EBE}"/>
              </a:ext>
            </a:extLst>
          </p:cNvPr>
          <p:cNvGrpSpPr/>
          <p:nvPr/>
        </p:nvGrpSpPr>
        <p:grpSpPr>
          <a:xfrm>
            <a:off x="1" y="1699591"/>
            <a:ext cx="12192000" cy="2193055"/>
            <a:chOff x="1" y="1699591"/>
            <a:chExt cx="12192000" cy="21930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CC6092E-0B31-4E86-8591-343B83FF5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5" t="58899" r="10957" b="31276"/>
            <a:stretch/>
          </p:blipFill>
          <p:spPr>
            <a:xfrm>
              <a:off x="1" y="1795740"/>
              <a:ext cx="12192000" cy="20969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3DFD12C-8393-4B89-8BE3-89D90DEBC53D}"/>
                </a:ext>
              </a:extLst>
            </p:cNvPr>
            <p:cNvSpPr/>
            <p:nvPr/>
          </p:nvSpPr>
          <p:spPr>
            <a:xfrm>
              <a:off x="3299791" y="1699591"/>
              <a:ext cx="5446644" cy="834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6FC1C94-DDF5-4DCE-AE07-38BDB0E8FD27}"/>
              </a:ext>
            </a:extLst>
          </p:cNvPr>
          <p:cNvSpPr/>
          <p:nvPr/>
        </p:nvSpPr>
        <p:spPr>
          <a:xfrm>
            <a:off x="3876261" y="2534478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9865426-4C51-4491-AFB2-62790117AD2A}"/>
              </a:ext>
            </a:extLst>
          </p:cNvPr>
          <p:cNvSpPr/>
          <p:nvPr/>
        </p:nvSpPr>
        <p:spPr>
          <a:xfrm>
            <a:off x="5758069" y="3107525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9A6A845-695C-4C49-B0FA-D67C3378D408}"/>
              </a:ext>
            </a:extLst>
          </p:cNvPr>
          <p:cNvSpPr/>
          <p:nvPr/>
        </p:nvSpPr>
        <p:spPr>
          <a:xfrm>
            <a:off x="6700631" y="3117464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C3A9855-05D9-42E6-9302-81F8A59EC522}"/>
              </a:ext>
            </a:extLst>
          </p:cNvPr>
          <p:cNvSpPr/>
          <p:nvPr/>
        </p:nvSpPr>
        <p:spPr>
          <a:xfrm>
            <a:off x="7658928" y="2898984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524FAD0-3F29-494C-B2FF-1DE32696EBE0}"/>
              </a:ext>
            </a:extLst>
          </p:cNvPr>
          <p:cNvSpPr/>
          <p:nvPr/>
        </p:nvSpPr>
        <p:spPr>
          <a:xfrm>
            <a:off x="10607535" y="2771377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90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8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E8EC0B-CF98-4241-B013-D8828A58E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C6092E-0B31-4E86-8591-343B83FF5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68913" r="9736" b="8548"/>
          <a:stretch/>
        </p:blipFill>
        <p:spPr>
          <a:xfrm>
            <a:off x="0" y="1508064"/>
            <a:ext cx="11825554" cy="466595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9C61A56-D65A-4138-8877-C82BC287793D}"/>
              </a:ext>
            </a:extLst>
          </p:cNvPr>
          <p:cNvCxnSpPr/>
          <p:nvPr/>
        </p:nvCxnSpPr>
        <p:spPr>
          <a:xfrm flipH="1">
            <a:off x="2504661" y="3627783"/>
            <a:ext cx="1133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CE0FB16-614A-454C-A3AA-D4756DE14211}"/>
              </a:ext>
            </a:extLst>
          </p:cNvPr>
          <p:cNvCxnSpPr>
            <a:cxnSpLocks/>
          </p:cNvCxnSpPr>
          <p:nvPr/>
        </p:nvCxnSpPr>
        <p:spPr>
          <a:xfrm flipH="1" flipV="1">
            <a:off x="5817706" y="3627783"/>
            <a:ext cx="1239077" cy="1838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3EBEB47-CF02-462E-8707-2C8CF455FEBE}"/>
              </a:ext>
            </a:extLst>
          </p:cNvPr>
          <p:cNvCxnSpPr>
            <a:cxnSpLocks/>
          </p:cNvCxnSpPr>
          <p:nvPr/>
        </p:nvCxnSpPr>
        <p:spPr>
          <a:xfrm flipV="1">
            <a:off x="5267739" y="3627783"/>
            <a:ext cx="1586951" cy="1838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E3204C5-59FC-4378-A7F0-3EDF30C3403B}"/>
              </a:ext>
            </a:extLst>
          </p:cNvPr>
          <p:cNvCxnSpPr>
            <a:cxnSpLocks/>
          </p:cNvCxnSpPr>
          <p:nvPr/>
        </p:nvCxnSpPr>
        <p:spPr>
          <a:xfrm flipH="1">
            <a:off x="7865169" y="3289852"/>
            <a:ext cx="2183292" cy="337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3530BFE-C139-4AC2-B865-6EDD5E7AC05C}"/>
              </a:ext>
            </a:extLst>
          </p:cNvPr>
          <p:cNvCxnSpPr>
            <a:cxnSpLocks/>
          </p:cNvCxnSpPr>
          <p:nvPr/>
        </p:nvCxnSpPr>
        <p:spPr>
          <a:xfrm flipH="1" flipV="1">
            <a:off x="8956815" y="3627783"/>
            <a:ext cx="1239077" cy="1838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41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87179D-991F-4778-9395-9A4C44ED4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6442" r="8465" b="56405"/>
          <a:stretch/>
        </p:blipFill>
        <p:spPr>
          <a:xfrm>
            <a:off x="1719208" y="256853"/>
            <a:ext cx="10022111" cy="6308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6E767C-24D1-4137-B426-6829DE4F1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A6AFD6-8B31-492C-A0FF-E172852A05E3}"/>
              </a:ext>
            </a:extLst>
          </p:cNvPr>
          <p:cNvSpPr/>
          <p:nvPr/>
        </p:nvSpPr>
        <p:spPr>
          <a:xfrm>
            <a:off x="10923104" y="3142663"/>
            <a:ext cx="596348" cy="574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70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6781B45-4BC2-4785-BE35-7C1195E2E590}"/>
              </a:ext>
            </a:extLst>
          </p:cNvPr>
          <p:cNvSpPr/>
          <p:nvPr/>
        </p:nvSpPr>
        <p:spPr>
          <a:xfrm>
            <a:off x="5718312" y="5990616"/>
            <a:ext cx="596348" cy="574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47ACA0B-9808-4334-BEBF-F074AFB8D3B5}"/>
              </a:ext>
            </a:extLst>
          </p:cNvPr>
          <p:cNvSpPr/>
          <p:nvPr/>
        </p:nvSpPr>
        <p:spPr>
          <a:xfrm>
            <a:off x="10937853" y="5990615"/>
            <a:ext cx="596348" cy="574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30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87179D-991F-4778-9395-9A4C44ED4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46012" r="8631" b="16835"/>
          <a:stretch/>
        </p:blipFill>
        <p:spPr>
          <a:xfrm>
            <a:off x="1719208" y="256853"/>
            <a:ext cx="10022111" cy="6308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6E767C-24D1-4137-B426-6829DE4F1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0956532-5BD8-44C8-A8D3-D9AE00D696D4}"/>
              </a:ext>
            </a:extLst>
          </p:cNvPr>
          <p:cNvSpPr/>
          <p:nvPr/>
        </p:nvSpPr>
        <p:spPr>
          <a:xfrm>
            <a:off x="2713381" y="2773018"/>
            <a:ext cx="745435" cy="745434"/>
          </a:xfrm>
          <a:prstGeom prst="rect">
            <a:avLst/>
          </a:prstGeom>
          <a:solidFill>
            <a:srgbClr val="C5EE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60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795EC14-A961-4744-AF2E-CD7C9A62E68F}"/>
              </a:ext>
            </a:extLst>
          </p:cNvPr>
          <p:cNvSpPr/>
          <p:nvPr/>
        </p:nvSpPr>
        <p:spPr>
          <a:xfrm>
            <a:off x="2713381" y="4177749"/>
            <a:ext cx="745435" cy="745434"/>
          </a:xfrm>
          <a:prstGeom prst="rect">
            <a:avLst/>
          </a:prstGeom>
          <a:solidFill>
            <a:srgbClr val="C5EE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80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C54BF77-5A2B-42A3-AEAF-044CD47B7412}"/>
              </a:ext>
            </a:extLst>
          </p:cNvPr>
          <p:cNvSpPr/>
          <p:nvPr/>
        </p:nvSpPr>
        <p:spPr>
          <a:xfrm>
            <a:off x="2617302" y="5552662"/>
            <a:ext cx="745435" cy="745434"/>
          </a:xfrm>
          <a:prstGeom prst="rect">
            <a:avLst/>
          </a:prstGeom>
          <a:solidFill>
            <a:srgbClr val="C5EE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40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6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8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55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BA57B1-578C-4F59-8516-32BAF036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11659" r="8502" b="50370"/>
          <a:stretch/>
        </p:blipFill>
        <p:spPr>
          <a:xfrm>
            <a:off x="1937892" y="18221"/>
            <a:ext cx="10128185" cy="6821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F06DA8-6045-408A-9510-D68938A1A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7A5D30B-27E1-436D-B5D3-E4336A8DEED8}"/>
              </a:ext>
            </a:extLst>
          </p:cNvPr>
          <p:cNvSpPr/>
          <p:nvPr/>
        </p:nvSpPr>
        <p:spPr>
          <a:xfrm>
            <a:off x="6425648" y="1286565"/>
            <a:ext cx="784260" cy="7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5D16BE-F361-400E-871D-FD10A644FAE7}"/>
              </a:ext>
            </a:extLst>
          </p:cNvPr>
          <p:cNvSpPr/>
          <p:nvPr/>
        </p:nvSpPr>
        <p:spPr>
          <a:xfrm>
            <a:off x="7504043" y="1261717"/>
            <a:ext cx="756071" cy="7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D8CC3C-69E1-4A14-B2C5-2704E814E7CB}"/>
              </a:ext>
            </a:extLst>
          </p:cNvPr>
          <p:cNvSpPr/>
          <p:nvPr/>
        </p:nvSpPr>
        <p:spPr>
          <a:xfrm>
            <a:off x="8554249" y="1353928"/>
            <a:ext cx="977900" cy="70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88FAC3C-C7CA-4AFC-8FE3-F5703B784150}"/>
              </a:ext>
            </a:extLst>
          </p:cNvPr>
          <p:cNvSpPr/>
          <p:nvPr/>
        </p:nvSpPr>
        <p:spPr>
          <a:xfrm>
            <a:off x="9687136" y="1261717"/>
            <a:ext cx="1772681" cy="70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901E214-3007-4D21-ABA3-9015389DA061}"/>
              </a:ext>
            </a:extLst>
          </p:cNvPr>
          <p:cNvSpPr/>
          <p:nvPr/>
        </p:nvSpPr>
        <p:spPr>
          <a:xfrm>
            <a:off x="6528352" y="2273852"/>
            <a:ext cx="784260" cy="7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0DCF52-B71B-409F-B8F0-D0951691B650}"/>
              </a:ext>
            </a:extLst>
          </p:cNvPr>
          <p:cNvSpPr/>
          <p:nvPr/>
        </p:nvSpPr>
        <p:spPr>
          <a:xfrm>
            <a:off x="7606747" y="2249004"/>
            <a:ext cx="756071" cy="7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ED7ECB-2EA6-45F5-A3CB-0483EF153AC6}"/>
              </a:ext>
            </a:extLst>
          </p:cNvPr>
          <p:cNvSpPr/>
          <p:nvPr/>
        </p:nvSpPr>
        <p:spPr>
          <a:xfrm>
            <a:off x="8478048" y="2249003"/>
            <a:ext cx="977900" cy="70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AB8C582-8B48-4EEC-B348-9273D44248B5}"/>
              </a:ext>
            </a:extLst>
          </p:cNvPr>
          <p:cNvSpPr/>
          <p:nvPr/>
        </p:nvSpPr>
        <p:spPr>
          <a:xfrm>
            <a:off x="9621159" y="2273852"/>
            <a:ext cx="1772681" cy="70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8FCEB60-D4EE-4AEE-8F15-A456A73879F6}"/>
              </a:ext>
            </a:extLst>
          </p:cNvPr>
          <p:cNvSpPr/>
          <p:nvPr/>
        </p:nvSpPr>
        <p:spPr>
          <a:xfrm>
            <a:off x="6425648" y="3762239"/>
            <a:ext cx="784260" cy="7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4BD5B9B-0C8F-47B1-AEA0-FBF4EA713E2B}"/>
              </a:ext>
            </a:extLst>
          </p:cNvPr>
          <p:cNvSpPr/>
          <p:nvPr/>
        </p:nvSpPr>
        <p:spPr>
          <a:xfrm>
            <a:off x="7504043" y="3737391"/>
            <a:ext cx="756071" cy="7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F01591F-5739-44F5-8604-46DFB548D9FB}"/>
              </a:ext>
            </a:extLst>
          </p:cNvPr>
          <p:cNvSpPr/>
          <p:nvPr/>
        </p:nvSpPr>
        <p:spPr>
          <a:xfrm>
            <a:off x="8554249" y="3829602"/>
            <a:ext cx="977900" cy="70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42592E0-BEF6-48C2-A511-BA187F5753D1}"/>
              </a:ext>
            </a:extLst>
          </p:cNvPr>
          <p:cNvSpPr/>
          <p:nvPr/>
        </p:nvSpPr>
        <p:spPr>
          <a:xfrm>
            <a:off x="9687136" y="3737391"/>
            <a:ext cx="1931707" cy="70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F7398B0-BA72-4333-9E64-73B5C4E9660C}"/>
              </a:ext>
            </a:extLst>
          </p:cNvPr>
          <p:cNvSpPr/>
          <p:nvPr/>
        </p:nvSpPr>
        <p:spPr>
          <a:xfrm>
            <a:off x="6425648" y="5009322"/>
            <a:ext cx="923408" cy="1689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8865545-BBF8-48C7-A376-4F60A90487A2}"/>
              </a:ext>
            </a:extLst>
          </p:cNvPr>
          <p:cNvSpPr/>
          <p:nvPr/>
        </p:nvSpPr>
        <p:spPr>
          <a:xfrm>
            <a:off x="7464287" y="4919870"/>
            <a:ext cx="858775" cy="1779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31C93A7-2965-4F85-A6DA-4AB608EC4AD2}"/>
              </a:ext>
            </a:extLst>
          </p:cNvPr>
          <p:cNvSpPr/>
          <p:nvPr/>
        </p:nvSpPr>
        <p:spPr>
          <a:xfrm>
            <a:off x="8478048" y="4919870"/>
            <a:ext cx="1054101" cy="1779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15F0D9-1C76-4734-ACED-815ACE68EB92}"/>
              </a:ext>
            </a:extLst>
          </p:cNvPr>
          <p:cNvSpPr/>
          <p:nvPr/>
        </p:nvSpPr>
        <p:spPr>
          <a:xfrm>
            <a:off x="9638299" y="5462913"/>
            <a:ext cx="2010528" cy="615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0FC2061-07AD-4847-9D66-A2C0A6A5F91A}"/>
              </a:ext>
            </a:extLst>
          </p:cNvPr>
          <p:cNvSpPr/>
          <p:nvPr/>
        </p:nvSpPr>
        <p:spPr>
          <a:xfrm>
            <a:off x="2642737" y="2176374"/>
            <a:ext cx="3225182" cy="800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33868A7-A795-4EE8-9C7E-5668D95785C7}"/>
              </a:ext>
            </a:extLst>
          </p:cNvPr>
          <p:cNvSpPr/>
          <p:nvPr/>
        </p:nvSpPr>
        <p:spPr>
          <a:xfrm>
            <a:off x="2449628" y="3126031"/>
            <a:ext cx="3646371" cy="1631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ABFF69-014E-48A2-8A60-E5CDF90A83CF}"/>
              </a:ext>
            </a:extLst>
          </p:cNvPr>
          <p:cNvSpPr/>
          <p:nvPr/>
        </p:nvSpPr>
        <p:spPr>
          <a:xfrm>
            <a:off x="2279128" y="4919869"/>
            <a:ext cx="3991533" cy="1779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9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BA57B1-578C-4F59-8516-32BAF036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9365" r="6536" b="7976"/>
          <a:stretch/>
        </p:blipFill>
        <p:spPr>
          <a:xfrm>
            <a:off x="0" y="0"/>
            <a:ext cx="11874501" cy="66794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8C47FC-FFA7-45EF-8F63-CCA0A3716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199F5E-E5BA-4FA1-BA5B-71236DF20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9365" r="77973" b="36825"/>
          <a:stretch/>
        </p:blipFill>
        <p:spPr>
          <a:xfrm>
            <a:off x="165100" y="952500"/>
            <a:ext cx="1355785" cy="5842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350201E-3447-40A0-BB08-8A171A9D559E}"/>
              </a:ext>
            </a:extLst>
          </p:cNvPr>
          <p:cNvSpPr/>
          <p:nvPr/>
        </p:nvSpPr>
        <p:spPr>
          <a:xfrm>
            <a:off x="6669157" y="1536700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18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FE8EE1C-D9D5-4BAB-90FD-6F4FE8F07217}"/>
              </a:ext>
            </a:extLst>
          </p:cNvPr>
          <p:cNvSpPr/>
          <p:nvPr/>
        </p:nvSpPr>
        <p:spPr>
          <a:xfrm>
            <a:off x="1177985" y="3748312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35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723F5D3-8681-4EA4-8C2D-A4F55E612B3A}"/>
              </a:ext>
            </a:extLst>
          </p:cNvPr>
          <p:cNvSpPr/>
          <p:nvPr/>
        </p:nvSpPr>
        <p:spPr>
          <a:xfrm>
            <a:off x="2698870" y="3748311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EB86C41-7800-452B-B64F-E5CB625CEA8F}"/>
              </a:ext>
            </a:extLst>
          </p:cNvPr>
          <p:cNvSpPr/>
          <p:nvPr/>
        </p:nvSpPr>
        <p:spPr>
          <a:xfrm>
            <a:off x="6719249" y="3748312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69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AB4CA6B-6F31-49B6-8834-0B31DB5275A9}"/>
              </a:ext>
            </a:extLst>
          </p:cNvPr>
          <p:cNvSpPr/>
          <p:nvPr/>
        </p:nvSpPr>
        <p:spPr>
          <a:xfrm>
            <a:off x="9621673" y="3748311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9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352DB2B-E848-46F2-BFB5-441A98DD7E83}"/>
              </a:ext>
            </a:extLst>
          </p:cNvPr>
          <p:cNvSpPr/>
          <p:nvPr/>
        </p:nvSpPr>
        <p:spPr>
          <a:xfrm>
            <a:off x="883125" y="5959923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57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803BDB4-CBA2-42A9-B78D-7F6D31676D46}"/>
              </a:ext>
            </a:extLst>
          </p:cNvPr>
          <p:cNvSpPr/>
          <p:nvPr/>
        </p:nvSpPr>
        <p:spPr>
          <a:xfrm>
            <a:off x="2404010" y="5959922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0506179-2915-4AC0-AA49-0FA19AEA6371}"/>
              </a:ext>
            </a:extLst>
          </p:cNvPr>
          <p:cNvSpPr/>
          <p:nvPr/>
        </p:nvSpPr>
        <p:spPr>
          <a:xfrm>
            <a:off x="4357050" y="5959921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7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FA813D1-536C-43E6-93B5-C9A0CD7958C6}"/>
              </a:ext>
            </a:extLst>
          </p:cNvPr>
          <p:cNvSpPr/>
          <p:nvPr/>
        </p:nvSpPr>
        <p:spPr>
          <a:xfrm>
            <a:off x="6611434" y="5974679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25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7E10BD2-283A-4947-AB2D-B34855D92D08}"/>
              </a:ext>
            </a:extLst>
          </p:cNvPr>
          <p:cNvSpPr/>
          <p:nvPr/>
        </p:nvSpPr>
        <p:spPr>
          <a:xfrm>
            <a:off x="8132319" y="5974678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ABF3D8B-5463-4BDF-82C8-6FC3A5C4AA31}"/>
              </a:ext>
            </a:extLst>
          </p:cNvPr>
          <p:cNvSpPr/>
          <p:nvPr/>
        </p:nvSpPr>
        <p:spPr>
          <a:xfrm>
            <a:off x="10085359" y="5974677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  <a:endParaRPr lang="en-US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D581C7-54C5-45F8-8E56-7BCC01B6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5800" r="8146" b="61792"/>
          <a:stretch/>
        </p:blipFill>
        <p:spPr>
          <a:xfrm>
            <a:off x="459631" y="800100"/>
            <a:ext cx="10721703" cy="565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7C05BB-85F1-4038-8799-10E5594B8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471DFD6-AA2D-4676-9205-C48B19208D78}"/>
              </a:ext>
            </a:extLst>
          </p:cNvPr>
          <p:cNvSpPr/>
          <p:nvPr/>
        </p:nvSpPr>
        <p:spPr>
          <a:xfrm>
            <a:off x="4870174" y="1739348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7E58CC0-334B-4978-A74F-03063A63A49C}"/>
              </a:ext>
            </a:extLst>
          </p:cNvPr>
          <p:cNvSpPr/>
          <p:nvPr/>
        </p:nvSpPr>
        <p:spPr>
          <a:xfrm>
            <a:off x="6649278" y="2186609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5BCEE3D-2174-4F8C-BBD6-8515F70801CB}"/>
              </a:ext>
            </a:extLst>
          </p:cNvPr>
          <p:cNvSpPr/>
          <p:nvPr/>
        </p:nvSpPr>
        <p:spPr>
          <a:xfrm>
            <a:off x="8428382" y="1570383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5D99F04-0084-40B9-8E52-E71B773B13EA}"/>
              </a:ext>
            </a:extLst>
          </p:cNvPr>
          <p:cNvSpPr/>
          <p:nvPr/>
        </p:nvSpPr>
        <p:spPr>
          <a:xfrm>
            <a:off x="9310426" y="1570383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C95E227-D071-4582-9D4E-34AC3DFC5EEF}"/>
              </a:ext>
            </a:extLst>
          </p:cNvPr>
          <p:cNvSpPr/>
          <p:nvPr/>
        </p:nvSpPr>
        <p:spPr>
          <a:xfrm>
            <a:off x="3091070" y="3359427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98B0C60-BFBC-49F1-A669-BEECF30A66CD}"/>
              </a:ext>
            </a:extLst>
          </p:cNvPr>
          <p:cNvSpPr/>
          <p:nvPr/>
        </p:nvSpPr>
        <p:spPr>
          <a:xfrm>
            <a:off x="5715000" y="3707296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C40FC6C-1A72-4805-97E9-EA367DFB4F1B}"/>
              </a:ext>
            </a:extLst>
          </p:cNvPr>
          <p:cNvSpPr/>
          <p:nvPr/>
        </p:nvSpPr>
        <p:spPr>
          <a:xfrm>
            <a:off x="6649278" y="3707296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03F910E-BDC1-412C-9CB4-44AB29AE2738}"/>
              </a:ext>
            </a:extLst>
          </p:cNvPr>
          <p:cNvSpPr/>
          <p:nvPr/>
        </p:nvSpPr>
        <p:spPr>
          <a:xfrm>
            <a:off x="7583556" y="3498574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1C403A3-2220-49C5-B094-CDDD5DA42F49}"/>
              </a:ext>
            </a:extLst>
          </p:cNvPr>
          <p:cNvSpPr/>
          <p:nvPr/>
        </p:nvSpPr>
        <p:spPr>
          <a:xfrm>
            <a:off x="10207486" y="3359427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62CF66D-6921-49C4-BD73-D2900BD0AD32}"/>
              </a:ext>
            </a:extLst>
          </p:cNvPr>
          <p:cNvSpPr/>
          <p:nvPr/>
        </p:nvSpPr>
        <p:spPr>
          <a:xfrm>
            <a:off x="4892483" y="4898888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2DA05FA-56A8-4165-9E5F-3B4036B4F959}"/>
              </a:ext>
            </a:extLst>
          </p:cNvPr>
          <p:cNvSpPr/>
          <p:nvPr/>
        </p:nvSpPr>
        <p:spPr>
          <a:xfrm>
            <a:off x="5737309" y="5227982"/>
            <a:ext cx="844826" cy="894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8FAB999-C26B-46A9-8023-EF7C240B1F61}"/>
              </a:ext>
            </a:extLst>
          </p:cNvPr>
          <p:cNvSpPr/>
          <p:nvPr/>
        </p:nvSpPr>
        <p:spPr>
          <a:xfrm>
            <a:off x="6671587" y="5287620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5182CFC-A0A4-4A13-BBBB-AD9BDC133A75}"/>
              </a:ext>
            </a:extLst>
          </p:cNvPr>
          <p:cNvSpPr/>
          <p:nvPr/>
        </p:nvSpPr>
        <p:spPr>
          <a:xfrm>
            <a:off x="8406754" y="4780721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089FA50-666D-44CD-AF8D-B8A01A1D7FBD}"/>
              </a:ext>
            </a:extLst>
          </p:cNvPr>
          <p:cNvSpPr/>
          <p:nvPr/>
        </p:nvSpPr>
        <p:spPr>
          <a:xfrm>
            <a:off x="9341032" y="4707282"/>
            <a:ext cx="844826" cy="894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98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D581C7-54C5-45F8-8E56-7BCC01B6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38062" r="8686" b="9230"/>
          <a:stretch/>
        </p:blipFill>
        <p:spPr>
          <a:xfrm>
            <a:off x="2288432" y="79970"/>
            <a:ext cx="7735244" cy="67780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5A9768-B27D-4494-B0A6-94DC64818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9506DC8-5107-4145-8889-993BB311F6AE}"/>
              </a:ext>
            </a:extLst>
          </p:cNvPr>
          <p:cNvCxnSpPr>
            <a:cxnSpLocks/>
          </p:cNvCxnSpPr>
          <p:nvPr/>
        </p:nvCxnSpPr>
        <p:spPr>
          <a:xfrm flipH="1" flipV="1">
            <a:off x="6563142" y="2176672"/>
            <a:ext cx="1432132" cy="1431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4C72C44-646C-4B76-A8AA-54FB4ACF2071}"/>
              </a:ext>
            </a:extLst>
          </p:cNvPr>
          <p:cNvSpPr/>
          <p:nvPr/>
        </p:nvSpPr>
        <p:spPr>
          <a:xfrm>
            <a:off x="5825728" y="3021496"/>
            <a:ext cx="3030037" cy="2616635"/>
          </a:xfrm>
          <a:custGeom>
            <a:avLst/>
            <a:gdLst>
              <a:gd name="connsiteX0" fmla="*/ 3030037 w 3030037"/>
              <a:gd name="connsiteY0" fmla="*/ 0 h 2616635"/>
              <a:gd name="connsiteX1" fmla="*/ 1559046 w 3030037"/>
              <a:gd name="connsiteY1" fmla="*/ 288234 h 2616635"/>
              <a:gd name="connsiteX2" fmla="*/ 922942 w 3030037"/>
              <a:gd name="connsiteY2" fmla="*/ 1371600 h 2616635"/>
              <a:gd name="connsiteX3" fmla="*/ 78115 w 3030037"/>
              <a:gd name="connsiteY3" fmla="*/ 2494721 h 2616635"/>
              <a:gd name="connsiteX4" fmla="*/ 88055 w 3030037"/>
              <a:gd name="connsiteY4" fmla="*/ 2534478 h 261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037" h="2616635">
                <a:moveTo>
                  <a:pt x="3030037" y="0"/>
                </a:moveTo>
                <a:cubicBezTo>
                  <a:pt x="2470132" y="29817"/>
                  <a:pt x="1910228" y="59634"/>
                  <a:pt x="1559046" y="288234"/>
                </a:cubicBezTo>
                <a:cubicBezTo>
                  <a:pt x="1207864" y="516834"/>
                  <a:pt x="1169764" y="1003852"/>
                  <a:pt x="922942" y="1371600"/>
                </a:cubicBezTo>
                <a:cubicBezTo>
                  <a:pt x="676120" y="1739348"/>
                  <a:pt x="217263" y="2300908"/>
                  <a:pt x="78115" y="2494721"/>
                </a:cubicBezTo>
                <a:cubicBezTo>
                  <a:pt x="-61033" y="2688534"/>
                  <a:pt x="13511" y="2611506"/>
                  <a:pt x="88055" y="253447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AEE4059-D85D-45A9-8ABD-778B0D4B56C6}"/>
              </a:ext>
            </a:extLst>
          </p:cNvPr>
          <p:cNvSpPr/>
          <p:nvPr/>
        </p:nvSpPr>
        <p:spPr>
          <a:xfrm>
            <a:off x="4840357" y="2286000"/>
            <a:ext cx="2514600" cy="2216426"/>
          </a:xfrm>
          <a:custGeom>
            <a:avLst/>
            <a:gdLst>
              <a:gd name="connsiteX0" fmla="*/ 0 w 2514600"/>
              <a:gd name="connsiteY0" fmla="*/ 0 h 2216426"/>
              <a:gd name="connsiteX1" fmla="*/ 1719469 w 2514600"/>
              <a:gd name="connsiteY1" fmla="*/ 735496 h 2216426"/>
              <a:gd name="connsiteX2" fmla="*/ 2514600 w 2514600"/>
              <a:gd name="connsiteY2" fmla="*/ 2216426 h 221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2216426">
                <a:moveTo>
                  <a:pt x="0" y="0"/>
                </a:moveTo>
                <a:cubicBezTo>
                  <a:pt x="650184" y="183046"/>
                  <a:pt x="1300369" y="366092"/>
                  <a:pt x="1719469" y="735496"/>
                </a:cubicBezTo>
                <a:cubicBezTo>
                  <a:pt x="2138569" y="1104900"/>
                  <a:pt x="2326584" y="1660663"/>
                  <a:pt x="2514600" y="221642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36B3EB3D-DD06-4E2F-B940-EE9A0B9EE2F8}"/>
              </a:ext>
            </a:extLst>
          </p:cNvPr>
          <p:cNvSpPr/>
          <p:nvPr/>
        </p:nvSpPr>
        <p:spPr>
          <a:xfrm>
            <a:off x="4015409" y="2186609"/>
            <a:ext cx="3637721" cy="1967948"/>
          </a:xfrm>
          <a:custGeom>
            <a:avLst/>
            <a:gdLst>
              <a:gd name="connsiteX0" fmla="*/ 3637721 w 3637721"/>
              <a:gd name="connsiteY0" fmla="*/ 0 h 1967948"/>
              <a:gd name="connsiteX1" fmla="*/ 1053548 w 3637721"/>
              <a:gd name="connsiteY1" fmla="*/ 735495 h 1967948"/>
              <a:gd name="connsiteX2" fmla="*/ 0 w 3637721"/>
              <a:gd name="connsiteY2" fmla="*/ 1967948 h 196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7721" h="1967948">
                <a:moveTo>
                  <a:pt x="3637721" y="0"/>
                </a:moveTo>
                <a:cubicBezTo>
                  <a:pt x="2648778" y="203752"/>
                  <a:pt x="1659835" y="407504"/>
                  <a:pt x="1053548" y="735495"/>
                </a:cubicBezTo>
                <a:cubicBezTo>
                  <a:pt x="447261" y="1063486"/>
                  <a:pt x="223630" y="1515717"/>
                  <a:pt x="0" y="196794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7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FE3F54-7117-4AD4-A1F1-E5AEBBD30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t="13099" r="5879" b="44375"/>
          <a:stretch/>
        </p:blipFill>
        <p:spPr>
          <a:xfrm>
            <a:off x="2069431" y="77002"/>
            <a:ext cx="9323827" cy="6554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6753A4-FAAB-4439-9125-069F33BB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2A44B48-A982-4AE5-8FDF-4526879D416D}"/>
              </a:ext>
            </a:extLst>
          </p:cNvPr>
          <p:cNvSpPr/>
          <p:nvPr/>
        </p:nvSpPr>
        <p:spPr>
          <a:xfrm>
            <a:off x="8032705" y="2668595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604EF6-99B0-4E09-B869-1850D9768047}"/>
              </a:ext>
            </a:extLst>
          </p:cNvPr>
          <p:cNvSpPr/>
          <p:nvPr/>
        </p:nvSpPr>
        <p:spPr>
          <a:xfrm>
            <a:off x="9567866" y="2666877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07888B-CB55-40DC-83CA-6742811736AE}"/>
              </a:ext>
            </a:extLst>
          </p:cNvPr>
          <p:cNvSpPr/>
          <p:nvPr/>
        </p:nvSpPr>
        <p:spPr>
          <a:xfrm>
            <a:off x="8195044" y="4212473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19643FB-D991-4516-BEB1-482618A7096C}"/>
              </a:ext>
            </a:extLst>
          </p:cNvPr>
          <p:cNvSpPr/>
          <p:nvPr/>
        </p:nvSpPr>
        <p:spPr>
          <a:xfrm>
            <a:off x="9690449" y="4210755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9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A9394CD-9718-46EC-9A11-260CB6F8A8DF}"/>
              </a:ext>
            </a:extLst>
          </p:cNvPr>
          <p:cNvSpPr/>
          <p:nvPr/>
        </p:nvSpPr>
        <p:spPr>
          <a:xfrm>
            <a:off x="8185105" y="5830661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2A4FBE0-6C78-4658-9845-F889BAB4D326}"/>
              </a:ext>
            </a:extLst>
          </p:cNvPr>
          <p:cNvSpPr/>
          <p:nvPr/>
        </p:nvSpPr>
        <p:spPr>
          <a:xfrm>
            <a:off x="9720266" y="5828943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9A0B1FE-D36C-4D4E-9AEC-9E04A61A3DCD}"/>
              </a:ext>
            </a:extLst>
          </p:cNvPr>
          <p:cNvSpPr/>
          <p:nvPr/>
        </p:nvSpPr>
        <p:spPr>
          <a:xfrm>
            <a:off x="7061983" y="4210755"/>
            <a:ext cx="560618" cy="5307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59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CB67C2E-C5EB-4D17-BFAE-7C81F60FB753}"/>
              </a:ext>
            </a:extLst>
          </p:cNvPr>
          <p:cNvSpPr/>
          <p:nvPr/>
        </p:nvSpPr>
        <p:spPr>
          <a:xfrm>
            <a:off x="7032975" y="5813850"/>
            <a:ext cx="589626" cy="5307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66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FE3F54-7117-4AD4-A1F1-E5AEBBD30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t="58747" r="10460" b="8968"/>
          <a:stretch/>
        </p:blipFill>
        <p:spPr>
          <a:xfrm>
            <a:off x="1980649" y="77002"/>
            <a:ext cx="10247722" cy="5746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6753A4-FAAB-4439-9125-069F33BB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7F8823-8B38-4F5A-9C08-3AA6B0676786}"/>
              </a:ext>
            </a:extLst>
          </p:cNvPr>
          <p:cNvSpPr/>
          <p:nvPr/>
        </p:nvSpPr>
        <p:spPr>
          <a:xfrm>
            <a:off x="4851133" y="77002"/>
            <a:ext cx="4494998" cy="827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96647C9-F266-4775-A611-DB922E07DDCE}"/>
              </a:ext>
            </a:extLst>
          </p:cNvPr>
          <p:cNvSpPr/>
          <p:nvPr/>
        </p:nvSpPr>
        <p:spPr>
          <a:xfrm>
            <a:off x="7546569" y="1974114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435DCF-441B-4297-816A-7E960B9BDB58}"/>
              </a:ext>
            </a:extLst>
          </p:cNvPr>
          <p:cNvSpPr/>
          <p:nvPr/>
        </p:nvSpPr>
        <p:spPr>
          <a:xfrm>
            <a:off x="9311406" y="1952896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AA0CD3-4440-4AAD-A71B-9E16DFF523CC}"/>
              </a:ext>
            </a:extLst>
          </p:cNvPr>
          <p:cNvSpPr/>
          <p:nvPr/>
        </p:nvSpPr>
        <p:spPr>
          <a:xfrm>
            <a:off x="7803143" y="4500117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A0FCB4-0504-41AB-B028-D4BD4ABEC514}"/>
              </a:ext>
            </a:extLst>
          </p:cNvPr>
          <p:cNvSpPr/>
          <p:nvPr/>
        </p:nvSpPr>
        <p:spPr>
          <a:xfrm>
            <a:off x="9567980" y="447889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6B1502E-EA29-40B0-8CD4-7F46D713542C}"/>
              </a:ext>
            </a:extLst>
          </p:cNvPr>
          <p:cNvSpPr/>
          <p:nvPr/>
        </p:nvSpPr>
        <p:spPr>
          <a:xfrm>
            <a:off x="6496624" y="447889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F6023C-F595-410B-A9F5-16EBA6AF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6561" r="7973" b="37299"/>
          <a:stretch/>
        </p:blipFill>
        <p:spPr>
          <a:xfrm>
            <a:off x="2252312" y="77002"/>
            <a:ext cx="7074568" cy="6786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37E2DF-EFAC-4311-BF33-01A229E54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A7272FB-EB4D-4A57-A714-B46E650DD67A}"/>
              </a:ext>
            </a:extLst>
          </p:cNvPr>
          <p:cNvSpPr/>
          <p:nvPr/>
        </p:nvSpPr>
        <p:spPr>
          <a:xfrm>
            <a:off x="4560425" y="1111330"/>
            <a:ext cx="2511707" cy="3217602"/>
          </a:xfrm>
          <a:custGeom>
            <a:avLst/>
            <a:gdLst>
              <a:gd name="connsiteX0" fmla="*/ 0 w 2511707"/>
              <a:gd name="connsiteY0" fmla="*/ 1736042 h 3217602"/>
              <a:gd name="connsiteX1" fmla="*/ 902826 w 2511707"/>
              <a:gd name="connsiteY1" fmla="*/ 370229 h 3217602"/>
              <a:gd name="connsiteX2" fmla="*/ 1666755 w 2511707"/>
              <a:gd name="connsiteY2" fmla="*/ 231333 h 3217602"/>
              <a:gd name="connsiteX3" fmla="*/ 2511707 w 2511707"/>
              <a:gd name="connsiteY3" fmla="*/ 3217602 h 321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1707" h="3217602">
                <a:moveTo>
                  <a:pt x="0" y="1736042"/>
                </a:moveTo>
                <a:cubicBezTo>
                  <a:pt x="312517" y="1178528"/>
                  <a:pt x="625034" y="621014"/>
                  <a:pt x="902826" y="370229"/>
                </a:cubicBezTo>
                <a:cubicBezTo>
                  <a:pt x="1180619" y="119444"/>
                  <a:pt x="1398608" y="-243229"/>
                  <a:pt x="1666755" y="231333"/>
                </a:cubicBezTo>
                <a:cubicBezTo>
                  <a:pt x="1934902" y="705895"/>
                  <a:pt x="2223304" y="1961748"/>
                  <a:pt x="2511707" y="321760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5D2E8D61-4A29-46D7-8BD5-BFAC88853AAF}"/>
              </a:ext>
            </a:extLst>
          </p:cNvPr>
          <p:cNvSpPr/>
          <p:nvPr/>
        </p:nvSpPr>
        <p:spPr>
          <a:xfrm>
            <a:off x="4595149" y="2905246"/>
            <a:ext cx="2430684" cy="1460297"/>
          </a:xfrm>
          <a:custGeom>
            <a:avLst/>
            <a:gdLst>
              <a:gd name="connsiteX0" fmla="*/ 0 w 2430684"/>
              <a:gd name="connsiteY0" fmla="*/ 1412111 h 1460297"/>
              <a:gd name="connsiteX1" fmla="*/ 902826 w 2430684"/>
              <a:gd name="connsiteY1" fmla="*/ 1377387 h 1460297"/>
              <a:gd name="connsiteX2" fmla="*/ 1701479 w 2430684"/>
              <a:gd name="connsiteY2" fmla="*/ 1354238 h 1460297"/>
              <a:gd name="connsiteX3" fmla="*/ 2430684 w 2430684"/>
              <a:gd name="connsiteY3" fmla="*/ 0 h 146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684" h="1460297">
                <a:moveTo>
                  <a:pt x="0" y="1412111"/>
                </a:moveTo>
                <a:lnTo>
                  <a:pt x="902826" y="1377387"/>
                </a:lnTo>
                <a:cubicBezTo>
                  <a:pt x="1186406" y="1367742"/>
                  <a:pt x="1446836" y="1583803"/>
                  <a:pt x="1701479" y="1354238"/>
                </a:cubicBezTo>
                <a:cubicBezTo>
                  <a:pt x="1956122" y="1124673"/>
                  <a:pt x="2193403" y="562336"/>
                  <a:pt x="243068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805E0AB-B426-4479-BE64-1301C96A7345}"/>
              </a:ext>
            </a:extLst>
          </p:cNvPr>
          <p:cNvSpPr/>
          <p:nvPr/>
        </p:nvSpPr>
        <p:spPr>
          <a:xfrm>
            <a:off x="4514127" y="1481559"/>
            <a:ext cx="2558005" cy="4352082"/>
          </a:xfrm>
          <a:custGeom>
            <a:avLst/>
            <a:gdLst>
              <a:gd name="connsiteX0" fmla="*/ 0 w 2558005"/>
              <a:gd name="connsiteY0" fmla="*/ 4352082 h 4352082"/>
              <a:gd name="connsiteX1" fmla="*/ 937549 w 2558005"/>
              <a:gd name="connsiteY1" fmla="*/ 1400537 h 4352082"/>
              <a:gd name="connsiteX2" fmla="*/ 1817225 w 2558005"/>
              <a:gd name="connsiteY2" fmla="*/ 1331089 h 4352082"/>
              <a:gd name="connsiteX3" fmla="*/ 2558005 w 2558005"/>
              <a:gd name="connsiteY3" fmla="*/ 0 h 435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8005" h="4352082">
                <a:moveTo>
                  <a:pt x="0" y="4352082"/>
                </a:moveTo>
                <a:cubicBezTo>
                  <a:pt x="317339" y="3128059"/>
                  <a:pt x="634678" y="1904036"/>
                  <a:pt x="937549" y="1400537"/>
                </a:cubicBezTo>
                <a:cubicBezTo>
                  <a:pt x="1240420" y="897038"/>
                  <a:pt x="1547149" y="1564512"/>
                  <a:pt x="1817225" y="1331089"/>
                </a:cubicBezTo>
                <a:cubicBezTo>
                  <a:pt x="2087301" y="1097666"/>
                  <a:pt x="2322653" y="548833"/>
                  <a:pt x="2558005" y="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F6023C-F595-410B-A9F5-16EBA6AF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62374" r="9769" b="8394"/>
          <a:stretch/>
        </p:blipFill>
        <p:spPr>
          <a:xfrm>
            <a:off x="771381" y="1331844"/>
            <a:ext cx="10367516" cy="5178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37E2DF-EFAC-4311-BF33-01A229E54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39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3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32778" r="20003" b="47333"/>
          <a:stretch/>
        </p:blipFill>
        <p:spPr>
          <a:xfrm>
            <a:off x="1865243" y="1192696"/>
            <a:ext cx="8023674" cy="37967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5AE78F8-D520-430E-82A6-C9D4EAEA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30A709-DB8A-4B1E-8DEF-9B100B841BF3}"/>
              </a:ext>
            </a:extLst>
          </p:cNvPr>
          <p:cNvSpPr/>
          <p:nvPr/>
        </p:nvSpPr>
        <p:spPr>
          <a:xfrm>
            <a:off x="5877080" y="2196548"/>
            <a:ext cx="2968746" cy="2004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37E1C2B-791A-407E-882A-3D0CA485EA5F}"/>
              </a:ext>
            </a:extLst>
          </p:cNvPr>
          <p:cNvSpPr/>
          <p:nvPr/>
        </p:nvSpPr>
        <p:spPr>
          <a:xfrm>
            <a:off x="5877080" y="4201491"/>
            <a:ext cx="3227163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7912C0-C4B7-418F-A253-A8DC15D4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13635" r="10620" b="29409"/>
          <a:stretch/>
        </p:blipFill>
        <p:spPr>
          <a:xfrm>
            <a:off x="2189921" y="0"/>
            <a:ext cx="6874565" cy="6874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D143A1-45F9-4D0E-9E96-57E843680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91BA7A-31C5-41AA-9A8B-0EC032EF84CB}"/>
              </a:ext>
            </a:extLst>
          </p:cNvPr>
          <p:cNvSpPr/>
          <p:nvPr/>
        </p:nvSpPr>
        <p:spPr>
          <a:xfrm>
            <a:off x="4490853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CAB902-DBA3-466E-A82A-C634C2C8EC5B}"/>
              </a:ext>
            </a:extLst>
          </p:cNvPr>
          <p:cNvSpPr/>
          <p:nvPr/>
        </p:nvSpPr>
        <p:spPr>
          <a:xfrm>
            <a:off x="5104436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81FA525-FA7E-4ACF-B757-C456BCAB8C1E}"/>
              </a:ext>
            </a:extLst>
          </p:cNvPr>
          <p:cNvSpPr/>
          <p:nvPr/>
        </p:nvSpPr>
        <p:spPr>
          <a:xfrm>
            <a:off x="5718019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7DD874-E0B8-40DF-ACC0-FEF73DB979C1}"/>
              </a:ext>
            </a:extLst>
          </p:cNvPr>
          <p:cNvSpPr/>
          <p:nvPr/>
        </p:nvSpPr>
        <p:spPr>
          <a:xfrm>
            <a:off x="6331602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6CA08E-64C9-41A2-A0ED-D30DFC8F9ABA}"/>
              </a:ext>
            </a:extLst>
          </p:cNvPr>
          <p:cNvSpPr/>
          <p:nvPr/>
        </p:nvSpPr>
        <p:spPr>
          <a:xfrm>
            <a:off x="4490853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F1144B-B197-4DD5-8F01-D24D63D35685}"/>
              </a:ext>
            </a:extLst>
          </p:cNvPr>
          <p:cNvSpPr/>
          <p:nvPr/>
        </p:nvSpPr>
        <p:spPr>
          <a:xfrm>
            <a:off x="5104436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D748A4-9629-4E1B-AC38-6D137AC4A5E2}"/>
              </a:ext>
            </a:extLst>
          </p:cNvPr>
          <p:cNvSpPr/>
          <p:nvPr/>
        </p:nvSpPr>
        <p:spPr>
          <a:xfrm>
            <a:off x="5718019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DABDF2F-D11C-4D71-A806-1BD9D5CDAF2B}"/>
              </a:ext>
            </a:extLst>
          </p:cNvPr>
          <p:cNvSpPr/>
          <p:nvPr/>
        </p:nvSpPr>
        <p:spPr>
          <a:xfrm>
            <a:off x="6331602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6BF5069-62A3-42E3-9925-4B4DF2EAE174}"/>
              </a:ext>
            </a:extLst>
          </p:cNvPr>
          <p:cNvSpPr/>
          <p:nvPr/>
        </p:nvSpPr>
        <p:spPr>
          <a:xfrm>
            <a:off x="4494333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4906EDE-AE99-4D5A-9D77-8A448E16A639}"/>
              </a:ext>
            </a:extLst>
          </p:cNvPr>
          <p:cNvSpPr/>
          <p:nvPr/>
        </p:nvSpPr>
        <p:spPr>
          <a:xfrm>
            <a:off x="5107916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E01C6C0-2E2E-4116-A6FB-8FD2FE8D289B}"/>
              </a:ext>
            </a:extLst>
          </p:cNvPr>
          <p:cNvSpPr/>
          <p:nvPr/>
        </p:nvSpPr>
        <p:spPr>
          <a:xfrm>
            <a:off x="5721499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AD95A8C-C3DF-40E7-8241-635A479EC7F1}"/>
              </a:ext>
            </a:extLst>
          </p:cNvPr>
          <p:cNvSpPr/>
          <p:nvPr/>
        </p:nvSpPr>
        <p:spPr>
          <a:xfrm>
            <a:off x="6335082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86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7912C0-C4B7-418F-A253-A8DC15D4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70289" r="10918" b="9728"/>
          <a:stretch/>
        </p:blipFill>
        <p:spPr>
          <a:xfrm>
            <a:off x="579782" y="1232452"/>
            <a:ext cx="11218378" cy="3935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D143A1-45F9-4D0E-9E96-57E843680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0DABF3-EA21-4B0D-AFC8-E2C7F56CC63F}"/>
              </a:ext>
            </a:extLst>
          </p:cNvPr>
          <p:cNvSpPr/>
          <p:nvPr/>
        </p:nvSpPr>
        <p:spPr>
          <a:xfrm>
            <a:off x="1280513" y="2447041"/>
            <a:ext cx="607921" cy="624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37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209F56-FBD3-4D69-8581-499A55CB6E5D}"/>
              </a:ext>
            </a:extLst>
          </p:cNvPr>
          <p:cNvSpPr/>
          <p:nvPr/>
        </p:nvSpPr>
        <p:spPr>
          <a:xfrm>
            <a:off x="1286426" y="325009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50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D5CF848-952B-4F68-BA58-992BB57567C8}"/>
              </a:ext>
            </a:extLst>
          </p:cNvPr>
          <p:cNvSpPr/>
          <p:nvPr/>
        </p:nvSpPr>
        <p:spPr>
          <a:xfrm>
            <a:off x="1286426" y="4065433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4586A4-CD66-42BE-AC17-6D94F0BB992D}"/>
              </a:ext>
            </a:extLst>
          </p:cNvPr>
          <p:cNvSpPr/>
          <p:nvPr/>
        </p:nvSpPr>
        <p:spPr>
          <a:xfrm>
            <a:off x="8039122" y="2455807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6A11001-F001-4C09-AE81-065F3CFBDD0D}"/>
              </a:ext>
            </a:extLst>
          </p:cNvPr>
          <p:cNvSpPr/>
          <p:nvPr/>
        </p:nvSpPr>
        <p:spPr>
          <a:xfrm>
            <a:off x="9964670" y="2455807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9431C32-8CDA-4854-9EA2-E2FBF68645A8}"/>
              </a:ext>
            </a:extLst>
          </p:cNvPr>
          <p:cNvSpPr/>
          <p:nvPr/>
        </p:nvSpPr>
        <p:spPr>
          <a:xfrm>
            <a:off x="8039122" y="3260034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D47ACF3-569E-403C-96BC-1DA08D882272}"/>
              </a:ext>
            </a:extLst>
          </p:cNvPr>
          <p:cNvSpPr/>
          <p:nvPr/>
        </p:nvSpPr>
        <p:spPr>
          <a:xfrm>
            <a:off x="9964670" y="3260034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2056F06-8909-497C-94AE-6DE7D543367B}"/>
              </a:ext>
            </a:extLst>
          </p:cNvPr>
          <p:cNvSpPr/>
          <p:nvPr/>
        </p:nvSpPr>
        <p:spPr>
          <a:xfrm>
            <a:off x="8039122" y="4065433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9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0C5A1C-DC9D-4D47-BDBE-1A90259054F3}"/>
              </a:ext>
            </a:extLst>
          </p:cNvPr>
          <p:cNvSpPr/>
          <p:nvPr/>
        </p:nvSpPr>
        <p:spPr>
          <a:xfrm>
            <a:off x="9964670" y="4065433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1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660135-9B6E-4AB6-BF8D-BD0F330A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36" r="10435" b="61596"/>
          <a:stretch/>
        </p:blipFill>
        <p:spPr>
          <a:xfrm>
            <a:off x="552762" y="0"/>
            <a:ext cx="10191656" cy="5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1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660135-9B6E-4AB6-BF8D-BD0F330A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37332" r="7710" b="8040"/>
          <a:stretch/>
        </p:blipFill>
        <p:spPr>
          <a:xfrm>
            <a:off x="1371600" y="0"/>
            <a:ext cx="7188200" cy="66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53968" r="9966" b="9373"/>
          <a:stretch/>
        </p:blipFill>
        <p:spPr>
          <a:xfrm>
            <a:off x="2153478" y="51575"/>
            <a:ext cx="9766571" cy="66183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5AE78F8-D520-430E-82A6-C9D4EAEA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784326E-1006-4EC5-A8F4-94D0841A7CD1}"/>
              </a:ext>
            </a:extLst>
          </p:cNvPr>
          <p:cNvSpPr/>
          <p:nvPr/>
        </p:nvSpPr>
        <p:spPr>
          <a:xfrm>
            <a:off x="4483100" y="95305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1CB4414-3145-4187-B43F-14F939811EA1}"/>
              </a:ext>
            </a:extLst>
          </p:cNvPr>
          <p:cNvSpPr/>
          <p:nvPr/>
        </p:nvSpPr>
        <p:spPr>
          <a:xfrm>
            <a:off x="5557212" y="958021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F64A727-3239-4409-8D4F-30CBC27E5E84}"/>
              </a:ext>
            </a:extLst>
          </p:cNvPr>
          <p:cNvSpPr/>
          <p:nvPr/>
        </p:nvSpPr>
        <p:spPr>
          <a:xfrm>
            <a:off x="2400300" y="2071756"/>
            <a:ext cx="11684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A3BE63-5B5E-488E-893C-CDA70CA1850F}"/>
              </a:ext>
            </a:extLst>
          </p:cNvPr>
          <p:cNvSpPr/>
          <p:nvPr/>
        </p:nvSpPr>
        <p:spPr>
          <a:xfrm>
            <a:off x="3392556" y="1397000"/>
            <a:ext cx="480599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â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B36E33-F02C-4067-9FB4-A84F0B0A48AC}"/>
              </a:ext>
            </a:extLst>
          </p:cNvPr>
          <p:cNvSpPr/>
          <p:nvPr/>
        </p:nvSpPr>
        <p:spPr>
          <a:xfrm>
            <a:off x="3551168" y="2553252"/>
            <a:ext cx="480599" cy="43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9291F28-0FCE-48C1-B615-556F2E8BF881}"/>
              </a:ext>
            </a:extLst>
          </p:cNvPr>
          <p:cNvSpPr/>
          <p:nvPr/>
        </p:nvSpPr>
        <p:spPr>
          <a:xfrm>
            <a:off x="4400553" y="2071756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2CB5C7-4593-4FA5-B8EB-67BBC53A65AF}"/>
              </a:ext>
            </a:extLst>
          </p:cNvPr>
          <p:cNvSpPr/>
          <p:nvPr/>
        </p:nvSpPr>
        <p:spPr>
          <a:xfrm>
            <a:off x="5474665" y="2046908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7CB3BB-DF09-4B64-893F-2036E74DB4C2}"/>
              </a:ext>
            </a:extLst>
          </p:cNvPr>
          <p:cNvSpPr/>
          <p:nvPr/>
        </p:nvSpPr>
        <p:spPr>
          <a:xfrm>
            <a:off x="2438400" y="3186373"/>
            <a:ext cx="13335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49B83F-96C4-4A3B-BBB2-647819CE6813}"/>
              </a:ext>
            </a:extLst>
          </p:cNvPr>
          <p:cNvSpPr/>
          <p:nvPr/>
        </p:nvSpPr>
        <p:spPr>
          <a:xfrm>
            <a:off x="3771900" y="3493604"/>
            <a:ext cx="432593" cy="42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26C4617-EE29-47E8-9CC8-7EAA4764E61F}"/>
              </a:ext>
            </a:extLst>
          </p:cNvPr>
          <p:cNvSpPr/>
          <p:nvPr/>
        </p:nvSpPr>
        <p:spPr>
          <a:xfrm>
            <a:off x="4438653" y="3186373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980D9CE-D35A-4B36-8DB1-BD350A376AA8}"/>
              </a:ext>
            </a:extLst>
          </p:cNvPr>
          <p:cNvSpPr/>
          <p:nvPr/>
        </p:nvSpPr>
        <p:spPr>
          <a:xfrm>
            <a:off x="5512765" y="3161525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AF51A30-69DE-4890-A5D0-26F0E1B65918}"/>
              </a:ext>
            </a:extLst>
          </p:cNvPr>
          <p:cNvSpPr/>
          <p:nvPr/>
        </p:nvSpPr>
        <p:spPr>
          <a:xfrm>
            <a:off x="2438399" y="4276142"/>
            <a:ext cx="159336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4ADF13D-E6E1-4EF0-896B-62E5E7FBBB5B}"/>
              </a:ext>
            </a:extLst>
          </p:cNvPr>
          <p:cNvSpPr/>
          <p:nvPr/>
        </p:nvSpPr>
        <p:spPr>
          <a:xfrm>
            <a:off x="4031766" y="4757638"/>
            <a:ext cx="284921" cy="42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551276-940E-4E64-851C-037341ADE7EC}"/>
              </a:ext>
            </a:extLst>
          </p:cNvPr>
          <p:cNvSpPr/>
          <p:nvPr/>
        </p:nvSpPr>
        <p:spPr>
          <a:xfrm>
            <a:off x="4438653" y="427614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DE00C08-C9BE-4CD0-B01B-8E88BF780AD8}"/>
              </a:ext>
            </a:extLst>
          </p:cNvPr>
          <p:cNvSpPr/>
          <p:nvPr/>
        </p:nvSpPr>
        <p:spPr>
          <a:xfrm>
            <a:off x="5512765" y="4251294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EAA9647-0F93-4FA4-8E1A-985E292D5E1C}"/>
              </a:ext>
            </a:extLst>
          </p:cNvPr>
          <p:cNvSpPr/>
          <p:nvPr/>
        </p:nvSpPr>
        <p:spPr>
          <a:xfrm>
            <a:off x="2438400" y="5302411"/>
            <a:ext cx="1593366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B6E1689-2309-4408-9C08-371B347599AE}"/>
              </a:ext>
            </a:extLst>
          </p:cNvPr>
          <p:cNvSpPr/>
          <p:nvPr/>
        </p:nvSpPr>
        <p:spPr>
          <a:xfrm>
            <a:off x="4031766" y="5820531"/>
            <a:ext cx="304456" cy="344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E5F2614-E74A-4D4C-9968-B91CEE4CC633}"/>
              </a:ext>
            </a:extLst>
          </p:cNvPr>
          <p:cNvSpPr/>
          <p:nvPr/>
        </p:nvSpPr>
        <p:spPr>
          <a:xfrm>
            <a:off x="4438653" y="5302411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1492C23-EE40-4FBE-8CB9-0662FFC3C7E6}"/>
              </a:ext>
            </a:extLst>
          </p:cNvPr>
          <p:cNvSpPr/>
          <p:nvPr/>
        </p:nvSpPr>
        <p:spPr>
          <a:xfrm>
            <a:off x="5512765" y="5277563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7ED056A-8ADB-45B0-8B92-6B4418DFED70}"/>
              </a:ext>
            </a:extLst>
          </p:cNvPr>
          <p:cNvSpPr/>
          <p:nvPr/>
        </p:nvSpPr>
        <p:spPr>
          <a:xfrm>
            <a:off x="7182123" y="1017104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A79D8A4-0961-434F-BE26-B4AF32829AFC}"/>
              </a:ext>
            </a:extLst>
          </p:cNvPr>
          <p:cNvSpPr/>
          <p:nvPr/>
        </p:nvSpPr>
        <p:spPr>
          <a:xfrm>
            <a:off x="9173745" y="95305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4770531-AE59-47D5-A579-BA4E9718AD72}"/>
              </a:ext>
            </a:extLst>
          </p:cNvPr>
          <p:cNvSpPr/>
          <p:nvPr/>
        </p:nvSpPr>
        <p:spPr>
          <a:xfrm>
            <a:off x="10299833" y="953052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21E806E-DF88-43BF-A19A-2DB25E82296F}"/>
              </a:ext>
            </a:extLst>
          </p:cNvPr>
          <p:cNvSpPr/>
          <p:nvPr/>
        </p:nvSpPr>
        <p:spPr>
          <a:xfrm>
            <a:off x="7182123" y="2096604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0B617D5-FDB1-4423-BA25-728F5F0223E9}"/>
              </a:ext>
            </a:extLst>
          </p:cNvPr>
          <p:cNvSpPr/>
          <p:nvPr/>
        </p:nvSpPr>
        <p:spPr>
          <a:xfrm>
            <a:off x="9173745" y="203255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1BAC74F-CB90-4F51-BE31-F78C04B64B61}"/>
              </a:ext>
            </a:extLst>
          </p:cNvPr>
          <p:cNvSpPr/>
          <p:nvPr/>
        </p:nvSpPr>
        <p:spPr>
          <a:xfrm>
            <a:off x="10299833" y="2032552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2345DF2-1A75-404E-AF9C-6BEBFD324735}"/>
              </a:ext>
            </a:extLst>
          </p:cNvPr>
          <p:cNvSpPr/>
          <p:nvPr/>
        </p:nvSpPr>
        <p:spPr>
          <a:xfrm>
            <a:off x="7131187" y="3161525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D02CAF5-A99E-4573-BADA-428F2281953E}"/>
              </a:ext>
            </a:extLst>
          </p:cNvPr>
          <p:cNvSpPr/>
          <p:nvPr/>
        </p:nvSpPr>
        <p:spPr>
          <a:xfrm>
            <a:off x="9122809" y="3097473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22F8BE6-81CF-428C-9915-276E59E31455}"/>
              </a:ext>
            </a:extLst>
          </p:cNvPr>
          <p:cNvSpPr/>
          <p:nvPr/>
        </p:nvSpPr>
        <p:spPr>
          <a:xfrm>
            <a:off x="10248897" y="3097473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F4B8202-881F-4E16-AEBA-7039511D3706}"/>
              </a:ext>
            </a:extLst>
          </p:cNvPr>
          <p:cNvSpPr/>
          <p:nvPr/>
        </p:nvSpPr>
        <p:spPr>
          <a:xfrm>
            <a:off x="7131187" y="4319227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79AA3D8-F456-4562-877F-7C86EB8C27F3}"/>
              </a:ext>
            </a:extLst>
          </p:cNvPr>
          <p:cNvSpPr/>
          <p:nvPr/>
        </p:nvSpPr>
        <p:spPr>
          <a:xfrm>
            <a:off x="9122809" y="4255175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1877656-226B-4950-A678-194B8AC1A1C5}"/>
              </a:ext>
            </a:extLst>
          </p:cNvPr>
          <p:cNvSpPr/>
          <p:nvPr/>
        </p:nvSpPr>
        <p:spPr>
          <a:xfrm>
            <a:off x="10248897" y="4255175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E7E046E-A401-4B69-90BA-D39F35297593}"/>
              </a:ext>
            </a:extLst>
          </p:cNvPr>
          <p:cNvSpPr/>
          <p:nvPr/>
        </p:nvSpPr>
        <p:spPr>
          <a:xfrm>
            <a:off x="7131187" y="5412877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0D4F858-D276-4D45-BD77-C4E0A21E6E00}"/>
              </a:ext>
            </a:extLst>
          </p:cNvPr>
          <p:cNvSpPr/>
          <p:nvPr/>
        </p:nvSpPr>
        <p:spPr>
          <a:xfrm>
            <a:off x="9122809" y="5348825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8A2BDC4-085D-4654-B54E-C5EDA86082B2}"/>
              </a:ext>
            </a:extLst>
          </p:cNvPr>
          <p:cNvSpPr/>
          <p:nvPr/>
        </p:nvSpPr>
        <p:spPr>
          <a:xfrm>
            <a:off x="10248897" y="5348825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8EEC97-B7DD-4B1B-844D-E96CF1DF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0E512A-DE8B-48F0-892C-8F7169F2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13612" r="7825" b="61928"/>
          <a:stretch/>
        </p:blipFill>
        <p:spPr>
          <a:xfrm>
            <a:off x="186253" y="1200150"/>
            <a:ext cx="11819493" cy="4857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9428155-3503-4C17-A35B-C89F36BDF424}"/>
              </a:ext>
            </a:extLst>
          </p:cNvPr>
          <p:cNvSpPr/>
          <p:nvPr/>
        </p:nvSpPr>
        <p:spPr>
          <a:xfrm>
            <a:off x="10969163" y="3102252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52FC67C-FEEA-4118-A394-ADE408749104}"/>
              </a:ext>
            </a:extLst>
          </p:cNvPr>
          <p:cNvSpPr/>
          <p:nvPr/>
        </p:nvSpPr>
        <p:spPr>
          <a:xfrm>
            <a:off x="5207780" y="5103330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0A3F7B0-A8C1-4033-A27F-871074275A82}"/>
              </a:ext>
            </a:extLst>
          </p:cNvPr>
          <p:cNvSpPr/>
          <p:nvPr/>
        </p:nvSpPr>
        <p:spPr>
          <a:xfrm>
            <a:off x="10969163" y="5103330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8EEC97-B7DD-4B1B-844D-E96CF1DF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0E512A-DE8B-48F0-892C-8F7169F2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37657" r="8760" b="37884"/>
          <a:stretch/>
        </p:blipFill>
        <p:spPr>
          <a:xfrm>
            <a:off x="186253" y="1200150"/>
            <a:ext cx="11611495" cy="4857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FE26303-541F-432D-AF1C-903E93FDA10E}"/>
              </a:ext>
            </a:extLst>
          </p:cNvPr>
          <p:cNvSpPr/>
          <p:nvPr/>
        </p:nvSpPr>
        <p:spPr>
          <a:xfrm>
            <a:off x="2799198" y="4983233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12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63BA4A-29A5-4176-A9B0-5472313CB571}"/>
              </a:ext>
            </a:extLst>
          </p:cNvPr>
          <p:cNvSpPr/>
          <p:nvPr/>
        </p:nvSpPr>
        <p:spPr>
          <a:xfrm>
            <a:off x="8743123" y="4983233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3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8EEC97-B7DD-4B1B-844D-E96CF1DF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0E512A-DE8B-48F0-892C-8F7169F2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62275" r="8053" b="7719"/>
          <a:stretch/>
        </p:blipFill>
        <p:spPr>
          <a:xfrm>
            <a:off x="372507" y="800100"/>
            <a:ext cx="11819493" cy="5959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ADAEF9-66C8-4706-83B2-BEB5A30567AA}"/>
              </a:ext>
            </a:extLst>
          </p:cNvPr>
          <p:cNvSpPr/>
          <p:nvPr/>
        </p:nvSpPr>
        <p:spPr>
          <a:xfrm>
            <a:off x="9160241" y="1889678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27A921-D81B-4C4D-B2F1-EB0297C7728D}"/>
              </a:ext>
            </a:extLst>
          </p:cNvPr>
          <p:cNvSpPr/>
          <p:nvPr/>
        </p:nvSpPr>
        <p:spPr>
          <a:xfrm>
            <a:off x="4071407" y="6084890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E04B5C-A323-4378-8874-D7645BE1F506}"/>
              </a:ext>
            </a:extLst>
          </p:cNvPr>
          <p:cNvSpPr/>
          <p:nvPr/>
        </p:nvSpPr>
        <p:spPr>
          <a:xfrm>
            <a:off x="3185778" y="5954783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A19A6E-0C1C-4807-9E58-821DE6E4C868}"/>
              </a:ext>
            </a:extLst>
          </p:cNvPr>
          <p:cNvSpPr/>
          <p:nvPr/>
        </p:nvSpPr>
        <p:spPr>
          <a:xfrm>
            <a:off x="821310" y="4255191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9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1D57E7-B351-47B4-9602-68DF1DA8B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C81F9A-F7ED-45FD-8E2E-516EB235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13101" r="8266" b="60979"/>
          <a:stretch/>
        </p:blipFill>
        <p:spPr>
          <a:xfrm>
            <a:off x="96253" y="834991"/>
            <a:ext cx="11873739" cy="52435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8D03F9-216D-41CF-AA0D-23761D361204}"/>
              </a:ext>
            </a:extLst>
          </p:cNvPr>
          <p:cNvSpPr/>
          <p:nvPr/>
        </p:nvSpPr>
        <p:spPr>
          <a:xfrm>
            <a:off x="4452730" y="1948070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C60DD9-3EC5-45EC-9870-46EB5226A66C}"/>
              </a:ext>
            </a:extLst>
          </p:cNvPr>
          <p:cNvSpPr/>
          <p:nvPr/>
        </p:nvSpPr>
        <p:spPr>
          <a:xfrm>
            <a:off x="5247932" y="1951384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856715-B348-4094-9605-FE95863269F5}"/>
              </a:ext>
            </a:extLst>
          </p:cNvPr>
          <p:cNvSpPr/>
          <p:nvPr/>
        </p:nvSpPr>
        <p:spPr>
          <a:xfrm>
            <a:off x="7858557" y="1948070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1F22111-3462-4056-9095-5E2E7BE5D8EE}"/>
              </a:ext>
            </a:extLst>
          </p:cNvPr>
          <p:cNvSpPr/>
          <p:nvPr/>
        </p:nvSpPr>
        <p:spPr>
          <a:xfrm>
            <a:off x="8633881" y="1951384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2D82D59-3392-45F6-8218-6AEF5181068F}"/>
              </a:ext>
            </a:extLst>
          </p:cNvPr>
          <p:cNvSpPr/>
          <p:nvPr/>
        </p:nvSpPr>
        <p:spPr>
          <a:xfrm>
            <a:off x="3657617" y="3429000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57D03D8-65C9-402B-A9CA-CC5297A25E5E}"/>
              </a:ext>
            </a:extLst>
          </p:cNvPr>
          <p:cNvSpPr/>
          <p:nvPr/>
        </p:nvSpPr>
        <p:spPr>
          <a:xfrm>
            <a:off x="4432941" y="3432314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AED092D-C72C-4F86-814F-F5EF10E68F69}"/>
              </a:ext>
            </a:extLst>
          </p:cNvPr>
          <p:cNvSpPr/>
          <p:nvPr/>
        </p:nvSpPr>
        <p:spPr>
          <a:xfrm>
            <a:off x="10185846" y="3422651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1940FC2-00FD-4C59-8ACD-71510CC28C83}"/>
              </a:ext>
            </a:extLst>
          </p:cNvPr>
          <p:cNvSpPr/>
          <p:nvPr/>
        </p:nvSpPr>
        <p:spPr>
          <a:xfrm>
            <a:off x="10961170" y="3425965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19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D5573B7-CF18-4BEA-816D-50348A3A9574}"/>
              </a:ext>
            </a:extLst>
          </p:cNvPr>
          <p:cNvSpPr/>
          <p:nvPr/>
        </p:nvSpPr>
        <p:spPr>
          <a:xfrm>
            <a:off x="3667556" y="4883427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8CA003A-8822-4FB4-A80E-6B832A7496E1}"/>
              </a:ext>
            </a:extLst>
          </p:cNvPr>
          <p:cNvSpPr/>
          <p:nvPr/>
        </p:nvSpPr>
        <p:spPr>
          <a:xfrm>
            <a:off x="5247932" y="4876802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B268B2E-0C1B-4BDE-8BC1-EC502E31C9E5}"/>
              </a:ext>
            </a:extLst>
          </p:cNvPr>
          <p:cNvSpPr/>
          <p:nvPr/>
        </p:nvSpPr>
        <p:spPr>
          <a:xfrm>
            <a:off x="8620573" y="4873488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17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02D510C-C0B2-4C5C-9039-A058DF05D849}"/>
              </a:ext>
            </a:extLst>
          </p:cNvPr>
          <p:cNvSpPr/>
          <p:nvPr/>
        </p:nvSpPr>
        <p:spPr>
          <a:xfrm>
            <a:off x="10185846" y="4866863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19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122</Words>
  <Application>Microsoft Office PowerPoint</Application>
  <PresentationFormat>Custom</PresentationFormat>
  <Paragraphs>100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User</cp:lastModifiedBy>
  <cp:revision>8</cp:revision>
  <dcterms:created xsi:type="dcterms:W3CDTF">2020-08-14T02:46:21Z</dcterms:created>
  <dcterms:modified xsi:type="dcterms:W3CDTF">2022-04-12T13:18:13Z</dcterms:modified>
</cp:coreProperties>
</file>