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7" r:id="rId3"/>
    <p:sldId id="258" r:id="rId4"/>
    <p:sldId id="262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E16"/>
    <a:srgbClr val="0000CC"/>
    <a:srgbClr val="ED3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1838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" y="2057400"/>
            <a:ext cx="40386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0" y="4105279"/>
            <a:ext cx="19812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33528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74676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 : Toán</a:t>
            </a: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80772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14600" y="5410200"/>
            <a:ext cx="4572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914400" y="3124200"/>
            <a:ext cx="7239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23: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Bảng các số từ 1 đến 100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0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728322" y="3657600"/>
            <a:ext cx="28194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3840" y="4598894"/>
            <a:ext cx="4012266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2895600" cy="12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5647" y="20932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58200" y="2083887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7537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6310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05271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77317" y="307960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36957" y="359525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07867" y="359525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5400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52871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36957" y="456647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5400" y="457031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0110" y="50650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99099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9765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34761" y="5554860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99099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94420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9011"/>
            <a:ext cx="7924800" cy="513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74671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3"/>
          <a:stretch/>
        </p:blipFill>
        <p:spPr bwMode="auto">
          <a:xfrm>
            <a:off x="2590800" y="1"/>
            <a:ext cx="6553200" cy="1819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" y="1219200"/>
            <a:ext cx="915352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6"/>
            <a:ext cx="2828196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648356" y="24294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32015" y="2855258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16706" y="25818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67600" y="2265829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46126" y="3843617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02891" y="432322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32014" y="437925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67599" y="3798793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21462" y="55334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65253" y="58763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71743" y="57082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62726" y="53653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7"/>
            <a:ext cx="2577353" cy="11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0" y="1017494"/>
            <a:ext cx="8639175" cy="5849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5" y="1828801"/>
            <a:ext cx="170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5022364"/>
            <a:ext cx="16827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3384177"/>
            <a:ext cx="428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6" b="96000" l="4196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11" y="3202362"/>
            <a:ext cx="1305989" cy="17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1319 -0.0722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78306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69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Windows User</cp:lastModifiedBy>
  <cp:revision>36</cp:revision>
  <dcterms:created xsi:type="dcterms:W3CDTF">2020-08-07T10:00:55Z</dcterms:created>
  <dcterms:modified xsi:type="dcterms:W3CDTF">2022-04-12T13:22:46Z</dcterms:modified>
</cp:coreProperties>
</file>