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26" r:id="rId3"/>
    <p:sldMasterId id="2147484121" r:id="rId4"/>
  </p:sldMasterIdLst>
  <p:notesMasterIdLst>
    <p:notesMasterId r:id="rId23"/>
  </p:notesMasterIdLst>
  <p:handoutMasterIdLst>
    <p:handoutMasterId r:id="rId24"/>
  </p:handoutMasterIdLst>
  <p:sldIdLst>
    <p:sldId id="429" r:id="rId5"/>
    <p:sldId id="415" r:id="rId6"/>
    <p:sldId id="379" r:id="rId7"/>
    <p:sldId id="380" r:id="rId8"/>
    <p:sldId id="407" r:id="rId9"/>
    <p:sldId id="395" r:id="rId10"/>
    <p:sldId id="396" r:id="rId11"/>
    <p:sldId id="412" r:id="rId12"/>
    <p:sldId id="409" r:id="rId13"/>
    <p:sldId id="410" r:id="rId14"/>
    <p:sldId id="411" r:id="rId15"/>
    <p:sldId id="397" r:id="rId16"/>
    <p:sldId id="377" r:id="rId17"/>
    <p:sldId id="383" r:id="rId18"/>
    <p:sldId id="413" r:id="rId19"/>
    <p:sldId id="393" r:id="rId20"/>
    <p:sldId id="420" r:id="rId21"/>
    <p:sldId id="419" r:id="rId22"/>
  </p:sldIdLst>
  <p:sldSz cx="9144000" cy="6858000" type="screen4x3"/>
  <p:notesSz cx="9926638" cy="6669088"/>
  <p:defaultTextStyle>
    <a:defPPr>
      <a:defRPr lang="en-US"/>
    </a:defPPr>
    <a:lvl1pPr algn="l" rtl="0" fontAlgn="base">
      <a:spcBef>
        <a:spcPct val="0"/>
      </a:spcBef>
      <a:spcAft>
        <a:spcPct val="0"/>
      </a:spcAft>
      <a:defRPr sz="28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8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8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8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8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8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8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8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8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00FF"/>
    <a:srgbClr val="BBE0E3"/>
    <a:srgbClr val="FFCC66"/>
    <a:srgbClr val="FFCCFF"/>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9" autoAdjust="0"/>
    <p:restoredTop sz="94664" autoAdjust="0"/>
  </p:normalViewPr>
  <p:slideViewPr>
    <p:cSldViewPr>
      <p:cViewPr varScale="1">
        <p:scale>
          <a:sx n="64" d="100"/>
          <a:sy n="64" d="100"/>
        </p:scale>
        <p:origin x="144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97AA1-053D-4308-86FE-236CDD9FD61B}"/>
              </a:ext>
            </a:extLst>
          </p:cNvPr>
          <p:cNvSpPr>
            <a:spLocks noGrp="1"/>
          </p:cNvSpPr>
          <p:nvPr>
            <p:ph type="hdr" sz="quarter"/>
          </p:nvPr>
        </p:nvSpPr>
        <p:spPr>
          <a:xfrm>
            <a:off x="0" y="0"/>
            <a:ext cx="4302125" cy="333375"/>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D115A58-3F4F-437D-B0F8-26C15DCDA81F}"/>
              </a:ext>
            </a:extLst>
          </p:cNvPr>
          <p:cNvSpPr>
            <a:spLocks noGrp="1"/>
          </p:cNvSpPr>
          <p:nvPr>
            <p:ph type="dt" sz="quarter" idx="1"/>
          </p:nvPr>
        </p:nvSpPr>
        <p:spPr>
          <a:xfrm>
            <a:off x="5622925" y="0"/>
            <a:ext cx="4302125" cy="333375"/>
          </a:xfrm>
          <a:prstGeom prst="rect">
            <a:avLst/>
          </a:prstGeom>
        </p:spPr>
        <p:txBody>
          <a:bodyPr vert="horz" lIns="91440" tIns="45720" rIns="91440" bIns="45720" rtlCol="0"/>
          <a:lstStyle>
            <a:lvl1pPr algn="r">
              <a:defRPr sz="1200"/>
            </a:lvl1pPr>
          </a:lstStyle>
          <a:p>
            <a:pPr>
              <a:defRPr/>
            </a:pPr>
            <a:fld id="{28F4BA0D-357B-45BE-9756-E540A684FAEF}" type="datetimeFigureOut">
              <a:rPr lang="vi-VN"/>
              <a:pPr>
                <a:defRPr/>
              </a:pPr>
              <a:t>22/03/2022</a:t>
            </a:fld>
            <a:endParaRPr lang="vi-VN"/>
          </a:p>
        </p:txBody>
      </p:sp>
      <p:sp>
        <p:nvSpPr>
          <p:cNvPr id="4" name="Footer Placeholder 3">
            <a:extLst>
              <a:ext uri="{FF2B5EF4-FFF2-40B4-BE49-F238E27FC236}">
                <a16:creationId xmlns:a16="http://schemas.microsoft.com/office/drawing/2014/main" id="{127DB4E2-7FB5-44D0-98A6-510B3752A944}"/>
              </a:ext>
            </a:extLst>
          </p:cNvPr>
          <p:cNvSpPr>
            <a:spLocks noGrp="1"/>
          </p:cNvSpPr>
          <p:nvPr>
            <p:ph type="ftr" sz="quarter" idx="2"/>
          </p:nvPr>
        </p:nvSpPr>
        <p:spPr>
          <a:xfrm>
            <a:off x="0" y="6334125"/>
            <a:ext cx="4302125" cy="333375"/>
          </a:xfrm>
          <a:prstGeom prst="rect">
            <a:avLst/>
          </a:prstGeom>
        </p:spPr>
        <p:txBody>
          <a:bodyPr vert="horz" lIns="91440" tIns="45720" rIns="91440" bIns="45720" rtlCol="0" anchor="b"/>
          <a:lstStyle>
            <a:lvl1pPr algn="l">
              <a:defRPr sz="1200"/>
            </a:lvl1pPr>
          </a:lstStyle>
          <a:p>
            <a:pPr>
              <a:defRPr/>
            </a:pPr>
            <a:endParaRPr lang="vi-VN"/>
          </a:p>
        </p:txBody>
      </p:sp>
      <p:sp>
        <p:nvSpPr>
          <p:cNvPr id="5" name="Slide Number Placeholder 4">
            <a:extLst>
              <a:ext uri="{FF2B5EF4-FFF2-40B4-BE49-F238E27FC236}">
                <a16:creationId xmlns:a16="http://schemas.microsoft.com/office/drawing/2014/main" id="{E09CB5BB-2C4A-4637-8105-D3BA2E443D0F}"/>
              </a:ext>
            </a:extLst>
          </p:cNvPr>
          <p:cNvSpPr>
            <a:spLocks noGrp="1"/>
          </p:cNvSpPr>
          <p:nvPr>
            <p:ph type="sldNum" sz="quarter" idx="3"/>
          </p:nvPr>
        </p:nvSpPr>
        <p:spPr>
          <a:xfrm>
            <a:off x="5622925" y="6334125"/>
            <a:ext cx="4302125" cy="3333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53910F-DA92-4A42-B04E-B50F1A59DD05}" type="slidenum">
              <a:rPr lang="vi-VN" altLang="en-US"/>
              <a:pPr/>
              <a:t>‹#›</a:t>
            </a:fld>
            <a:endParaRPr lang="vi-V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B29F88B-61B5-49AA-9425-975523554E0B}"/>
              </a:ext>
            </a:extLst>
          </p:cNvPr>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37891" name="Rectangle 3">
            <a:extLst>
              <a:ext uri="{FF2B5EF4-FFF2-40B4-BE49-F238E27FC236}">
                <a16:creationId xmlns:a16="http://schemas.microsoft.com/office/drawing/2014/main" id="{455CEDBE-8A36-4149-AF7C-9FE823B8AEB5}"/>
              </a:ext>
            </a:extLst>
          </p:cNvPr>
          <p:cNvSpPr>
            <a:spLocks noGrp="1" noChangeArrowheads="1"/>
          </p:cNvSpPr>
          <p:nvPr>
            <p:ph type="dt" idx="1"/>
          </p:nvPr>
        </p:nvSpPr>
        <p:spPr bwMode="auto">
          <a:xfrm>
            <a:off x="5622925" y="0"/>
            <a:ext cx="4302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32100" name="Rectangle 4">
            <a:extLst>
              <a:ext uri="{FF2B5EF4-FFF2-40B4-BE49-F238E27FC236}">
                <a16:creationId xmlns:a16="http://schemas.microsoft.com/office/drawing/2014/main" id="{64DA5FBA-1EC9-411A-BF27-269083679CD9}"/>
              </a:ext>
            </a:extLst>
          </p:cNvPr>
          <p:cNvSpPr>
            <a:spLocks noRot="1" noChangeArrowheads="1" noTextEdit="1"/>
          </p:cNvSpPr>
          <p:nvPr>
            <p:ph type="sldImg" idx="2"/>
          </p:nvPr>
        </p:nvSpPr>
        <p:spPr bwMode="auto">
          <a:xfrm>
            <a:off x="3295650" y="500063"/>
            <a:ext cx="3335338" cy="2500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B28C76CC-0DB7-4B47-8204-8046A8E0B110}"/>
              </a:ext>
            </a:extLst>
          </p:cNvPr>
          <p:cNvSpPr>
            <a:spLocks noGrp="1" noChangeArrowheads="1"/>
          </p:cNvSpPr>
          <p:nvPr>
            <p:ph type="body" sz="quarter" idx="3"/>
          </p:nvPr>
        </p:nvSpPr>
        <p:spPr bwMode="auto">
          <a:xfrm>
            <a:off x="992188" y="3167063"/>
            <a:ext cx="7942262" cy="3001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75AB2473-1739-4934-B63E-F8D5103D1DFA}"/>
              </a:ext>
            </a:extLst>
          </p:cNvPr>
          <p:cNvSpPr>
            <a:spLocks noGrp="1" noChangeArrowheads="1"/>
          </p:cNvSpPr>
          <p:nvPr>
            <p:ph type="ftr" sz="quarter" idx="4"/>
          </p:nvPr>
        </p:nvSpPr>
        <p:spPr bwMode="auto">
          <a:xfrm>
            <a:off x="0" y="6334125"/>
            <a:ext cx="430212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37895" name="Rectangle 7">
            <a:extLst>
              <a:ext uri="{FF2B5EF4-FFF2-40B4-BE49-F238E27FC236}">
                <a16:creationId xmlns:a16="http://schemas.microsoft.com/office/drawing/2014/main" id="{E8213EE0-9748-4513-97D9-CD88FF1BC56B}"/>
              </a:ext>
            </a:extLst>
          </p:cNvPr>
          <p:cNvSpPr>
            <a:spLocks noGrp="1" noChangeArrowheads="1"/>
          </p:cNvSpPr>
          <p:nvPr>
            <p:ph type="sldNum" sz="quarter" idx="5"/>
          </p:nvPr>
        </p:nvSpPr>
        <p:spPr bwMode="auto">
          <a:xfrm>
            <a:off x="5622925" y="6334125"/>
            <a:ext cx="430212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31877608-6A69-4CF4-9930-6A26C1531580}"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Tree>
    <p:extLst>
      <p:ext uri="{BB962C8B-B14F-4D97-AF65-F5344CB8AC3E}">
        <p14:creationId xmlns:p14="http://schemas.microsoft.com/office/powerpoint/2010/main" val="193977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18680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5360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50"/>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2" indent="0" algn="ctr">
              <a:buNone/>
              <a:defRPr>
                <a:solidFill>
                  <a:schemeClr val="tx1">
                    <a:tint val="75000"/>
                  </a:schemeClr>
                </a:solidFill>
              </a:defRPr>
            </a:lvl5pPr>
            <a:lvl6pPr marL="2285766" indent="0" algn="ctr">
              <a:buNone/>
              <a:defRPr>
                <a:solidFill>
                  <a:schemeClr val="tx1">
                    <a:tint val="75000"/>
                  </a:schemeClr>
                </a:solidFill>
              </a:defRPr>
            </a:lvl6pPr>
            <a:lvl7pPr marL="2742919"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A33394C7-0D43-4864-A01D-C249BA9E776E}"/>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EF7F3C23-C507-4B38-8EA5-AAA4F810B222}"/>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67A9CCA0-E574-4709-AE0C-FDF3117E2C86}"/>
              </a:ext>
            </a:extLst>
          </p:cNvPr>
          <p:cNvSpPr>
            <a:spLocks noGrp="1"/>
          </p:cNvSpPr>
          <p:nvPr>
            <p:ph type="sldNum" sz="quarter" idx="12"/>
          </p:nvPr>
        </p:nvSpPr>
        <p:spPr/>
        <p:txBody>
          <a:bodyPr/>
          <a:lstStyle>
            <a:lvl1pPr eaLnBrk="1" hangingPunct="1">
              <a:defRPr b="1"/>
            </a:lvl1pPr>
          </a:lstStyle>
          <a:p>
            <a:fld id="{BEAFA84F-ED40-4D87-95C5-4E9E261084FB}" type="slidenum">
              <a:rPr lang="en-US" altLang="en-US"/>
              <a:pPr/>
              <a:t>‹#›</a:t>
            </a:fld>
            <a:endParaRPr lang="en-US" altLang="en-US"/>
          </a:p>
        </p:txBody>
      </p:sp>
    </p:spTree>
    <p:extLst>
      <p:ext uri="{BB962C8B-B14F-4D97-AF65-F5344CB8AC3E}">
        <p14:creationId xmlns:p14="http://schemas.microsoft.com/office/powerpoint/2010/main" val="2505044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60FDF8E1-5C8B-42DD-A699-B49C10B3AE46}"/>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1AF11F88-88B0-49D3-B694-A76A76A62123}"/>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1310080A-5A64-41B7-83A1-B2C6B21A38BE}"/>
              </a:ext>
            </a:extLst>
          </p:cNvPr>
          <p:cNvSpPr>
            <a:spLocks noGrp="1"/>
          </p:cNvSpPr>
          <p:nvPr>
            <p:ph type="sldNum" sz="quarter" idx="12"/>
          </p:nvPr>
        </p:nvSpPr>
        <p:spPr/>
        <p:txBody>
          <a:bodyPr/>
          <a:lstStyle>
            <a:lvl1pPr eaLnBrk="1" hangingPunct="1">
              <a:defRPr b="1"/>
            </a:lvl1pPr>
          </a:lstStyle>
          <a:p>
            <a:fld id="{A20ADD11-0C4F-4A68-8D2B-0B8FEC5C9089}" type="slidenum">
              <a:rPr lang="en-US" altLang="en-US"/>
              <a:pPr/>
              <a:t>‹#›</a:t>
            </a:fld>
            <a:endParaRPr lang="en-US" altLang="en-US"/>
          </a:p>
        </p:txBody>
      </p:sp>
    </p:spTree>
    <p:extLst>
      <p:ext uri="{BB962C8B-B14F-4D97-AF65-F5344CB8AC3E}">
        <p14:creationId xmlns:p14="http://schemas.microsoft.com/office/powerpoint/2010/main" val="255424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5"/>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2" indent="0">
              <a:buNone/>
              <a:defRPr sz="1400">
                <a:solidFill>
                  <a:schemeClr val="tx1">
                    <a:tint val="75000"/>
                  </a:schemeClr>
                </a:solidFill>
              </a:defRPr>
            </a:lvl5pPr>
            <a:lvl6pPr marL="2285766" indent="0">
              <a:buNone/>
              <a:defRPr sz="1400">
                <a:solidFill>
                  <a:schemeClr val="tx1">
                    <a:tint val="75000"/>
                  </a:schemeClr>
                </a:solidFill>
              </a:defRPr>
            </a:lvl6pPr>
            <a:lvl7pPr marL="2742919"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86C3F514-C651-46A0-AEF6-DE41431D5FB1}"/>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E5D8D0F0-317D-4FD8-A39C-5B42C4390C9F}"/>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0A70D7B6-A33B-4527-91EE-A1628B82BD0D}"/>
              </a:ext>
            </a:extLst>
          </p:cNvPr>
          <p:cNvSpPr>
            <a:spLocks noGrp="1"/>
          </p:cNvSpPr>
          <p:nvPr>
            <p:ph type="sldNum" sz="quarter" idx="12"/>
          </p:nvPr>
        </p:nvSpPr>
        <p:spPr/>
        <p:txBody>
          <a:bodyPr/>
          <a:lstStyle>
            <a:lvl1pPr eaLnBrk="1" hangingPunct="1">
              <a:defRPr b="1"/>
            </a:lvl1pPr>
          </a:lstStyle>
          <a:p>
            <a:fld id="{449C98D5-371B-42DC-B5C0-7F4BBDAF9D48}" type="slidenum">
              <a:rPr lang="en-US" altLang="en-US"/>
              <a:pPr/>
              <a:t>‹#›</a:t>
            </a:fld>
            <a:endParaRPr lang="en-US" altLang="en-US"/>
          </a:p>
        </p:txBody>
      </p:sp>
    </p:spTree>
    <p:extLst>
      <p:ext uri="{BB962C8B-B14F-4D97-AF65-F5344CB8AC3E}">
        <p14:creationId xmlns:p14="http://schemas.microsoft.com/office/powerpoint/2010/main" val="34320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88C72F7B-2C78-415D-9D83-2774EE105632}"/>
              </a:ext>
            </a:extLst>
          </p:cNvPr>
          <p:cNvSpPr>
            <a:spLocks noGrp="1"/>
          </p:cNvSpPr>
          <p:nvPr>
            <p:ph type="dt" sz="half" idx="10"/>
          </p:nvPr>
        </p:nvSpPr>
        <p:spPr/>
        <p:txBody>
          <a:bodyPr/>
          <a:lstStyle>
            <a:lvl1pPr eaLnBrk="1" hangingPunct="1">
              <a:defRPr b="1"/>
            </a:lvl1pPr>
          </a:lstStyle>
          <a:p>
            <a:pPr>
              <a:defRPr/>
            </a:pPr>
            <a:endParaRPr lang="en-US"/>
          </a:p>
        </p:txBody>
      </p:sp>
      <p:sp>
        <p:nvSpPr>
          <p:cNvPr id="6" name="Nơi giữ chỗ cho Chân trang 4">
            <a:extLst>
              <a:ext uri="{FF2B5EF4-FFF2-40B4-BE49-F238E27FC236}">
                <a16:creationId xmlns:a16="http://schemas.microsoft.com/office/drawing/2014/main" id="{BDC975D8-BC40-4791-AEFC-C8E456EF9E19}"/>
              </a:ext>
            </a:extLst>
          </p:cNvPr>
          <p:cNvSpPr>
            <a:spLocks noGrp="1"/>
          </p:cNvSpPr>
          <p:nvPr>
            <p:ph type="ftr" sz="quarter" idx="11"/>
          </p:nvPr>
        </p:nvSpPr>
        <p:spPr/>
        <p:txBody>
          <a:bodyPr/>
          <a:lstStyle>
            <a:lvl1pPr eaLnBrk="1" hangingPunct="1">
              <a:defRPr b="1"/>
            </a:lvl1pPr>
          </a:lstStyle>
          <a:p>
            <a:pPr>
              <a:defRPr/>
            </a:pPr>
            <a:endParaRPr lang="en-US"/>
          </a:p>
        </p:txBody>
      </p:sp>
      <p:sp>
        <p:nvSpPr>
          <p:cNvPr id="7" name="Nơi giữ chỗ cho Số hiệu Bản chiếu 5">
            <a:extLst>
              <a:ext uri="{FF2B5EF4-FFF2-40B4-BE49-F238E27FC236}">
                <a16:creationId xmlns:a16="http://schemas.microsoft.com/office/drawing/2014/main" id="{0194A071-53D2-4A74-91B9-C401462EEC05}"/>
              </a:ext>
            </a:extLst>
          </p:cNvPr>
          <p:cNvSpPr>
            <a:spLocks noGrp="1"/>
          </p:cNvSpPr>
          <p:nvPr>
            <p:ph type="sldNum" sz="quarter" idx="12"/>
          </p:nvPr>
        </p:nvSpPr>
        <p:spPr/>
        <p:txBody>
          <a:bodyPr/>
          <a:lstStyle>
            <a:lvl1pPr eaLnBrk="1" hangingPunct="1">
              <a:defRPr b="1"/>
            </a:lvl1pPr>
          </a:lstStyle>
          <a:p>
            <a:fld id="{1D3D3A7C-E07F-45E5-9CD0-51B70BB2D30F}" type="slidenum">
              <a:rPr lang="en-US" altLang="en-US"/>
              <a:pPr/>
              <a:t>‹#›</a:t>
            </a:fld>
            <a:endParaRPr lang="en-US" altLang="en-US"/>
          </a:p>
        </p:txBody>
      </p:sp>
    </p:spTree>
    <p:extLst>
      <p:ext uri="{BB962C8B-B14F-4D97-AF65-F5344CB8AC3E}">
        <p14:creationId xmlns:p14="http://schemas.microsoft.com/office/powerpoint/2010/main" val="1507530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7"/>
            <a:ext cx="4040188" cy="639763"/>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2" indent="0">
              <a:buNone/>
              <a:defRPr sz="1600" b="1"/>
            </a:lvl5pPr>
            <a:lvl6pPr marL="2285766" indent="0">
              <a:buNone/>
              <a:defRPr sz="1600" b="1"/>
            </a:lvl6pPr>
            <a:lvl7pPr marL="2742919" indent="0">
              <a:buNone/>
              <a:defRPr sz="1600" b="1"/>
            </a:lvl7pPr>
            <a:lvl8pPr marL="3200072" indent="0">
              <a:buNone/>
              <a:defRPr sz="1600" b="1"/>
            </a:lvl8pPr>
            <a:lvl9pPr marL="3657226"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38" y="1535117"/>
            <a:ext cx="4041775" cy="639763"/>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2" indent="0">
              <a:buNone/>
              <a:defRPr sz="1600" b="1"/>
            </a:lvl5pPr>
            <a:lvl6pPr marL="2285766" indent="0">
              <a:buNone/>
              <a:defRPr sz="1600" b="1"/>
            </a:lvl6pPr>
            <a:lvl7pPr marL="2742919" indent="0">
              <a:buNone/>
              <a:defRPr sz="1600" b="1"/>
            </a:lvl7pPr>
            <a:lvl8pPr marL="3200072" indent="0">
              <a:buNone/>
              <a:defRPr sz="1600" b="1"/>
            </a:lvl8pPr>
            <a:lvl9pPr marL="3657226"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1CB1BD7E-C0A7-4756-92F9-4335813CF8C9}"/>
              </a:ext>
            </a:extLst>
          </p:cNvPr>
          <p:cNvSpPr>
            <a:spLocks noGrp="1"/>
          </p:cNvSpPr>
          <p:nvPr>
            <p:ph type="dt" sz="half" idx="10"/>
          </p:nvPr>
        </p:nvSpPr>
        <p:spPr/>
        <p:txBody>
          <a:bodyPr/>
          <a:lstStyle>
            <a:lvl1pPr eaLnBrk="1" hangingPunct="1">
              <a:defRPr b="1"/>
            </a:lvl1pPr>
          </a:lstStyle>
          <a:p>
            <a:pPr>
              <a:defRPr/>
            </a:pPr>
            <a:endParaRPr lang="en-US"/>
          </a:p>
        </p:txBody>
      </p:sp>
      <p:sp>
        <p:nvSpPr>
          <p:cNvPr id="8" name="Nơi giữ chỗ cho Chân trang 4">
            <a:extLst>
              <a:ext uri="{FF2B5EF4-FFF2-40B4-BE49-F238E27FC236}">
                <a16:creationId xmlns:a16="http://schemas.microsoft.com/office/drawing/2014/main" id="{0D4A9F81-2308-4EF3-8CB3-E87F596FBDD5}"/>
              </a:ext>
            </a:extLst>
          </p:cNvPr>
          <p:cNvSpPr>
            <a:spLocks noGrp="1"/>
          </p:cNvSpPr>
          <p:nvPr>
            <p:ph type="ftr" sz="quarter" idx="11"/>
          </p:nvPr>
        </p:nvSpPr>
        <p:spPr/>
        <p:txBody>
          <a:bodyPr/>
          <a:lstStyle>
            <a:lvl1pPr eaLnBrk="1" hangingPunct="1">
              <a:defRPr b="1"/>
            </a:lvl1pPr>
          </a:lstStyle>
          <a:p>
            <a:pPr>
              <a:defRPr/>
            </a:pPr>
            <a:endParaRPr lang="en-US"/>
          </a:p>
        </p:txBody>
      </p:sp>
      <p:sp>
        <p:nvSpPr>
          <p:cNvPr id="9" name="Nơi giữ chỗ cho Số hiệu Bản chiếu 5">
            <a:extLst>
              <a:ext uri="{FF2B5EF4-FFF2-40B4-BE49-F238E27FC236}">
                <a16:creationId xmlns:a16="http://schemas.microsoft.com/office/drawing/2014/main" id="{9BF78369-C0EB-4B8D-B4F7-540A02129464}"/>
              </a:ext>
            </a:extLst>
          </p:cNvPr>
          <p:cNvSpPr>
            <a:spLocks noGrp="1"/>
          </p:cNvSpPr>
          <p:nvPr>
            <p:ph type="sldNum" sz="quarter" idx="12"/>
          </p:nvPr>
        </p:nvSpPr>
        <p:spPr/>
        <p:txBody>
          <a:bodyPr/>
          <a:lstStyle>
            <a:lvl1pPr eaLnBrk="1" hangingPunct="1">
              <a:defRPr b="1"/>
            </a:lvl1pPr>
          </a:lstStyle>
          <a:p>
            <a:fld id="{CFF06982-635B-41EF-A174-8CC1FFAC8DF0}" type="slidenum">
              <a:rPr lang="en-US" altLang="en-US"/>
              <a:pPr/>
              <a:t>‹#›</a:t>
            </a:fld>
            <a:endParaRPr lang="en-US" altLang="en-US"/>
          </a:p>
        </p:txBody>
      </p:sp>
    </p:spTree>
    <p:extLst>
      <p:ext uri="{BB962C8B-B14F-4D97-AF65-F5344CB8AC3E}">
        <p14:creationId xmlns:p14="http://schemas.microsoft.com/office/powerpoint/2010/main" val="993061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6D9D6ED5-7A23-4BEC-8496-271A81E84920}"/>
              </a:ext>
            </a:extLst>
          </p:cNvPr>
          <p:cNvSpPr>
            <a:spLocks noGrp="1"/>
          </p:cNvSpPr>
          <p:nvPr>
            <p:ph type="dt" sz="half" idx="10"/>
          </p:nvPr>
        </p:nvSpPr>
        <p:spPr/>
        <p:txBody>
          <a:bodyPr/>
          <a:lstStyle>
            <a:lvl1pPr eaLnBrk="1" hangingPunct="1">
              <a:defRPr b="1"/>
            </a:lvl1pPr>
          </a:lstStyle>
          <a:p>
            <a:pPr>
              <a:defRPr/>
            </a:pPr>
            <a:endParaRPr lang="en-US"/>
          </a:p>
        </p:txBody>
      </p:sp>
      <p:sp>
        <p:nvSpPr>
          <p:cNvPr id="4" name="Nơi giữ chỗ cho Chân trang 4">
            <a:extLst>
              <a:ext uri="{FF2B5EF4-FFF2-40B4-BE49-F238E27FC236}">
                <a16:creationId xmlns:a16="http://schemas.microsoft.com/office/drawing/2014/main" id="{38489D34-B546-4EE0-AA34-6099CFD1ADA8}"/>
              </a:ext>
            </a:extLst>
          </p:cNvPr>
          <p:cNvSpPr>
            <a:spLocks noGrp="1"/>
          </p:cNvSpPr>
          <p:nvPr>
            <p:ph type="ftr" sz="quarter" idx="11"/>
          </p:nvPr>
        </p:nvSpPr>
        <p:spPr/>
        <p:txBody>
          <a:bodyPr/>
          <a:lstStyle>
            <a:lvl1pPr eaLnBrk="1" hangingPunct="1">
              <a:defRPr b="1"/>
            </a:lvl1pPr>
          </a:lstStyle>
          <a:p>
            <a:pPr>
              <a:defRPr/>
            </a:pPr>
            <a:endParaRPr lang="en-US"/>
          </a:p>
        </p:txBody>
      </p:sp>
      <p:sp>
        <p:nvSpPr>
          <p:cNvPr id="5" name="Nơi giữ chỗ cho Số hiệu Bản chiếu 5">
            <a:extLst>
              <a:ext uri="{FF2B5EF4-FFF2-40B4-BE49-F238E27FC236}">
                <a16:creationId xmlns:a16="http://schemas.microsoft.com/office/drawing/2014/main" id="{DDD39B37-E0E8-4C8C-9E6D-BC0419FA95D0}"/>
              </a:ext>
            </a:extLst>
          </p:cNvPr>
          <p:cNvSpPr>
            <a:spLocks noGrp="1"/>
          </p:cNvSpPr>
          <p:nvPr>
            <p:ph type="sldNum" sz="quarter" idx="12"/>
          </p:nvPr>
        </p:nvSpPr>
        <p:spPr/>
        <p:txBody>
          <a:bodyPr/>
          <a:lstStyle>
            <a:lvl1pPr eaLnBrk="1" hangingPunct="1">
              <a:defRPr b="1"/>
            </a:lvl1pPr>
          </a:lstStyle>
          <a:p>
            <a:fld id="{B2D5ED21-F5E3-4AB8-9443-51CDF9D598D1}" type="slidenum">
              <a:rPr lang="en-US" altLang="en-US"/>
              <a:pPr/>
              <a:t>‹#›</a:t>
            </a:fld>
            <a:endParaRPr lang="en-US" altLang="en-US"/>
          </a:p>
        </p:txBody>
      </p:sp>
    </p:spTree>
    <p:extLst>
      <p:ext uri="{BB962C8B-B14F-4D97-AF65-F5344CB8AC3E}">
        <p14:creationId xmlns:p14="http://schemas.microsoft.com/office/powerpoint/2010/main" val="80742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AD5D270B-3BCB-45F7-AD95-5ED66FC5BD40}"/>
              </a:ext>
            </a:extLst>
          </p:cNvPr>
          <p:cNvSpPr>
            <a:spLocks noGrp="1"/>
          </p:cNvSpPr>
          <p:nvPr>
            <p:ph type="dt" sz="half" idx="10"/>
          </p:nvPr>
        </p:nvSpPr>
        <p:spPr/>
        <p:txBody>
          <a:bodyPr/>
          <a:lstStyle>
            <a:lvl1pPr eaLnBrk="1" hangingPunct="1">
              <a:defRPr b="1"/>
            </a:lvl1pPr>
          </a:lstStyle>
          <a:p>
            <a:pPr>
              <a:defRPr/>
            </a:pPr>
            <a:endParaRPr lang="en-US"/>
          </a:p>
        </p:txBody>
      </p:sp>
      <p:sp>
        <p:nvSpPr>
          <p:cNvPr id="3" name="Nơi giữ chỗ cho Chân trang 4">
            <a:extLst>
              <a:ext uri="{FF2B5EF4-FFF2-40B4-BE49-F238E27FC236}">
                <a16:creationId xmlns:a16="http://schemas.microsoft.com/office/drawing/2014/main" id="{60CE2B0F-CF1C-4F5A-93BE-EF6492D25E92}"/>
              </a:ext>
            </a:extLst>
          </p:cNvPr>
          <p:cNvSpPr>
            <a:spLocks noGrp="1"/>
          </p:cNvSpPr>
          <p:nvPr>
            <p:ph type="ftr" sz="quarter" idx="11"/>
          </p:nvPr>
        </p:nvSpPr>
        <p:spPr/>
        <p:txBody>
          <a:bodyPr/>
          <a:lstStyle>
            <a:lvl1pPr eaLnBrk="1" hangingPunct="1">
              <a:defRPr b="1"/>
            </a:lvl1pPr>
          </a:lstStyle>
          <a:p>
            <a:pPr>
              <a:defRPr/>
            </a:pPr>
            <a:endParaRPr lang="en-US"/>
          </a:p>
        </p:txBody>
      </p:sp>
      <p:sp>
        <p:nvSpPr>
          <p:cNvPr id="4" name="Nơi giữ chỗ cho Số hiệu Bản chiếu 5">
            <a:extLst>
              <a:ext uri="{FF2B5EF4-FFF2-40B4-BE49-F238E27FC236}">
                <a16:creationId xmlns:a16="http://schemas.microsoft.com/office/drawing/2014/main" id="{3D5312C8-FA26-4499-BE27-D9085DD34EE7}"/>
              </a:ext>
            </a:extLst>
          </p:cNvPr>
          <p:cNvSpPr>
            <a:spLocks noGrp="1"/>
          </p:cNvSpPr>
          <p:nvPr>
            <p:ph type="sldNum" sz="quarter" idx="12"/>
          </p:nvPr>
        </p:nvSpPr>
        <p:spPr/>
        <p:txBody>
          <a:bodyPr/>
          <a:lstStyle>
            <a:lvl1pPr eaLnBrk="1" hangingPunct="1">
              <a:defRPr b="1"/>
            </a:lvl1pPr>
          </a:lstStyle>
          <a:p>
            <a:fld id="{4A432261-2840-4321-8615-4C952B04BBBD}" type="slidenum">
              <a:rPr lang="en-US" altLang="en-US"/>
              <a:pPr/>
              <a:t>‹#›</a:t>
            </a:fld>
            <a:endParaRPr lang="en-US" altLang="en-US"/>
          </a:p>
        </p:txBody>
      </p:sp>
    </p:spTree>
    <p:extLst>
      <p:ext uri="{BB962C8B-B14F-4D97-AF65-F5344CB8AC3E}">
        <p14:creationId xmlns:p14="http://schemas.microsoft.com/office/powerpoint/2010/main" val="1703360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19" y="273053"/>
            <a:ext cx="3008313" cy="1162051"/>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19" y="1435104"/>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2" indent="0">
              <a:buNone/>
              <a:defRPr sz="900"/>
            </a:lvl5pPr>
            <a:lvl6pPr marL="2285766" indent="0">
              <a:buNone/>
              <a:defRPr sz="900"/>
            </a:lvl6pPr>
            <a:lvl7pPr marL="2742919" indent="0">
              <a:buNone/>
              <a:defRPr sz="900"/>
            </a:lvl7pPr>
            <a:lvl8pPr marL="3200072" indent="0">
              <a:buNone/>
              <a:defRPr sz="900"/>
            </a:lvl8pPr>
            <a:lvl9pPr marL="3657226"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404648E3-28B4-4588-BDB2-3333A625AD13}"/>
              </a:ext>
            </a:extLst>
          </p:cNvPr>
          <p:cNvSpPr>
            <a:spLocks noGrp="1"/>
          </p:cNvSpPr>
          <p:nvPr>
            <p:ph type="dt" sz="half" idx="10"/>
          </p:nvPr>
        </p:nvSpPr>
        <p:spPr/>
        <p:txBody>
          <a:bodyPr/>
          <a:lstStyle>
            <a:lvl1pPr eaLnBrk="1" hangingPunct="1">
              <a:defRPr b="1"/>
            </a:lvl1pPr>
          </a:lstStyle>
          <a:p>
            <a:pPr>
              <a:defRPr/>
            </a:pPr>
            <a:endParaRPr lang="en-US"/>
          </a:p>
        </p:txBody>
      </p:sp>
      <p:sp>
        <p:nvSpPr>
          <p:cNvPr id="6" name="Nơi giữ chỗ cho Chân trang 4">
            <a:extLst>
              <a:ext uri="{FF2B5EF4-FFF2-40B4-BE49-F238E27FC236}">
                <a16:creationId xmlns:a16="http://schemas.microsoft.com/office/drawing/2014/main" id="{7DF6CF17-A8A4-42FB-85DF-BE96FD1F7CE5}"/>
              </a:ext>
            </a:extLst>
          </p:cNvPr>
          <p:cNvSpPr>
            <a:spLocks noGrp="1"/>
          </p:cNvSpPr>
          <p:nvPr>
            <p:ph type="ftr" sz="quarter" idx="11"/>
          </p:nvPr>
        </p:nvSpPr>
        <p:spPr/>
        <p:txBody>
          <a:bodyPr/>
          <a:lstStyle>
            <a:lvl1pPr eaLnBrk="1" hangingPunct="1">
              <a:defRPr b="1"/>
            </a:lvl1pPr>
          </a:lstStyle>
          <a:p>
            <a:pPr>
              <a:defRPr/>
            </a:pPr>
            <a:endParaRPr lang="en-US"/>
          </a:p>
        </p:txBody>
      </p:sp>
      <p:sp>
        <p:nvSpPr>
          <p:cNvPr id="7" name="Nơi giữ chỗ cho Số hiệu Bản chiếu 5">
            <a:extLst>
              <a:ext uri="{FF2B5EF4-FFF2-40B4-BE49-F238E27FC236}">
                <a16:creationId xmlns:a16="http://schemas.microsoft.com/office/drawing/2014/main" id="{21621B20-44BA-4C29-80DC-38DEEF1055AD}"/>
              </a:ext>
            </a:extLst>
          </p:cNvPr>
          <p:cNvSpPr>
            <a:spLocks noGrp="1"/>
          </p:cNvSpPr>
          <p:nvPr>
            <p:ph type="sldNum" sz="quarter" idx="12"/>
          </p:nvPr>
        </p:nvSpPr>
        <p:spPr/>
        <p:txBody>
          <a:bodyPr/>
          <a:lstStyle>
            <a:lvl1pPr eaLnBrk="1" hangingPunct="1">
              <a:defRPr b="1"/>
            </a:lvl1pPr>
          </a:lstStyle>
          <a:p>
            <a:fld id="{CF6C8AFB-D9DD-4098-B74D-0CA761D69ACE}" type="slidenum">
              <a:rPr lang="en-US" altLang="en-US"/>
              <a:pPr/>
              <a:t>‹#›</a:t>
            </a:fld>
            <a:endParaRPr lang="en-US" altLang="en-US"/>
          </a:p>
        </p:txBody>
      </p:sp>
    </p:spTree>
    <p:extLst>
      <p:ext uri="{BB962C8B-B14F-4D97-AF65-F5344CB8AC3E}">
        <p14:creationId xmlns:p14="http://schemas.microsoft.com/office/powerpoint/2010/main" val="36447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480398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5"/>
            <a:ext cx="5486400" cy="566739"/>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154" indent="0">
              <a:buNone/>
              <a:defRPr sz="2800"/>
            </a:lvl2pPr>
            <a:lvl3pPr marL="914306" indent="0">
              <a:buNone/>
              <a:defRPr sz="2400"/>
            </a:lvl3pPr>
            <a:lvl4pPr marL="1371460" indent="0">
              <a:buNone/>
              <a:defRPr sz="2000"/>
            </a:lvl4pPr>
            <a:lvl5pPr marL="1828612" indent="0">
              <a:buNone/>
              <a:defRPr sz="2000"/>
            </a:lvl5pPr>
            <a:lvl6pPr marL="2285766" indent="0">
              <a:buNone/>
              <a:defRPr sz="2000"/>
            </a:lvl6pPr>
            <a:lvl7pPr marL="2742919" indent="0">
              <a:buNone/>
              <a:defRPr sz="2000"/>
            </a:lvl7pPr>
            <a:lvl8pPr marL="3200072" indent="0">
              <a:buNone/>
              <a:defRPr sz="2000"/>
            </a:lvl8pPr>
            <a:lvl9pPr marL="3657226"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63"/>
            <a:ext cx="5486400" cy="8048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2" indent="0">
              <a:buNone/>
              <a:defRPr sz="900"/>
            </a:lvl5pPr>
            <a:lvl6pPr marL="2285766" indent="0">
              <a:buNone/>
              <a:defRPr sz="900"/>
            </a:lvl6pPr>
            <a:lvl7pPr marL="2742919" indent="0">
              <a:buNone/>
              <a:defRPr sz="900"/>
            </a:lvl7pPr>
            <a:lvl8pPr marL="3200072" indent="0">
              <a:buNone/>
              <a:defRPr sz="900"/>
            </a:lvl8pPr>
            <a:lvl9pPr marL="3657226"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8927C444-B5CE-4E4F-805C-1F460E79E03E}"/>
              </a:ext>
            </a:extLst>
          </p:cNvPr>
          <p:cNvSpPr>
            <a:spLocks noGrp="1"/>
          </p:cNvSpPr>
          <p:nvPr>
            <p:ph type="dt" sz="half" idx="10"/>
          </p:nvPr>
        </p:nvSpPr>
        <p:spPr/>
        <p:txBody>
          <a:bodyPr/>
          <a:lstStyle>
            <a:lvl1pPr eaLnBrk="1" hangingPunct="1">
              <a:defRPr b="1"/>
            </a:lvl1pPr>
          </a:lstStyle>
          <a:p>
            <a:pPr>
              <a:defRPr/>
            </a:pPr>
            <a:endParaRPr lang="en-US"/>
          </a:p>
        </p:txBody>
      </p:sp>
      <p:sp>
        <p:nvSpPr>
          <p:cNvPr id="6" name="Nơi giữ chỗ cho Chân trang 4">
            <a:extLst>
              <a:ext uri="{FF2B5EF4-FFF2-40B4-BE49-F238E27FC236}">
                <a16:creationId xmlns:a16="http://schemas.microsoft.com/office/drawing/2014/main" id="{CFE7CB37-1DC5-4EE4-BFB0-C2C6DE3023B5}"/>
              </a:ext>
            </a:extLst>
          </p:cNvPr>
          <p:cNvSpPr>
            <a:spLocks noGrp="1"/>
          </p:cNvSpPr>
          <p:nvPr>
            <p:ph type="ftr" sz="quarter" idx="11"/>
          </p:nvPr>
        </p:nvSpPr>
        <p:spPr/>
        <p:txBody>
          <a:bodyPr/>
          <a:lstStyle>
            <a:lvl1pPr eaLnBrk="1" hangingPunct="1">
              <a:defRPr b="1"/>
            </a:lvl1pPr>
          </a:lstStyle>
          <a:p>
            <a:pPr>
              <a:defRPr/>
            </a:pPr>
            <a:endParaRPr lang="en-US"/>
          </a:p>
        </p:txBody>
      </p:sp>
      <p:sp>
        <p:nvSpPr>
          <p:cNvPr id="7" name="Nơi giữ chỗ cho Số hiệu Bản chiếu 5">
            <a:extLst>
              <a:ext uri="{FF2B5EF4-FFF2-40B4-BE49-F238E27FC236}">
                <a16:creationId xmlns:a16="http://schemas.microsoft.com/office/drawing/2014/main" id="{0A706AD3-B3D8-46BC-A419-8D0AC74A5345}"/>
              </a:ext>
            </a:extLst>
          </p:cNvPr>
          <p:cNvSpPr>
            <a:spLocks noGrp="1"/>
          </p:cNvSpPr>
          <p:nvPr>
            <p:ph type="sldNum" sz="quarter" idx="12"/>
          </p:nvPr>
        </p:nvSpPr>
        <p:spPr/>
        <p:txBody>
          <a:bodyPr/>
          <a:lstStyle>
            <a:lvl1pPr eaLnBrk="1" hangingPunct="1">
              <a:defRPr b="1"/>
            </a:lvl1pPr>
          </a:lstStyle>
          <a:p>
            <a:fld id="{13465A1F-5A79-4041-88EB-E04F22738E03}" type="slidenum">
              <a:rPr lang="en-US" altLang="en-US"/>
              <a:pPr/>
              <a:t>‹#›</a:t>
            </a:fld>
            <a:endParaRPr lang="en-US" altLang="en-US"/>
          </a:p>
        </p:txBody>
      </p:sp>
    </p:spTree>
    <p:extLst>
      <p:ext uri="{BB962C8B-B14F-4D97-AF65-F5344CB8AC3E}">
        <p14:creationId xmlns:p14="http://schemas.microsoft.com/office/powerpoint/2010/main" val="212223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A8336AFA-E32B-42B5-83D9-FDABDE327B5D}"/>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12ECB867-61CA-4395-9BFE-4677383BB8AD}"/>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612FC0D6-E547-47CD-BE25-D30468AD833E}"/>
              </a:ext>
            </a:extLst>
          </p:cNvPr>
          <p:cNvSpPr>
            <a:spLocks noGrp="1"/>
          </p:cNvSpPr>
          <p:nvPr>
            <p:ph type="sldNum" sz="quarter" idx="12"/>
          </p:nvPr>
        </p:nvSpPr>
        <p:spPr/>
        <p:txBody>
          <a:bodyPr/>
          <a:lstStyle>
            <a:lvl1pPr eaLnBrk="1" hangingPunct="1">
              <a:defRPr b="1"/>
            </a:lvl1pPr>
          </a:lstStyle>
          <a:p>
            <a:fld id="{82938D87-A1E8-4335-AB77-EFAC0A2EA732}" type="slidenum">
              <a:rPr lang="en-US" altLang="en-US"/>
              <a:pPr/>
              <a:t>‹#›</a:t>
            </a:fld>
            <a:endParaRPr lang="en-US" altLang="en-US"/>
          </a:p>
        </p:txBody>
      </p:sp>
    </p:spTree>
    <p:extLst>
      <p:ext uri="{BB962C8B-B14F-4D97-AF65-F5344CB8AC3E}">
        <p14:creationId xmlns:p14="http://schemas.microsoft.com/office/powerpoint/2010/main" val="332738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4"/>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4"/>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282342F1-5247-4C2F-B5A1-E7764A6E0E60}"/>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04E8624D-034C-4886-BD07-F061E7AAA72B}"/>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144E246F-9611-4BD5-A7C0-F52E00E72B86}"/>
              </a:ext>
            </a:extLst>
          </p:cNvPr>
          <p:cNvSpPr>
            <a:spLocks noGrp="1"/>
          </p:cNvSpPr>
          <p:nvPr>
            <p:ph type="sldNum" sz="quarter" idx="12"/>
          </p:nvPr>
        </p:nvSpPr>
        <p:spPr/>
        <p:txBody>
          <a:bodyPr/>
          <a:lstStyle>
            <a:lvl1pPr eaLnBrk="1" hangingPunct="1">
              <a:defRPr b="1"/>
            </a:lvl1pPr>
          </a:lstStyle>
          <a:p>
            <a:fld id="{087D5531-662B-4767-90FF-97CDC66E6032}" type="slidenum">
              <a:rPr lang="en-US" altLang="en-US"/>
              <a:pPr/>
              <a:t>‹#›</a:t>
            </a:fld>
            <a:endParaRPr lang="en-US" altLang="en-US"/>
          </a:p>
        </p:txBody>
      </p:sp>
    </p:spTree>
    <p:extLst>
      <p:ext uri="{BB962C8B-B14F-4D97-AF65-F5344CB8AC3E}">
        <p14:creationId xmlns:p14="http://schemas.microsoft.com/office/powerpoint/2010/main" val="3719253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44"/>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3">
            <a:extLst>
              <a:ext uri="{FF2B5EF4-FFF2-40B4-BE49-F238E27FC236}">
                <a16:creationId xmlns:a16="http://schemas.microsoft.com/office/drawing/2014/main" id="{9C835021-ABF1-4EAE-AF59-1D9BA069410D}"/>
              </a:ext>
            </a:extLst>
          </p:cNvPr>
          <p:cNvSpPr>
            <a:spLocks noGrp="1"/>
          </p:cNvSpPr>
          <p:nvPr>
            <p:ph type="dt" sz="half" idx="10"/>
          </p:nvPr>
        </p:nvSpPr>
        <p:spPr/>
        <p:txBody>
          <a:bodyPr/>
          <a:lstStyle>
            <a:lvl1pPr eaLnBrk="1" hangingPunct="1">
              <a:defRPr b="1"/>
            </a:lvl1pPr>
          </a:lstStyle>
          <a:p>
            <a:pPr>
              <a:defRPr/>
            </a:pPr>
            <a:endParaRPr lang="en-US"/>
          </a:p>
        </p:txBody>
      </p:sp>
      <p:sp>
        <p:nvSpPr>
          <p:cNvPr id="4" name="Nơi giữ chỗ cho Chân trang 4">
            <a:extLst>
              <a:ext uri="{FF2B5EF4-FFF2-40B4-BE49-F238E27FC236}">
                <a16:creationId xmlns:a16="http://schemas.microsoft.com/office/drawing/2014/main" id="{16833904-FBB5-4927-A2E6-782B01D951F3}"/>
              </a:ext>
            </a:extLst>
          </p:cNvPr>
          <p:cNvSpPr>
            <a:spLocks noGrp="1"/>
          </p:cNvSpPr>
          <p:nvPr>
            <p:ph type="ftr" sz="quarter" idx="11"/>
          </p:nvPr>
        </p:nvSpPr>
        <p:spPr/>
        <p:txBody>
          <a:bodyPr/>
          <a:lstStyle>
            <a:lvl1pPr eaLnBrk="1" hangingPunct="1">
              <a:defRPr b="1"/>
            </a:lvl1pPr>
          </a:lstStyle>
          <a:p>
            <a:pPr>
              <a:defRPr/>
            </a:pPr>
            <a:endParaRPr lang="en-US"/>
          </a:p>
        </p:txBody>
      </p:sp>
      <p:sp>
        <p:nvSpPr>
          <p:cNvPr id="5" name="Nơi giữ chỗ cho Số hiệu Bản chiếu 5">
            <a:extLst>
              <a:ext uri="{FF2B5EF4-FFF2-40B4-BE49-F238E27FC236}">
                <a16:creationId xmlns:a16="http://schemas.microsoft.com/office/drawing/2014/main" id="{AA9F4BAA-43DD-4630-B060-15F6D153822A}"/>
              </a:ext>
            </a:extLst>
          </p:cNvPr>
          <p:cNvSpPr>
            <a:spLocks noGrp="1"/>
          </p:cNvSpPr>
          <p:nvPr>
            <p:ph type="sldNum" sz="quarter" idx="12"/>
          </p:nvPr>
        </p:nvSpPr>
        <p:spPr/>
        <p:txBody>
          <a:bodyPr/>
          <a:lstStyle>
            <a:lvl1pPr eaLnBrk="1" hangingPunct="1">
              <a:defRPr b="1"/>
            </a:lvl1pPr>
          </a:lstStyle>
          <a:p>
            <a:fld id="{B791DF1D-CA12-471D-868B-90CD35AAAA9E}" type="slidenum">
              <a:rPr lang="en-US" altLang="en-US"/>
              <a:pPr/>
              <a:t>‹#›</a:t>
            </a:fld>
            <a:endParaRPr lang="en-US" altLang="en-US"/>
          </a:p>
        </p:txBody>
      </p:sp>
    </p:spTree>
    <p:extLst>
      <p:ext uri="{BB962C8B-B14F-4D97-AF65-F5344CB8AC3E}">
        <p14:creationId xmlns:p14="http://schemas.microsoft.com/office/powerpoint/2010/main" val="4259218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611"/>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611"/>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Nơi giữ chỗ cho Ngày tháng 3">
            <a:extLst>
              <a:ext uri="{FF2B5EF4-FFF2-40B4-BE49-F238E27FC236}">
                <a16:creationId xmlns:a16="http://schemas.microsoft.com/office/drawing/2014/main" id="{E2F5E464-0FFF-4F76-91E3-79A67818DC0C}"/>
              </a:ext>
            </a:extLst>
          </p:cNvPr>
          <p:cNvSpPr>
            <a:spLocks noGrp="1"/>
          </p:cNvSpPr>
          <p:nvPr>
            <p:ph type="dt" sz="half" idx="10"/>
          </p:nvPr>
        </p:nvSpPr>
        <p:spPr/>
        <p:txBody>
          <a:bodyPr/>
          <a:lstStyle>
            <a:lvl1pPr eaLnBrk="1" hangingPunct="1">
              <a:defRPr b="1"/>
            </a:lvl1pPr>
          </a:lstStyle>
          <a:p>
            <a:pPr>
              <a:defRPr/>
            </a:pPr>
            <a:endParaRPr lang="en-US"/>
          </a:p>
        </p:txBody>
      </p:sp>
      <p:sp>
        <p:nvSpPr>
          <p:cNvPr id="8" name="Nơi giữ chỗ cho Chân trang 4">
            <a:extLst>
              <a:ext uri="{FF2B5EF4-FFF2-40B4-BE49-F238E27FC236}">
                <a16:creationId xmlns:a16="http://schemas.microsoft.com/office/drawing/2014/main" id="{9B9F0738-F6D8-4B9C-B66C-D2D087167FC6}"/>
              </a:ext>
            </a:extLst>
          </p:cNvPr>
          <p:cNvSpPr>
            <a:spLocks noGrp="1"/>
          </p:cNvSpPr>
          <p:nvPr>
            <p:ph type="ftr" sz="quarter" idx="11"/>
          </p:nvPr>
        </p:nvSpPr>
        <p:spPr/>
        <p:txBody>
          <a:bodyPr/>
          <a:lstStyle>
            <a:lvl1pPr eaLnBrk="1" hangingPunct="1">
              <a:defRPr b="1"/>
            </a:lvl1pPr>
          </a:lstStyle>
          <a:p>
            <a:pPr>
              <a:defRPr/>
            </a:pPr>
            <a:endParaRPr lang="en-US"/>
          </a:p>
        </p:txBody>
      </p:sp>
      <p:sp>
        <p:nvSpPr>
          <p:cNvPr id="9" name="Nơi giữ chỗ cho Số hiệu Bản chiếu 5">
            <a:extLst>
              <a:ext uri="{FF2B5EF4-FFF2-40B4-BE49-F238E27FC236}">
                <a16:creationId xmlns:a16="http://schemas.microsoft.com/office/drawing/2014/main" id="{8707252D-03C5-4F03-9390-59768FE697AB}"/>
              </a:ext>
            </a:extLst>
          </p:cNvPr>
          <p:cNvSpPr>
            <a:spLocks noGrp="1"/>
          </p:cNvSpPr>
          <p:nvPr>
            <p:ph type="sldNum" sz="quarter" idx="12"/>
          </p:nvPr>
        </p:nvSpPr>
        <p:spPr/>
        <p:txBody>
          <a:bodyPr/>
          <a:lstStyle>
            <a:lvl1pPr eaLnBrk="1" hangingPunct="1">
              <a:defRPr b="1"/>
            </a:lvl1pPr>
          </a:lstStyle>
          <a:p>
            <a:fld id="{A921A53B-35F5-4995-B9F3-6EAE32DB9AB8}" type="slidenum">
              <a:rPr lang="en-US" altLang="en-US"/>
              <a:pPr/>
              <a:t>‹#›</a:t>
            </a:fld>
            <a:endParaRPr lang="en-US" altLang="en-US"/>
          </a:p>
        </p:txBody>
      </p:sp>
    </p:spTree>
    <p:extLst>
      <p:ext uri="{BB962C8B-B14F-4D97-AF65-F5344CB8AC3E}">
        <p14:creationId xmlns:p14="http://schemas.microsoft.com/office/powerpoint/2010/main" val="2984616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46"/>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2" indent="0" algn="ctr">
              <a:buNone/>
              <a:defRPr>
                <a:solidFill>
                  <a:schemeClr val="tx1">
                    <a:tint val="75000"/>
                  </a:schemeClr>
                </a:solidFill>
              </a:defRPr>
            </a:lvl5pPr>
            <a:lvl6pPr marL="2285766" indent="0" algn="ctr">
              <a:buNone/>
              <a:defRPr>
                <a:solidFill>
                  <a:schemeClr val="tx1">
                    <a:tint val="75000"/>
                  </a:schemeClr>
                </a:solidFill>
              </a:defRPr>
            </a:lvl6pPr>
            <a:lvl7pPr marL="2742919"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CB425907-D3C9-458A-8C29-8075F7C6B50F}"/>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F0EA3869-E070-4EB7-8016-4FAA1172E1CD}"/>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9C5303B6-38AD-407A-9D0D-C764925AA821}"/>
              </a:ext>
            </a:extLst>
          </p:cNvPr>
          <p:cNvSpPr>
            <a:spLocks noGrp="1"/>
          </p:cNvSpPr>
          <p:nvPr>
            <p:ph type="sldNum" sz="quarter" idx="12"/>
          </p:nvPr>
        </p:nvSpPr>
        <p:spPr/>
        <p:txBody>
          <a:bodyPr/>
          <a:lstStyle>
            <a:lvl1pPr eaLnBrk="1" hangingPunct="1">
              <a:defRPr b="1"/>
            </a:lvl1pPr>
          </a:lstStyle>
          <a:p>
            <a:fld id="{74A7EFC1-A5C7-47DE-98D4-49C3C86BB8ED}" type="slidenum">
              <a:rPr lang="en-US" altLang="en-US"/>
              <a:pPr/>
              <a:t>‹#›</a:t>
            </a:fld>
            <a:endParaRPr lang="en-US" altLang="en-US"/>
          </a:p>
        </p:txBody>
      </p:sp>
    </p:spTree>
    <p:extLst>
      <p:ext uri="{BB962C8B-B14F-4D97-AF65-F5344CB8AC3E}">
        <p14:creationId xmlns:p14="http://schemas.microsoft.com/office/powerpoint/2010/main" val="2664762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A742E6CF-D102-470C-A2A4-D649A7EED831}"/>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F49A868E-56D4-4722-9E22-3058E089D64D}"/>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D6553DFB-DFF3-4433-A4A4-AD6C8A30E841}"/>
              </a:ext>
            </a:extLst>
          </p:cNvPr>
          <p:cNvSpPr>
            <a:spLocks noGrp="1"/>
          </p:cNvSpPr>
          <p:nvPr>
            <p:ph type="sldNum" sz="quarter" idx="12"/>
          </p:nvPr>
        </p:nvSpPr>
        <p:spPr/>
        <p:txBody>
          <a:bodyPr/>
          <a:lstStyle>
            <a:lvl1pPr eaLnBrk="1" hangingPunct="1">
              <a:defRPr b="1"/>
            </a:lvl1pPr>
          </a:lstStyle>
          <a:p>
            <a:fld id="{52714B58-4EF7-4A55-8827-182A903BE985}" type="slidenum">
              <a:rPr lang="en-US" altLang="en-US"/>
              <a:pPr/>
              <a:t>‹#›</a:t>
            </a:fld>
            <a:endParaRPr lang="en-US" altLang="en-US"/>
          </a:p>
        </p:txBody>
      </p:sp>
    </p:spTree>
    <p:extLst>
      <p:ext uri="{BB962C8B-B14F-4D97-AF65-F5344CB8AC3E}">
        <p14:creationId xmlns:p14="http://schemas.microsoft.com/office/powerpoint/2010/main" val="760121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1"/>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2" indent="0">
              <a:buNone/>
              <a:defRPr sz="1400">
                <a:solidFill>
                  <a:schemeClr val="tx1">
                    <a:tint val="75000"/>
                  </a:schemeClr>
                </a:solidFill>
              </a:defRPr>
            </a:lvl5pPr>
            <a:lvl6pPr marL="2285766" indent="0">
              <a:buNone/>
              <a:defRPr sz="1400">
                <a:solidFill>
                  <a:schemeClr val="tx1">
                    <a:tint val="75000"/>
                  </a:schemeClr>
                </a:solidFill>
              </a:defRPr>
            </a:lvl6pPr>
            <a:lvl7pPr marL="2742919"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6B281244-8E29-4CA9-9309-F073DD853E7D}"/>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669FF789-FCDF-4E65-9EDC-EF56A759693D}"/>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5CF8C7BA-8C92-4966-99FE-4D68A334C79D}"/>
              </a:ext>
            </a:extLst>
          </p:cNvPr>
          <p:cNvSpPr>
            <a:spLocks noGrp="1"/>
          </p:cNvSpPr>
          <p:nvPr>
            <p:ph type="sldNum" sz="quarter" idx="12"/>
          </p:nvPr>
        </p:nvSpPr>
        <p:spPr/>
        <p:txBody>
          <a:bodyPr/>
          <a:lstStyle>
            <a:lvl1pPr eaLnBrk="1" hangingPunct="1">
              <a:defRPr b="1"/>
            </a:lvl1pPr>
          </a:lstStyle>
          <a:p>
            <a:fld id="{6E93D10F-33C2-4A0B-9D8E-A18F95DDB701}" type="slidenum">
              <a:rPr lang="en-US" altLang="en-US"/>
              <a:pPr/>
              <a:t>‹#›</a:t>
            </a:fld>
            <a:endParaRPr lang="en-US" altLang="en-US"/>
          </a:p>
        </p:txBody>
      </p:sp>
    </p:spTree>
    <p:extLst>
      <p:ext uri="{BB962C8B-B14F-4D97-AF65-F5344CB8AC3E}">
        <p14:creationId xmlns:p14="http://schemas.microsoft.com/office/powerpoint/2010/main" val="2552995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9EA92C69-B136-430B-9EB4-38E0EF4F5F82}"/>
              </a:ext>
            </a:extLst>
          </p:cNvPr>
          <p:cNvSpPr>
            <a:spLocks noGrp="1"/>
          </p:cNvSpPr>
          <p:nvPr>
            <p:ph type="dt" sz="half" idx="10"/>
          </p:nvPr>
        </p:nvSpPr>
        <p:spPr/>
        <p:txBody>
          <a:bodyPr/>
          <a:lstStyle>
            <a:lvl1pPr eaLnBrk="1" hangingPunct="1">
              <a:defRPr b="1"/>
            </a:lvl1pPr>
          </a:lstStyle>
          <a:p>
            <a:pPr>
              <a:defRPr/>
            </a:pPr>
            <a:endParaRPr lang="en-US"/>
          </a:p>
        </p:txBody>
      </p:sp>
      <p:sp>
        <p:nvSpPr>
          <p:cNvPr id="6" name="Nơi giữ chỗ cho Chân trang 4">
            <a:extLst>
              <a:ext uri="{FF2B5EF4-FFF2-40B4-BE49-F238E27FC236}">
                <a16:creationId xmlns:a16="http://schemas.microsoft.com/office/drawing/2014/main" id="{871C5B88-9D0F-49AF-93D9-CC51AA7977B4}"/>
              </a:ext>
            </a:extLst>
          </p:cNvPr>
          <p:cNvSpPr>
            <a:spLocks noGrp="1"/>
          </p:cNvSpPr>
          <p:nvPr>
            <p:ph type="ftr" sz="quarter" idx="11"/>
          </p:nvPr>
        </p:nvSpPr>
        <p:spPr/>
        <p:txBody>
          <a:bodyPr/>
          <a:lstStyle>
            <a:lvl1pPr eaLnBrk="1" hangingPunct="1">
              <a:defRPr b="1"/>
            </a:lvl1pPr>
          </a:lstStyle>
          <a:p>
            <a:pPr>
              <a:defRPr/>
            </a:pPr>
            <a:endParaRPr lang="en-US"/>
          </a:p>
        </p:txBody>
      </p:sp>
      <p:sp>
        <p:nvSpPr>
          <p:cNvPr id="7" name="Nơi giữ chỗ cho Số hiệu Bản chiếu 5">
            <a:extLst>
              <a:ext uri="{FF2B5EF4-FFF2-40B4-BE49-F238E27FC236}">
                <a16:creationId xmlns:a16="http://schemas.microsoft.com/office/drawing/2014/main" id="{781883DA-3BC2-49CE-8BF1-470A40176603}"/>
              </a:ext>
            </a:extLst>
          </p:cNvPr>
          <p:cNvSpPr>
            <a:spLocks noGrp="1"/>
          </p:cNvSpPr>
          <p:nvPr>
            <p:ph type="sldNum" sz="quarter" idx="12"/>
          </p:nvPr>
        </p:nvSpPr>
        <p:spPr/>
        <p:txBody>
          <a:bodyPr/>
          <a:lstStyle>
            <a:lvl1pPr eaLnBrk="1" hangingPunct="1">
              <a:defRPr b="1"/>
            </a:lvl1pPr>
          </a:lstStyle>
          <a:p>
            <a:fld id="{A5966DEA-8D2E-4E17-BCA6-AB63A0614CF7}" type="slidenum">
              <a:rPr lang="en-US" altLang="en-US"/>
              <a:pPr/>
              <a:t>‹#›</a:t>
            </a:fld>
            <a:endParaRPr lang="en-US" altLang="en-US"/>
          </a:p>
        </p:txBody>
      </p:sp>
    </p:spTree>
    <p:extLst>
      <p:ext uri="{BB962C8B-B14F-4D97-AF65-F5344CB8AC3E}">
        <p14:creationId xmlns:p14="http://schemas.microsoft.com/office/powerpoint/2010/main" val="1173091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3"/>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2" indent="0">
              <a:buNone/>
              <a:defRPr sz="1600" b="1"/>
            </a:lvl5pPr>
            <a:lvl6pPr marL="2285766" indent="0">
              <a:buNone/>
              <a:defRPr sz="1600" b="1"/>
            </a:lvl6pPr>
            <a:lvl7pPr marL="2742919" indent="0">
              <a:buNone/>
              <a:defRPr sz="1600" b="1"/>
            </a:lvl7pPr>
            <a:lvl8pPr marL="3200072" indent="0">
              <a:buNone/>
              <a:defRPr sz="1600" b="1"/>
            </a:lvl8pPr>
            <a:lvl9pPr marL="3657226"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33" y="1535113"/>
            <a:ext cx="4041775" cy="639763"/>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2" indent="0">
              <a:buNone/>
              <a:defRPr sz="1600" b="1"/>
            </a:lvl5pPr>
            <a:lvl6pPr marL="2285766" indent="0">
              <a:buNone/>
              <a:defRPr sz="1600" b="1"/>
            </a:lvl6pPr>
            <a:lvl7pPr marL="2742919" indent="0">
              <a:buNone/>
              <a:defRPr sz="1600" b="1"/>
            </a:lvl7pPr>
            <a:lvl8pPr marL="3200072" indent="0">
              <a:buNone/>
              <a:defRPr sz="1600" b="1"/>
            </a:lvl8pPr>
            <a:lvl9pPr marL="3657226"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A577F198-930B-4CB9-92B7-052C9AEF4071}"/>
              </a:ext>
            </a:extLst>
          </p:cNvPr>
          <p:cNvSpPr>
            <a:spLocks noGrp="1"/>
          </p:cNvSpPr>
          <p:nvPr>
            <p:ph type="dt" sz="half" idx="10"/>
          </p:nvPr>
        </p:nvSpPr>
        <p:spPr/>
        <p:txBody>
          <a:bodyPr/>
          <a:lstStyle>
            <a:lvl1pPr eaLnBrk="1" hangingPunct="1">
              <a:defRPr b="1"/>
            </a:lvl1pPr>
          </a:lstStyle>
          <a:p>
            <a:pPr>
              <a:defRPr/>
            </a:pPr>
            <a:endParaRPr lang="en-US"/>
          </a:p>
        </p:txBody>
      </p:sp>
      <p:sp>
        <p:nvSpPr>
          <p:cNvPr id="8" name="Nơi giữ chỗ cho Chân trang 4">
            <a:extLst>
              <a:ext uri="{FF2B5EF4-FFF2-40B4-BE49-F238E27FC236}">
                <a16:creationId xmlns:a16="http://schemas.microsoft.com/office/drawing/2014/main" id="{1296C93E-7673-4265-8C16-05E4F5BB3C4F}"/>
              </a:ext>
            </a:extLst>
          </p:cNvPr>
          <p:cNvSpPr>
            <a:spLocks noGrp="1"/>
          </p:cNvSpPr>
          <p:nvPr>
            <p:ph type="ftr" sz="quarter" idx="11"/>
          </p:nvPr>
        </p:nvSpPr>
        <p:spPr/>
        <p:txBody>
          <a:bodyPr/>
          <a:lstStyle>
            <a:lvl1pPr eaLnBrk="1" hangingPunct="1">
              <a:defRPr b="1"/>
            </a:lvl1pPr>
          </a:lstStyle>
          <a:p>
            <a:pPr>
              <a:defRPr/>
            </a:pPr>
            <a:endParaRPr lang="en-US"/>
          </a:p>
        </p:txBody>
      </p:sp>
      <p:sp>
        <p:nvSpPr>
          <p:cNvPr id="9" name="Nơi giữ chỗ cho Số hiệu Bản chiếu 5">
            <a:extLst>
              <a:ext uri="{FF2B5EF4-FFF2-40B4-BE49-F238E27FC236}">
                <a16:creationId xmlns:a16="http://schemas.microsoft.com/office/drawing/2014/main" id="{D0AE362E-A4EF-4869-8FDA-EAB9435F8674}"/>
              </a:ext>
            </a:extLst>
          </p:cNvPr>
          <p:cNvSpPr>
            <a:spLocks noGrp="1"/>
          </p:cNvSpPr>
          <p:nvPr>
            <p:ph type="sldNum" sz="quarter" idx="12"/>
          </p:nvPr>
        </p:nvSpPr>
        <p:spPr/>
        <p:txBody>
          <a:bodyPr/>
          <a:lstStyle>
            <a:lvl1pPr eaLnBrk="1" hangingPunct="1">
              <a:defRPr b="1"/>
            </a:lvl1pPr>
          </a:lstStyle>
          <a:p>
            <a:fld id="{64A232D5-E5F8-4F6C-A158-A52DE7880A87}" type="slidenum">
              <a:rPr lang="en-US" altLang="en-US"/>
              <a:pPr/>
              <a:t>‹#›</a:t>
            </a:fld>
            <a:endParaRPr lang="en-US" altLang="en-US"/>
          </a:p>
        </p:txBody>
      </p:sp>
    </p:spTree>
    <p:extLst>
      <p:ext uri="{BB962C8B-B14F-4D97-AF65-F5344CB8AC3E}">
        <p14:creationId xmlns:p14="http://schemas.microsoft.com/office/powerpoint/2010/main" val="280796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43187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C5FC6EC6-44D9-494D-9369-DA447F2D8AF2}"/>
              </a:ext>
            </a:extLst>
          </p:cNvPr>
          <p:cNvSpPr>
            <a:spLocks noGrp="1"/>
          </p:cNvSpPr>
          <p:nvPr>
            <p:ph type="dt" sz="half" idx="10"/>
          </p:nvPr>
        </p:nvSpPr>
        <p:spPr/>
        <p:txBody>
          <a:bodyPr/>
          <a:lstStyle>
            <a:lvl1pPr eaLnBrk="1" hangingPunct="1">
              <a:defRPr b="1"/>
            </a:lvl1pPr>
          </a:lstStyle>
          <a:p>
            <a:pPr>
              <a:defRPr/>
            </a:pPr>
            <a:endParaRPr lang="en-US"/>
          </a:p>
        </p:txBody>
      </p:sp>
      <p:sp>
        <p:nvSpPr>
          <p:cNvPr id="4" name="Nơi giữ chỗ cho Chân trang 4">
            <a:extLst>
              <a:ext uri="{FF2B5EF4-FFF2-40B4-BE49-F238E27FC236}">
                <a16:creationId xmlns:a16="http://schemas.microsoft.com/office/drawing/2014/main" id="{1A12F306-D6D9-45CC-AA51-C4FC391FA8EA}"/>
              </a:ext>
            </a:extLst>
          </p:cNvPr>
          <p:cNvSpPr>
            <a:spLocks noGrp="1"/>
          </p:cNvSpPr>
          <p:nvPr>
            <p:ph type="ftr" sz="quarter" idx="11"/>
          </p:nvPr>
        </p:nvSpPr>
        <p:spPr/>
        <p:txBody>
          <a:bodyPr/>
          <a:lstStyle>
            <a:lvl1pPr eaLnBrk="1" hangingPunct="1">
              <a:defRPr b="1"/>
            </a:lvl1pPr>
          </a:lstStyle>
          <a:p>
            <a:pPr>
              <a:defRPr/>
            </a:pPr>
            <a:endParaRPr lang="en-US"/>
          </a:p>
        </p:txBody>
      </p:sp>
      <p:sp>
        <p:nvSpPr>
          <p:cNvPr id="5" name="Nơi giữ chỗ cho Số hiệu Bản chiếu 5">
            <a:extLst>
              <a:ext uri="{FF2B5EF4-FFF2-40B4-BE49-F238E27FC236}">
                <a16:creationId xmlns:a16="http://schemas.microsoft.com/office/drawing/2014/main" id="{665AA38E-C9F1-4434-ACAC-AAAB6A381D8B}"/>
              </a:ext>
            </a:extLst>
          </p:cNvPr>
          <p:cNvSpPr>
            <a:spLocks noGrp="1"/>
          </p:cNvSpPr>
          <p:nvPr>
            <p:ph type="sldNum" sz="quarter" idx="12"/>
          </p:nvPr>
        </p:nvSpPr>
        <p:spPr/>
        <p:txBody>
          <a:bodyPr/>
          <a:lstStyle>
            <a:lvl1pPr eaLnBrk="1" hangingPunct="1">
              <a:defRPr b="1"/>
            </a:lvl1pPr>
          </a:lstStyle>
          <a:p>
            <a:fld id="{56A77200-179A-43CB-8529-D8B94FDA0E8A}" type="slidenum">
              <a:rPr lang="en-US" altLang="en-US"/>
              <a:pPr/>
              <a:t>‹#›</a:t>
            </a:fld>
            <a:endParaRPr lang="en-US" altLang="en-US"/>
          </a:p>
        </p:txBody>
      </p:sp>
    </p:spTree>
    <p:extLst>
      <p:ext uri="{BB962C8B-B14F-4D97-AF65-F5344CB8AC3E}">
        <p14:creationId xmlns:p14="http://schemas.microsoft.com/office/powerpoint/2010/main" val="1468886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8F1CA302-E6CC-438E-8046-CFD10C3FE4CB}"/>
              </a:ext>
            </a:extLst>
          </p:cNvPr>
          <p:cNvSpPr>
            <a:spLocks noGrp="1"/>
          </p:cNvSpPr>
          <p:nvPr>
            <p:ph type="dt" sz="half" idx="10"/>
          </p:nvPr>
        </p:nvSpPr>
        <p:spPr/>
        <p:txBody>
          <a:bodyPr/>
          <a:lstStyle>
            <a:lvl1pPr eaLnBrk="1" hangingPunct="1">
              <a:defRPr b="1"/>
            </a:lvl1pPr>
          </a:lstStyle>
          <a:p>
            <a:pPr>
              <a:defRPr/>
            </a:pPr>
            <a:endParaRPr lang="en-US"/>
          </a:p>
        </p:txBody>
      </p:sp>
      <p:sp>
        <p:nvSpPr>
          <p:cNvPr id="3" name="Nơi giữ chỗ cho Chân trang 4">
            <a:extLst>
              <a:ext uri="{FF2B5EF4-FFF2-40B4-BE49-F238E27FC236}">
                <a16:creationId xmlns:a16="http://schemas.microsoft.com/office/drawing/2014/main" id="{7F185528-C72C-40AE-B33A-0076D43E1406}"/>
              </a:ext>
            </a:extLst>
          </p:cNvPr>
          <p:cNvSpPr>
            <a:spLocks noGrp="1"/>
          </p:cNvSpPr>
          <p:nvPr>
            <p:ph type="ftr" sz="quarter" idx="11"/>
          </p:nvPr>
        </p:nvSpPr>
        <p:spPr/>
        <p:txBody>
          <a:bodyPr/>
          <a:lstStyle>
            <a:lvl1pPr eaLnBrk="1" hangingPunct="1">
              <a:defRPr b="1"/>
            </a:lvl1pPr>
          </a:lstStyle>
          <a:p>
            <a:pPr>
              <a:defRPr/>
            </a:pPr>
            <a:endParaRPr lang="en-US"/>
          </a:p>
        </p:txBody>
      </p:sp>
      <p:sp>
        <p:nvSpPr>
          <p:cNvPr id="4" name="Nơi giữ chỗ cho Số hiệu Bản chiếu 5">
            <a:extLst>
              <a:ext uri="{FF2B5EF4-FFF2-40B4-BE49-F238E27FC236}">
                <a16:creationId xmlns:a16="http://schemas.microsoft.com/office/drawing/2014/main" id="{F18207FF-78E6-4AEA-827F-9037D1411FEE}"/>
              </a:ext>
            </a:extLst>
          </p:cNvPr>
          <p:cNvSpPr>
            <a:spLocks noGrp="1"/>
          </p:cNvSpPr>
          <p:nvPr>
            <p:ph type="sldNum" sz="quarter" idx="12"/>
          </p:nvPr>
        </p:nvSpPr>
        <p:spPr/>
        <p:txBody>
          <a:bodyPr/>
          <a:lstStyle>
            <a:lvl1pPr eaLnBrk="1" hangingPunct="1">
              <a:defRPr b="1"/>
            </a:lvl1pPr>
          </a:lstStyle>
          <a:p>
            <a:fld id="{01438F18-FAE5-4DA9-AAA4-AB22F6AD08C1}" type="slidenum">
              <a:rPr lang="en-US" altLang="en-US"/>
              <a:pPr/>
              <a:t>‹#›</a:t>
            </a:fld>
            <a:endParaRPr lang="en-US" altLang="en-US"/>
          </a:p>
        </p:txBody>
      </p:sp>
    </p:spTree>
    <p:extLst>
      <p:ext uri="{BB962C8B-B14F-4D97-AF65-F5344CB8AC3E}">
        <p14:creationId xmlns:p14="http://schemas.microsoft.com/office/powerpoint/2010/main" val="1608069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19" y="273049"/>
            <a:ext cx="3008313" cy="1162051"/>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19" y="1435104"/>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2" indent="0">
              <a:buNone/>
              <a:defRPr sz="900"/>
            </a:lvl5pPr>
            <a:lvl6pPr marL="2285766" indent="0">
              <a:buNone/>
              <a:defRPr sz="900"/>
            </a:lvl6pPr>
            <a:lvl7pPr marL="2742919" indent="0">
              <a:buNone/>
              <a:defRPr sz="900"/>
            </a:lvl7pPr>
            <a:lvl8pPr marL="3200072" indent="0">
              <a:buNone/>
              <a:defRPr sz="900"/>
            </a:lvl8pPr>
            <a:lvl9pPr marL="3657226"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D55E09BF-6616-413D-8CFC-3679A2C35B66}"/>
              </a:ext>
            </a:extLst>
          </p:cNvPr>
          <p:cNvSpPr>
            <a:spLocks noGrp="1"/>
          </p:cNvSpPr>
          <p:nvPr>
            <p:ph type="dt" sz="half" idx="10"/>
          </p:nvPr>
        </p:nvSpPr>
        <p:spPr/>
        <p:txBody>
          <a:bodyPr/>
          <a:lstStyle>
            <a:lvl1pPr eaLnBrk="1" hangingPunct="1">
              <a:defRPr b="1"/>
            </a:lvl1pPr>
          </a:lstStyle>
          <a:p>
            <a:pPr>
              <a:defRPr/>
            </a:pPr>
            <a:endParaRPr lang="en-US"/>
          </a:p>
        </p:txBody>
      </p:sp>
      <p:sp>
        <p:nvSpPr>
          <p:cNvPr id="6" name="Nơi giữ chỗ cho Chân trang 4">
            <a:extLst>
              <a:ext uri="{FF2B5EF4-FFF2-40B4-BE49-F238E27FC236}">
                <a16:creationId xmlns:a16="http://schemas.microsoft.com/office/drawing/2014/main" id="{6933F2BE-A78F-436D-A8FC-A5E173AF9ACF}"/>
              </a:ext>
            </a:extLst>
          </p:cNvPr>
          <p:cNvSpPr>
            <a:spLocks noGrp="1"/>
          </p:cNvSpPr>
          <p:nvPr>
            <p:ph type="ftr" sz="quarter" idx="11"/>
          </p:nvPr>
        </p:nvSpPr>
        <p:spPr/>
        <p:txBody>
          <a:bodyPr/>
          <a:lstStyle>
            <a:lvl1pPr eaLnBrk="1" hangingPunct="1">
              <a:defRPr b="1"/>
            </a:lvl1pPr>
          </a:lstStyle>
          <a:p>
            <a:pPr>
              <a:defRPr/>
            </a:pPr>
            <a:endParaRPr lang="en-US"/>
          </a:p>
        </p:txBody>
      </p:sp>
      <p:sp>
        <p:nvSpPr>
          <p:cNvPr id="7" name="Nơi giữ chỗ cho Số hiệu Bản chiếu 5">
            <a:extLst>
              <a:ext uri="{FF2B5EF4-FFF2-40B4-BE49-F238E27FC236}">
                <a16:creationId xmlns:a16="http://schemas.microsoft.com/office/drawing/2014/main" id="{7A8B9F1E-7FA4-4F70-A0A1-C45327BD2B47}"/>
              </a:ext>
            </a:extLst>
          </p:cNvPr>
          <p:cNvSpPr>
            <a:spLocks noGrp="1"/>
          </p:cNvSpPr>
          <p:nvPr>
            <p:ph type="sldNum" sz="quarter" idx="12"/>
          </p:nvPr>
        </p:nvSpPr>
        <p:spPr/>
        <p:txBody>
          <a:bodyPr/>
          <a:lstStyle>
            <a:lvl1pPr eaLnBrk="1" hangingPunct="1">
              <a:defRPr b="1"/>
            </a:lvl1pPr>
          </a:lstStyle>
          <a:p>
            <a:fld id="{36688C42-E29B-4E7A-BC47-4769AA3B3590}" type="slidenum">
              <a:rPr lang="en-US" altLang="en-US"/>
              <a:pPr/>
              <a:t>‹#›</a:t>
            </a:fld>
            <a:endParaRPr lang="en-US" altLang="en-US"/>
          </a:p>
        </p:txBody>
      </p:sp>
    </p:spTree>
    <p:extLst>
      <p:ext uri="{BB962C8B-B14F-4D97-AF65-F5344CB8AC3E}">
        <p14:creationId xmlns:p14="http://schemas.microsoft.com/office/powerpoint/2010/main" val="3447745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1"/>
            <a:ext cx="5486400" cy="566739"/>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154" indent="0">
              <a:buNone/>
              <a:defRPr sz="2800"/>
            </a:lvl2pPr>
            <a:lvl3pPr marL="914306" indent="0">
              <a:buNone/>
              <a:defRPr sz="2400"/>
            </a:lvl3pPr>
            <a:lvl4pPr marL="1371460" indent="0">
              <a:buNone/>
              <a:defRPr sz="2000"/>
            </a:lvl4pPr>
            <a:lvl5pPr marL="1828612" indent="0">
              <a:buNone/>
              <a:defRPr sz="2000"/>
            </a:lvl5pPr>
            <a:lvl6pPr marL="2285766" indent="0">
              <a:buNone/>
              <a:defRPr sz="2000"/>
            </a:lvl6pPr>
            <a:lvl7pPr marL="2742919" indent="0">
              <a:buNone/>
              <a:defRPr sz="2000"/>
            </a:lvl7pPr>
            <a:lvl8pPr marL="3200072" indent="0">
              <a:buNone/>
              <a:defRPr sz="2000"/>
            </a:lvl8pPr>
            <a:lvl9pPr marL="3657226"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58"/>
            <a:ext cx="5486400" cy="8048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2" indent="0">
              <a:buNone/>
              <a:defRPr sz="900"/>
            </a:lvl5pPr>
            <a:lvl6pPr marL="2285766" indent="0">
              <a:buNone/>
              <a:defRPr sz="900"/>
            </a:lvl6pPr>
            <a:lvl7pPr marL="2742919" indent="0">
              <a:buNone/>
              <a:defRPr sz="900"/>
            </a:lvl7pPr>
            <a:lvl8pPr marL="3200072" indent="0">
              <a:buNone/>
              <a:defRPr sz="900"/>
            </a:lvl8pPr>
            <a:lvl9pPr marL="3657226"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F2DF57DF-C627-4809-AE57-1533CE80A4C8}"/>
              </a:ext>
            </a:extLst>
          </p:cNvPr>
          <p:cNvSpPr>
            <a:spLocks noGrp="1"/>
          </p:cNvSpPr>
          <p:nvPr>
            <p:ph type="dt" sz="half" idx="10"/>
          </p:nvPr>
        </p:nvSpPr>
        <p:spPr/>
        <p:txBody>
          <a:bodyPr/>
          <a:lstStyle>
            <a:lvl1pPr eaLnBrk="1" hangingPunct="1">
              <a:defRPr b="1"/>
            </a:lvl1pPr>
          </a:lstStyle>
          <a:p>
            <a:pPr>
              <a:defRPr/>
            </a:pPr>
            <a:endParaRPr lang="en-US"/>
          </a:p>
        </p:txBody>
      </p:sp>
      <p:sp>
        <p:nvSpPr>
          <p:cNvPr id="6" name="Nơi giữ chỗ cho Chân trang 4">
            <a:extLst>
              <a:ext uri="{FF2B5EF4-FFF2-40B4-BE49-F238E27FC236}">
                <a16:creationId xmlns:a16="http://schemas.microsoft.com/office/drawing/2014/main" id="{96840F28-ED25-43E5-83B2-428FB623764E}"/>
              </a:ext>
            </a:extLst>
          </p:cNvPr>
          <p:cNvSpPr>
            <a:spLocks noGrp="1"/>
          </p:cNvSpPr>
          <p:nvPr>
            <p:ph type="ftr" sz="quarter" idx="11"/>
          </p:nvPr>
        </p:nvSpPr>
        <p:spPr/>
        <p:txBody>
          <a:bodyPr/>
          <a:lstStyle>
            <a:lvl1pPr eaLnBrk="1" hangingPunct="1">
              <a:defRPr b="1"/>
            </a:lvl1pPr>
          </a:lstStyle>
          <a:p>
            <a:pPr>
              <a:defRPr/>
            </a:pPr>
            <a:endParaRPr lang="en-US"/>
          </a:p>
        </p:txBody>
      </p:sp>
      <p:sp>
        <p:nvSpPr>
          <p:cNvPr id="7" name="Nơi giữ chỗ cho Số hiệu Bản chiếu 5">
            <a:extLst>
              <a:ext uri="{FF2B5EF4-FFF2-40B4-BE49-F238E27FC236}">
                <a16:creationId xmlns:a16="http://schemas.microsoft.com/office/drawing/2014/main" id="{4845C398-90CA-410A-8E41-E83E9B7C1795}"/>
              </a:ext>
            </a:extLst>
          </p:cNvPr>
          <p:cNvSpPr>
            <a:spLocks noGrp="1"/>
          </p:cNvSpPr>
          <p:nvPr>
            <p:ph type="sldNum" sz="quarter" idx="12"/>
          </p:nvPr>
        </p:nvSpPr>
        <p:spPr/>
        <p:txBody>
          <a:bodyPr/>
          <a:lstStyle>
            <a:lvl1pPr eaLnBrk="1" hangingPunct="1">
              <a:defRPr b="1"/>
            </a:lvl1pPr>
          </a:lstStyle>
          <a:p>
            <a:fld id="{E8D09C7D-6F5B-4C47-9404-F222499B4038}" type="slidenum">
              <a:rPr lang="en-US" altLang="en-US"/>
              <a:pPr/>
              <a:t>‹#›</a:t>
            </a:fld>
            <a:endParaRPr lang="en-US" altLang="en-US"/>
          </a:p>
        </p:txBody>
      </p:sp>
    </p:spTree>
    <p:extLst>
      <p:ext uri="{BB962C8B-B14F-4D97-AF65-F5344CB8AC3E}">
        <p14:creationId xmlns:p14="http://schemas.microsoft.com/office/powerpoint/2010/main" val="3155406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C2E38CF3-1028-4B60-9861-94E003207B36}"/>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4B96710C-0ABD-4F88-AF64-9BDBA2D57912}"/>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7989DA23-723E-4F4A-A0DC-4AC04001EFD3}"/>
              </a:ext>
            </a:extLst>
          </p:cNvPr>
          <p:cNvSpPr>
            <a:spLocks noGrp="1"/>
          </p:cNvSpPr>
          <p:nvPr>
            <p:ph type="sldNum" sz="quarter" idx="12"/>
          </p:nvPr>
        </p:nvSpPr>
        <p:spPr/>
        <p:txBody>
          <a:bodyPr/>
          <a:lstStyle>
            <a:lvl1pPr eaLnBrk="1" hangingPunct="1">
              <a:defRPr b="1"/>
            </a:lvl1pPr>
          </a:lstStyle>
          <a:p>
            <a:fld id="{0D7AF664-FB0D-43EA-8203-3DE8285FF481}" type="slidenum">
              <a:rPr lang="en-US" altLang="en-US"/>
              <a:pPr/>
              <a:t>‹#›</a:t>
            </a:fld>
            <a:endParaRPr lang="en-US" altLang="en-US"/>
          </a:p>
        </p:txBody>
      </p:sp>
    </p:spTree>
    <p:extLst>
      <p:ext uri="{BB962C8B-B14F-4D97-AF65-F5344CB8AC3E}">
        <p14:creationId xmlns:p14="http://schemas.microsoft.com/office/powerpoint/2010/main" val="2026573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0"/>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0"/>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E0CCFCC-2E20-4CDA-A843-4C94CF5624FD}"/>
              </a:ext>
            </a:extLst>
          </p:cNvPr>
          <p:cNvSpPr>
            <a:spLocks noGrp="1"/>
          </p:cNvSpPr>
          <p:nvPr>
            <p:ph type="dt" sz="half" idx="10"/>
          </p:nvPr>
        </p:nvSpPr>
        <p:spPr/>
        <p:txBody>
          <a:bodyPr/>
          <a:lstStyle>
            <a:lvl1pPr eaLnBrk="1" hangingPunct="1">
              <a:defRPr b="1"/>
            </a:lvl1pPr>
          </a:lstStyle>
          <a:p>
            <a:pPr>
              <a:defRPr/>
            </a:pPr>
            <a:endParaRPr lang="en-US"/>
          </a:p>
        </p:txBody>
      </p:sp>
      <p:sp>
        <p:nvSpPr>
          <p:cNvPr id="5" name="Nơi giữ chỗ cho Chân trang 4">
            <a:extLst>
              <a:ext uri="{FF2B5EF4-FFF2-40B4-BE49-F238E27FC236}">
                <a16:creationId xmlns:a16="http://schemas.microsoft.com/office/drawing/2014/main" id="{60B5A3F0-96B9-415E-87E5-79DBCC11B7D3}"/>
              </a:ext>
            </a:extLst>
          </p:cNvPr>
          <p:cNvSpPr>
            <a:spLocks noGrp="1"/>
          </p:cNvSpPr>
          <p:nvPr>
            <p:ph type="ftr" sz="quarter" idx="11"/>
          </p:nvPr>
        </p:nvSpPr>
        <p:spPr/>
        <p:txBody>
          <a:bodyPr/>
          <a:lstStyle>
            <a:lvl1pPr eaLnBrk="1" hangingPunct="1">
              <a:defRPr b="1"/>
            </a:lvl1pPr>
          </a:lstStyle>
          <a:p>
            <a:pPr>
              <a:defRPr/>
            </a:pPr>
            <a:endParaRPr lang="en-US"/>
          </a:p>
        </p:txBody>
      </p:sp>
      <p:sp>
        <p:nvSpPr>
          <p:cNvPr id="6" name="Nơi giữ chỗ cho Số hiệu Bản chiếu 5">
            <a:extLst>
              <a:ext uri="{FF2B5EF4-FFF2-40B4-BE49-F238E27FC236}">
                <a16:creationId xmlns:a16="http://schemas.microsoft.com/office/drawing/2014/main" id="{53A2EED4-E452-42FE-8CA4-4EA4419A8207}"/>
              </a:ext>
            </a:extLst>
          </p:cNvPr>
          <p:cNvSpPr>
            <a:spLocks noGrp="1"/>
          </p:cNvSpPr>
          <p:nvPr>
            <p:ph type="sldNum" sz="quarter" idx="12"/>
          </p:nvPr>
        </p:nvSpPr>
        <p:spPr/>
        <p:txBody>
          <a:bodyPr/>
          <a:lstStyle>
            <a:lvl1pPr eaLnBrk="1" hangingPunct="1">
              <a:defRPr b="1"/>
            </a:lvl1pPr>
          </a:lstStyle>
          <a:p>
            <a:fld id="{784F164E-E2FE-45D4-9A83-5635DAB0E7D7}" type="slidenum">
              <a:rPr lang="en-US" altLang="en-US"/>
              <a:pPr/>
              <a:t>‹#›</a:t>
            </a:fld>
            <a:endParaRPr lang="en-US" altLang="en-US"/>
          </a:p>
        </p:txBody>
      </p:sp>
    </p:spTree>
    <p:extLst>
      <p:ext uri="{BB962C8B-B14F-4D97-AF65-F5344CB8AC3E}">
        <p14:creationId xmlns:p14="http://schemas.microsoft.com/office/powerpoint/2010/main" val="3635649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40"/>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3">
            <a:extLst>
              <a:ext uri="{FF2B5EF4-FFF2-40B4-BE49-F238E27FC236}">
                <a16:creationId xmlns:a16="http://schemas.microsoft.com/office/drawing/2014/main" id="{9CB84A4B-1176-4BF7-92B4-A5F84A4E3FEE}"/>
              </a:ext>
            </a:extLst>
          </p:cNvPr>
          <p:cNvSpPr>
            <a:spLocks noGrp="1"/>
          </p:cNvSpPr>
          <p:nvPr>
            <p:ph type="dt" sz="half" idx="10"/>
          </p:nvPr>
        </p:nvSpPr>
        <p:spPr/>
        <p:txBody>
          <a:bodyPr/>
          <a:lstStyle>
            <a:lvl1pPr eaLnBrk="1" hangingPunct="1">
              <a:defRPr b="1"/>
            </a:lvl1pPr>
          </a:lstStyle>
          <a:p>
            <a:pPr>
              <a:defRPr/>
            </a:pPr>
            <a:endParaRPr lang="en-US"/>
          </a:p>
        </p:txBody>
      </p:sp>
      <p:sp>
        <p:nvSpPr>
          <p:cNvPr id="4" name="Nơi giữ chỗ cho Chân trang 4">
            <a:extLst>
              <a:ext uri="{FF2B5EF4-FFF2-40B4-BE49-F238E27FC236}">
                <a16:creationId xmlns:a16="http://schemas.microsoft.com/office/drawing/2014/main" id="{DAC3801D-A0D1-4AD0-81B2-D3E27144DBB5}"/>
              </a:ext>
            </a:extLst>
          </p:cNvPr>
          <p:cNvSpPr>
            <a:spLocks noGrp="1"/>
          </p:cNvSpPr>
          <p:nvPr>
            <p:ph type="ftr" sz="quarter" idx="11"/>
          </p:nvPr>
        </p:nvSpPr>
        <p:spPr/>
        <p:txBody>
          <a:bodyPr/>
          <a:lstStyle>
            <a:lvl1pPr eaLnBrk="1" hangingPunct="1">
              <a:defRPr b="1"/>
            </a:lvl1pPr>
          </a:lstStyle>
          <a:p>
            <a:pPr>
              <a:defRPr/>
            </a:pPr>
            <a:endParaRPr lang="en-US"/>
          </a:p>
        </p:txBody>
      </p:sp>
      <p:sp>
        <p:nvSpPr>
          <p:cNvPr id="5" name="Nơi giữ chỗ cho Số hiệu Bản chiếu 5">
            <a:extLst>
              <a:ext uri="{FF2B5EF4-FFF2-40B4-BE49-F238E27FC236}">
                <a16:creationId xmlns:a16="http://schemas.microsoft.com/office/drawing/2014/main" id="{43061492-6CB3-4EC7-B278-198F4DB3E39E}"/>
              </a:ext>
            </a:extLst>
          </p:cNvPr>
          <p:cNvSpPr>
            <a:spLocks noGrp="1"/>
          </p:cNvSpPr>
          <p:nvPr>
            <p:ph type="sldNum" sz="quarter" idx="12"/>
          </p:nvPr>
        </p:nvSpPr>
        <p:spPr/>
        <p:txBody>
          <a:bodyPr/>
          <a:lstStyle>
            <a:lvl1pPr eaLnBrk="1" hangingPunct="1">
              <a:defRPr b="1"/>
            </a:lvl1pPr>
          </a:lstStyle>
          <a:p>
            <a:fld id="{2DAFF147-9AFA-4919-A7BD-58EB65DE3052}" type="slidenum">
              <a:rPr lang="en-US" altLang="en-US"/>
              <a:pPr/>
              <a:t>‹#›</a:t>
            </a:fld>
            <a:endParaRPr lang="en-US" altLang="en-US"/>
          </a:p>
        </p:txBody>
      </p:sp>
    </p:spTree>
    <p:extLst>
      <p:ext uri="{BB962C8B-B14F-4D97-AF65-F5344CB8AC3E}">
        <p14:creationId xmlns:p14="http://schemas.microsoft.com/office/powerpoint/2010/main" val="402016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607"/>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607"/>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Nơi giữ chỗ cho Ngày tháng 3">
            <a:extLst>
              <a:ext uri="{FF2B5EF4-FFF2-40B4-BE49-F238E27FC236}">
                <a16:creationId xmlns:a16="http://schemas.microsoft.com/office/drawing/2014/main" id="{2756F172-926B-485F-A4F3-1AE0BBA095FA}"/>
              </a:ext>
            </a:extLst>
          </p:cNvPr>
          <p:cNvSpPr>
            <a:spLocks noGrp="1"/>
          </p:cNvSpPr>
          <p:nvPr>
            <p:ph type="dt" sz="half" idx="10"/>
          </p:nvPr>
        </p:nvSpPr>
        <p:spPr/>
        <p:txBody>
          <a:bodyPr/>
          <a:lstStyle>
            <a:lvl1pPr eaLnBrk="1" hangingPunct="1">
              <a:defRPr b="1"/>
            </a:lvl1pPr>
          </a:lstStyle>
          <a:p>
            <a:pPr>
              <a:defRPr/>
            </a:pPr>
            <a:endParaRPr lang="en-US"/>
          </a:p>
        </p:txBody>
      </p:sp>
      <p:sp>
        <p:nvSpPr>
          <p:cNvPr id="8" name="Nơi giữ chỗ cho Chân trang 4">
            <a:extLst>
              <a:ext uri="{FF2B5EF4-FFF2-40B4-BE49-F238E27FC236}">
                <a16:creationId xmlns:a16="http://schemas.microsoft.com/office/drawing/2014/main" id="{EA549451-34EB-4A49-8D8E-BF4003F3C026}"/>
              </a:ext>
            </a:extLst>
          </p:cNvPr>
          <p:cNvSpPr>
            <a:spLocks noGrp="1"/>
          </p:cNvSpPr>
          <p:nvPr>
            <p:ph type="ftr" sz="quarter" idx="11"/>
          </p:nvPr>
        </p:nvSpPr>
        <p:spPr/>
        <p:txBody>
          <a:bodyPr/>
          <a:lstStyle>
            <a:lvl1pPr eaLnBrk="1" hangingPunct="1">
              <a:defRPr b="1"/>
            </a:lvl1pPr>
          </a:lstStyle>
          <a:p>
            <a:pPr>
              <a:defRPr/>
            </a:pPr>
            <a:endParaRPr lang="en-US"/>
          </a:p>
        </p:txBody>
      </p:sp>
      <p:sp>
        <p:nvSpPr>
          <p:cNvPr id="9" name="Nơi giữ chỗ cho Số hiệu Bản chiếu 5">
            <a:extLst>
              <a:ext uri="{FF2B5EF4-FFF2-40B4-BE49-F238E27FC236}">
                <a16:creationId xmlns:a16="http://schemas.microsoft.com/office/drawing/2014/main" id="{6AB4159A-1502-4226-B86E-707C1F2EE58D}"/>
              </a:ext>
            </a:extLst>
          </p:cNvPr>
          <p:cNvSpPr>
            <a:spLocks noGrp="1"/>
          </p:cNvSpPr>
          <p:nvPr>
            <p:ph type="sldNum" sz="quarter" idx="12"/>
          </p:nvPr>
        </p:nvSpPr>
        <p:spPr/>
        <p:txBody>
          <a:bodyPr/>
          <a:lstStyle>
            <a:lvl1pPr eaLnBrk="1" hangingPunct="1">
              <a:defRPr b="1"/>
            </a:lvl1pPr>
          </a:lstStyle>
          <a:p>
            <a:fld id="{4DBE1310-7396-4B1C-91EF-B97E61C9ABD0}" type="slidenum">
              <a:rPr lang="en-US" altLang="en-US"/>
              <a:pPr/>
              <a:t>‹#›</a:t>
            </a:fld>
            <a:endParaRPr lang="en-US" altLang="en-US"/>
          </a:p>
        </p:txBody>
      </p:sp>
    </p:spTree>
    <p:extLst>
      <p:ext uri="{BB962C8B-B14F-4D97-AF65-F5344CB8AC3E}">
        <p14:creationId xmlns:p14="http://schemas.microsoft.com/office/powerpoint/2010/main" val="1359012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94323C1C-5C5B-4DE8-8D1E-52FF36B78F22}"/>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5" name="Nơi giữ chỗ cho Chân trang 4">
            <a:extLst>
              <a:ext uri="{FF2B5EF4-FFF2-40B4-BE49-F238E27FC236}">
                <a16:creationId xmlns:a16="http://schemas.microsoft.com/office/drawing/2014/main" id="{8EAE64C4-359C-45A7-AE8E-688D513624A6}"/>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6" name="Nơi giữ chỗ cho Số hiệu Bản chiếu 5">
            <a:extLst>
              <a:ext uri="{FF2B5EF4-FFF2-40B4-BE49-F238E27FC236}">
                <a16:creationId xmlns:a16="http://schemas.microsoft.com/office/drawing/2014/main" id="{1EC1C701-D850-4109-998D-16A4CAE0F106}"/>
              </a:ext>
            </a:extLst>
          </p:cNvPr>
          <p:cNvSpPr>
            <a:spLocks noGrp="1"/>
          </p:cNvSpPr>
          <p:nvPr>
            <p:ph type="sldNum" sz="quarter" idx="12"/>
          </p:nvPr>
        </p:nvSpPr>
        <p:spPr/>
        <p:txBody>
          <a:bodyPr/>
          <a:lstStyle>
            <a:lvl1pPr eaLnBrk="1" hangingPunct="1">
              <a:defRPr b="1"/>
            </a:lvl1pPr>
          </a:lstStyle>
          <a:p>
            <a:fld id="{5ED7B2AF-FD84-4658-A157-2471ECD179BE}" type="slidenum">
              <a:rPr lang="en-US" altLang="en-US"/>
              <a:pPr/>
              <a:t>‹#›</a:t>
            </a:fld>
            <a:endParaRPr lang="en-US" altLang="en-US"/>
          </a:p>
        </p:txBody>
      </p:sp>
    </p:spTree>
    <p:extLst>
      <p:ext uri="{BB962C8B-B14F-4D97-AF65-F5344CB8AC3E}">
        <p14:creationId xmlns:p14="http://schemas.microsoft.com/office/powerpoint/2010/main" val="206228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88E4F693-BA3D-4BD6-BCB9-401B8BDAFE8D}"/>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5" name="Nơi giữ chỗ cho Chân trang 4">
            <a:extLst>
              <a:ext uri="{FF2B5EF4-FFF2-40B4-BE49-F238E27FC236}">
                <a16:creationId xmlns:a16="http://schemas.microsoft.com/office/drawing/2014/main" id="{66957F72-2ABC-40F0-8EE4-543D5813D78E}"/>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968F205-B355-4F53-B5BE-90B4C2B200EE}"/>
              </a:ext>
            </a:extLst>
          </p:cNvPr>
          <p:cNvSpPr>
            <a:spLocks noGrp="1"/>
          </p:cNvSpPr>
          <p:nvPr>
            <p:ph type="sldNum" sz="quarter" idx="12"/>
          </p:nvPr>
        </p:nvSpPr>
        <p:spPr/>
        <p:txBody>
          <a:bodyPr/>
          <a:lstStyle>
            <a:lvl1pPr eaLnBrk="1" hangingPunct="1">
              <a:defRPr b="1"/>
            </a:lvl1pPr>
          </a:lstStyle>
          <a:p>
            <a:fld id="{FD2198DE-6BE0-4D95-A5BA-6FAEE1EAFE01}" type="slidenum">
              <a:rPr lang="en-US" altLang="en-US"/>
              <a:pPr/>
              <a:t>‹#›</a:t>
            </a:fld>
            <a:endParaRPr lang="en-US" altLang="en-US"/>
          </a:p>
        </p:txBody>
      </p:sp>
    </p:spTree>
    <p:extLst>
      <p:ext uri="{BB962C8B-B14F-4D97-AF65-F5344CB8AC3E}">
        <p14:creationId xmlns:p14="http://schemas.microsoft.com/office/powerpoint/2010/main" val="75366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80606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C6C33027-967A-4797-BFDB-9CDA202A562D}"/>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5" name="Nơi giữ chỗ cho Chân trang 4">
            <a:extLst>
              <a:ext uri="{FF2B5EF4-FFF2-40B4-BE49-F238E27FC236}">
                <a16:creationId xmlns:a16="http://schemas.microsoft.com/office/drawing/2014/main" id="{78B05A75-9437-486E-AE7A-7AB165BD7C14}"/>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B3246F2-CA56-48CD-A976-4E9F29C350B3}"/>
              </a:ext>
            </a:extLst>
          </p:cNvPr>
          <p:cNvSpPr>
            <a:spLocks noGrp="1"/>
          </p:cNvSpPr>
          <p:nvPr>
            <p:ph type="sldNum" sz="quarter" idx="12"/>
          </p:nvPr>
        </p:nvSpPr>
        <p:spPr/>
        <p:txBody>
          <a:bodyPr/>
          <a:lstStyle>
            <a:lvl1pPr eaLnBrk="1" hangingPunct="1">
              <a:defRPr b="1"/>
            </a:lvl1pPr>
          </a:lstStyle>
          <a:p>
            <a:fld id="{3EFA9690-B500-4711-BB18-2D1F20233D3D}" type="slidenum">
              <a:rPr lang="en-US" altLang="en-US"/>
              <a:pPr/>
              <a:t>‹#›</a:t>
            </a:fld>
            <a:endParaRPr lang="en-US" altLang="en-US"/>
          </a:p>
        </p:txBody>
      </p:sp>
    </p:spTree>
    <p:extLst>
      <p:ext uri="{BB962C8B-B14F-4D97-AF65-F5344CB8AC3E}">
        <p14:creationId xmlns:p14="http://schemas.microsoft.com/office/powerpoint/2010/main" val="1982453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1847F8C0-B16F-4CA1-8D40-43455261DE14}"/>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6" name="Nơi giữ chỗ cho Chân trang 4">
            <a:extLst>
              <a:ext uri="{FF2B5EF4-FFF2-40B4-BE49-F238E27FC236}">
                <a16:creationId xmlns:a16="http://schemas.microsoft.com/office/drawing/2014/main" id="{8380BC73-B31C-45DF-937B-BEE640CA1F5B}"/>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7" name="Nơi giữ chỗ cho Số hiệu Bản chiếu 5">
            <a:extLst>
              <a:ext uri="{FF2B5EF4-FFF2-40B4-BE49-F238E27FC236}">
                <a16:creationId xmlns:a16="http://schemas.microsoft.com/office/drawing/2014/main" id="{5A4E03E2-F4E7-423C-BD69-75B49BB5B712}"/>
              </a:ext>
            </a:extLst>
          </p:cNvPr>
          <p:cNvSpPr>
            <a:spLocks noGrp="1"/>
          </p:cNvSpPr>
          <p:nvPr>
            <p:ph type="sldNum" sz="quarter" idx="12"/>
          </p:nvPr>
        </p:nvSpPr>
        <p:spPr/>
        <p:txBody>
          <a:bodyPr/>
          <a:lstStyle>
            <a:lvl1pPr eaLnBrk="1" hangingPunct="1">
              <a:defRPr b="1"/>
            </a:lvl1pPr>
          </a:lstStyle>
          <a:p>
            <a:fld id="{E0700EED-4B4A-4BE1-BF1D-4A5E8D3FD321}" type="slidenum">
              <a:rPr lang="en-US" altLang="en-US"/>
              <a:pPr/>
              <a:t>‹#›</a:t>
            </a:fld>
            <a:endParaRPr lang="en-US" altLang="en-US"/>
          </a:p>
        </p:txBody>
      </p:sp>
    </p:spTree>
    <p:extLst>
      <p:ext uri="{BB962C8B-B14F-4D97-AF65-F5344CB8AC3E}">
        <p14:creationId xmlns:p14="http://schemas.microsoft.com/office/powerpoint/2010/main" val="867918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36EC71AB-8438-444C-B666-63BAF0E3C688}"/>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8" name="Nơi giữ chỗ cho Chân trang 4">
            <a:extLst>
              <a:ext uri="{FF2B5EF4-FFF2-40B4-BE49-F238E27FC236}">
                <a16:creationId xmlns:a16="http://schemas.microsoft.com/office/drawing/2014/main" id="{3BD03271-4962-48AD-ADBC-257569BD1B45}"/>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9" name="Nơi giữ chỗ cho Số hiệu Bản chiếu 5">
            <a:extLst>
              <a:ext uri="{FF2B5EF4-FFF2-40B4-BE49-F238E27FC236}">
                <a16:creationId xmlns:a16="http://schemas.microsoft.com/office/drawing/2014/main" id="{ECCB121D-4B3E-480C-ACBB-EE1A7FA0D77E}"/>
              </a:ext>
            </a:extLst>
          </p:cNvPr>
          <p:cNvSpPr>
            <a:spLocks noGrp="1"/>
          </p:cNvSpPr>
          <p:nvPr>
            <p:ph type="sldNum" sz="quarter" idx="12"/>
          </p:nvPr>
        </p:nvSpPr>
        <p:spPr/>
        <p:txBody>
          <a:bodyPr/>
          <a:lstStyle>
            <a:lvl1pPr eaLnBrk="1" hangingPunct="1">
              <a:defRPr b="1"/>
            </a:lvl1pPr>
          </a:lstStyle>
          <a:p>
            <a:fld id="{3428F17A-BC6A-4387-BE20-0D808D0876DC}" type="slidenum">
              <a:rPr lang="en-US" altLang="en-US"/>
              <a:pPr/>
              <a:t>‹#›</a:t>
            </a:fld>
            <a:endParaRPr lang="en-US" altLang="en-US"/>
          </a:p>
        </p:txBody>
      </p:sp>
    </p:spTree>
    <p:extLst>
      <p:ext uri="{BB962C8B-B14F-4D97-AF65-F5344CB8AC3E}">
        <p14:creationId xmlns:p14="http://schemas.microsoft.com/office/powerpoint/2010/main" val="2717605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F8A64D9E-3994-4B46-8CE2-A583E7ED48A2}"/>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4" name="Nơi giữ chỗ cho Chân trang 4">
            <a:extLst>
              <a:ext uri="{FF2B5EF4-FFF2-40B4-BE49-F238E27FC236}">
                <a16:creationId xmlns:a16="http://schemas.microsoft.com/office/drawing/2014/main" id="{37EB40D5-8E5E-44D8-A28F-E251AFF2FDFE}"/>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5" name="Nơi giữ chỗ cho Số hiệu Bản chiếu 5">
            <a:extLst>
              <a:ext uri="{FF2B5EF4-FFF2-40B4-BE49-F238E27FC236}">
                <a16:creationId xmlns:a16="http://schemas.microsoft.com/office/drawing/2014/main" id="{6530076D-B610-4413-A221-286D4C7B95FB}"/>
              </a:ext>
            </a:extLst>
          </p:cNvPr>
          <p:cNvSpPr>
            <a:spLocks noGrp="1"/>
          </p:cNvSpPr>
          <p:nvPr>
            <p:ph type="sldNum" sz="quarter" idx="12"/>
          </p:nvPr>
        </p:nvSpPr>
        <p:spPr/>
        <p:txBody>
          <a:bodyPr/>
          <a:lstStyle>
            <a:lvl1pPr eaLnBrk="1" hangingPunct="1">
              <a:defRPr b="1"/>
            </a:lvl1pPr>
          </a:lstStyle>
          <a:p>
            <a:fld id="{C18D419F-7783-44F7-AF13-D4245A3EC616}" type="slidenum">
              <a:rPr lang="en-US" altLang="en-US"/>
              <a:pPr/>
              <a:t>‹#›</a:t>
            </a:fld>
            <a:endParaRPr lang="en-US" altLang="en-US"/>
          </a:p>
        </p:txBody>
      </p:sp>
    </p:spTree>
    <p:extLst>
      <p:ext uri="{BB962C8B-B14F-4D97-AF65-F5344CB8AC3E}">
        <p14:creationId xmlns:p14="http://schemas.microsoft.com/office/powerpoint/2010/main" val="409113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933826CD-C01D-44B4-BFDC-6DD8F440425C}"/>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3" name="Nơi giữ chỗ cho Chân trang 4">
            <a:extLst>
              <a:ext uri="{FF2B5EF4-FFF2-40B4-BE49-F238E27FC236}">
                <a16:creationId xmlns:a16="http://schemas.microsoft.com/office/drawing/2014/main" id="{F8DB381F-3E8E-43EA-8C17-CF6DBA9E5A78}"/>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4" name="Nơi giữ chỗ cho Số hiệu Bản chiếu 5">
            <a:extLst>
              <a:ext uri="{FF2B5EF4-FFF2-40B4-BE49-F238E27FC236}">
                <a16:creationId xmlns:a16="http://schemas.microsoft.com/office/drawing/2014/main" id="{687EA85E-50DE-4152-94C4-CF9D1D0C2CDB}"/>
              </a:ext>
            </a:extLst>
          </p:cNvPr>
          <p:cNvSpPr>
            <a:spLocks noGrp="1"/>
          </p:cNvSpPr>
          <p:nvPr>
            <p:ph type="sldNum" sz="quarter" idx="12"/>
          </p:nvPr>
        </p:nvSpPr>
        <p:spPr/>
        <p:txBody>
          <a:bodyPr/>
          <a:lstStyle>
            <a:lvl1pPr eaLnBrk="1" hangingPunct="1">
              <a:defRPr b="1"/>
            </a:lvl1pPr>
          </a:lstStyle>
          <a:p>
            <a:fld id="{133C9DFB-405B-48F2-8301-3D964931826C}" type="slidenum">
              <a:rPr lang="en-US" altLang="en-US"/>
              <a:pPr/>
              <a:t>‹#›</a:t>
            </a:fld>
            <a:endParaRPr lang="en-US" altLang="en-US"/>
          </a:p>
        </p:txBody>
      </p:sp>
    </p:spTree>
    <p:extLst>
      <p:ext uri="{BB962C8B-B14F-4D97-AF65-F5344CB8AC3E}">
        <p14:creationId xmlns:p14="http://schemas.microsoft.com/office/powerpoint/2010/main" val="3016622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8756C598-7865-4846-B4EF-AEBDF8E6CAF1}"/>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6" name="Nơi giữ chỗ cho Chân trang 4">
            <a:extLst>
              <a:ext uri="{FF2B5EF4-FFF2-40B4-BE49-F238E27FC236}">
                <a16:creationId xmlns:a16="http://schemas.microsoft.com/office/drawing/2014/main" id="{AC199F79-721B-4598-BBCD-8A0A3AB92D5B}"/>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7" name="Nơi giữ chỗ cho Số hiệu Bản chiếu 5">
            <a:extLst>
              <a:ext uri="{FF2B5EF4-FFF2-40B4-BE49-F238E27FC236}">
                <a16:creationId xmlns:a16="http://schemas.microsoft.com/office/drawing/2014/main" id="{B9FFB1F8-7CDA-46FC-AC54-83A75CF21624}"/>
              </a:ext>
            </a:extLst>
          </p:cNvPr>
          <p:cNvSpPr>
            <a:spLocks noGrp="1"/>
          </p:cNvSpPr>
          <p:nvPr>
            <p:ph type="sldNum" sz="quarter" idx="12"/>
          </p:nvPr>
        </p:nvSpPr>
        <p:spPr/>
        <p:txBody>
          <a:bodyPr/>
          <a:lstStyle>
            <a:lvl1pPr eaLnBrk="1" hangingPunct="1">
              <a:defRPr b="1"/>
            </a:lvl1pPr>
          </a:lstStyle>
          <a:p>
            <a:fld id="{5789CE8D-8C1F-4ADD-A74D-A3F9A6B8D710}" type="slidenum">
              <a:rPr lang="en-US" altLang="en-US"/>
              <a:pPr/>
              <a:t>‹#›</a:t>
            </a:fld>
            <a:endParaRPr lang="en-US" altLang="en-US"/>
          </a:p>
        </p:txBody>
      </p:sp>
    </p:spTree>
    <p:extLst>
      <p:ext uri="{BB962C8B-B14F-4D97-AF65-F5344CB8AC3E}">
        <p14:creationId xmlns:p14="http://schemas.microsoft.com/office/powerpoint/2010/main" val="2445454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3413E736-49CA-4125-89AC-B2D4264D2974}"/>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6" name="Nơi giữ chỗ cho Chân trang 4">
            <a:extLst>
              <a:ext uri="{FF2B5EF4-FFF2-40B4-BE49-F238E27FC236}">
                <a16:creationId xmlns:a16="http://schemas.microsoft.com/office/drawing/2014/main" id="{02029FEE-DA5F-44B8-9ED7-221E476A27B1}"/>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7" name="Nơi giữ chỗ cho Số hiệu Bản chiếu 5">
            <a:extLst>
              <a:ext uri="{FF2B5EF4-FFF2-40B4-BE49-F238E27FC236}">
                <a16:creationId xmlns:a16="http://schemas.microsoft.com/office/drawing/2014/main" id="{95AFFBBA-D6CF-43E1-B400-594EC4FACE79}"/>
              </a:ext>
            </a:extLst>
          </p:cNvPr>
          <p:cNvSpPr>
            <a:spLocks noGrp="1"/>
          </p:cNvSpPr>
          <p:nvPr>
            <p:ph type="sldNum" sz="quarter" idx="12"/>
          </p:nvPr>
        </p:nvSpPr>
        <p:spPr/>
        <p:txBody>
          <a:bodyPr/>
          <a:lstStyle>
            <a:lvl1pPr eaLnBrk="1" hangingPunct="1">
              <a:defRPr b="1"/>
            </a:lvl1pPr>
          </a:lstStyle>
          <a:p>
            <a:fld id="{3DA53D5A-1DDF-4553-80C2-5C4B33B27005}" type="slidenum">
              <a:rPr lang="en-US" altLang="en-US"/>
              <a:pPr/>
              <a:t>‹#›</a:t>
            </a:fld>
            <a:endParaRPr lang="en-US" altLang="en-US"/>
          </a:p>
        </p:txBody>
      </p:sp>
    </p:spTree>
    <p:extLst>
      <p:ext uri="{BB962C8B-B14F-4D97-AF65-F5344CB8AC3E}">
        <p14:creationId xmlns:p14="http://schemas.microsoft.com/office/powerpoint/2010/main" val="3305367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D8C0695A-94B7-4567-8E7C-1AF792B19050}"/>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5" name="Nơi giữ chỗ cho Chân trang 4">
            <a:extLst>
              <a:ext uri="{FF2B5EF4-FFF2-40B4-BE49-F238E27FC236}">
                <a16:creationId xmlns:a16="http://schemas.microsoft.com/office/drawing/2014/main" id="{2814C0F4-A13D-4FAB-871E-E2202643D412}"/>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6" name="Nơi giữ chỗ cho Số hiệu Bản chiếu 5">
            <a:extLst>
              <a:ext uri="{FF2B5EF4-FFF2-40B4-BE49-F238E27FC236}">
                <a16:creationId xmlns:a16="http://schemas.microsoft.com/office/drawing/2014/main" id="{40B3F4F1-C4C4-441B-8DA3-80BFEC4CB901}"/>
              </a:ext>
            </a:extLst>
          </p:cNvPr>
          <p:cNvSpPr>
            <a:spLocks noGrp="1"/>
          </p:cNvSpPr>
          <p:nvPr>
            <p:ph type="sldNum" sz="quarter" idx="12"/>
          </p:nvPr>
        </p:nvSpPr>
        <p:spPr/>
        <p:txBody>
          <a:bodyPr/>
          <a:lstStyle>
            <a:lvl1pPr eaLnBrk="1" hangingPunct="1">
              <a:defRPr b="1"/>
            </a:lvl1pPr>
          </a:lstStyle>
          <a:p>
            <a:fld id="{7A46E660-D4AD-4C51-83A7-996689266A60}" type="slidenum">
              <a:rPr lang="en-US" altLang="en-US"/>
              <a:pPr/>
              <a:t>‹#›</a:t>
            </a:fld>
            <a:endParaRPr lang="en-US" altLang="en-US"/>
          </a:p>
        </p:txBody>
      </p:sp>
    </p:spTree>
    <p:extLst>
      <p:ext uri="{BB962C8B-B14F-4D97-AF65-F5344CB8AC3E}">
        <p14:creationId xmlns:p14="http://schemas.microsoft.com/office/powerpoint/2010/main" val="1063395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D1860703-A2CE-4F31-945B-A2FF3CC050ED}"/>
              </a:ext>
            </a:extLst>
          </p:cNvPr>
          <p:cNvSpPr>
            <a:spLocks noGrp="1"/>
          </p:cNvSpPr>
          <p:nvPr>
            <p:ph type="dt" sz="half" idx="10"/>
          </p:nvPr>
        </p:nvSpPr>
        <p:spPr/>
        <p:txBody>
          <a:bodyPr/>
          <a:lstStyle>
            <a:lvl1pPr eaLnBrk="1" hangingPunct="1">
              <a:defRPr b="1">
                <a:cs typeface="+mn-cs"/>
              </a:defRPr>
            </a:lvl1pPr>
          </a:lstStyle>
          <a:p>
            <a:pPr>
              <a:defRPr/>
            </a:pPr>
            <a:endParaRPr lang="en-US"/>
          </a:p>
        </p:txBody>
      </p:sp>
      <p:sp>
        <p:nvSpPr>
          <p:cNvPr id="5" name="Nơi giữ chỗ cho Chân trang 4">
            <a:extLst>
              <a:ext uri="{FF2B5EF4-FFF2-40B4-BE49-F238E27FC236}">
                <a16:creationId xmlns:a16="http://schemas.microsoft.com/office/drawing/2014/main" id="{BB30438E-712E-4DC0-ABB1-32A474819801}"/>
              </a:ext>
            </a:extLst>
          </p:cNvPr>
          <p:cNvSpPr>
            <a:spLocks noGrp="1"/>
          </p:cNvSpPr>
          <p:nvPr>
            <p:ph type="ftr" sz="quarter" idx="11"/>
          </p:nvPr>
        </p:nvSpPr>
        <p:spPr/>
        <p:txBody>
          <a:bodyPr/>
          <a:lstStyle>
            <a:lvl1pPr eaLnBrk="1" hangingPunct="1">
              <a:defRPr b="1">
                <a:cs typeface="+mn-cs"/>
              </a:defRPr>
            </a:lvl1pPr>
          </a:lstStyle>
          <a:p>
            <a:pPr>
              <a:defRPr/>
            </a:pPr>
            <a:endParaRPr lang="en-US"/>
          </a:p>
        </p:txBody>
      </p:sp>
      <p:sp>
        <p:nvSpPr>
          <p:cNvPr id="6" name="Nơi giữ chỗ cho Số hiệu Bản chiếu 5">
            <a:extLst>
              <a:ext uri="{FF2B5EF4-FFF2-40B4-BE49-F238E27FC236}">
                <a16:creationId xmlns:a16="http://schemas.microsoft.com/office/drawing/2014/main" id="{415F9405-6B1E-4E0E-B03C-ED5C985B8D80}"/>
              </a:ext>
            </a:extLst>
          </p:cNvPr>
          <p:cNvSpPr>
            <a:spLocks noGrp="1"/>
          </p:cNvSpPr>
          <p:nvPr>
            <p:ph type="sldNum" sz="quarter" idx="12"/>
          </p:nvPr>
        </p:nvSpPr>
        <p:spPr/>
        <p:txBody>
          <a:bodyPr/>
          <a:lstStyle>
            <a:lvl1pPr eaLnBrk="1" hangingPunct="1">
              <a:defRPr b="1"/>
            </a:lvl1pPr>
          </a:lstStyle>
          <a:p>
            <a:fld id="{5EBBB1E9-DFEA-499B-8418-FF5DC728389B}" type="slidenum">
              <a:rPr lang="en-US" altLang="en-US"/>
              <a:pPr/>
              <a:t>‹#›</a:t>
            </a:fld>
            <a:endParaRPr lang="en-US" altLang="en-US"/>
          </a:p>
        </p:txBody>
      </p:sp>
    </p:spTree>
    <p:extLst>
      <p:ext uri="{BB962C8B-B14F-4D97-AF65-F5344CB8AC3E}">
        <p14:creationId xmlns:p14="http://schemas.microsoft.com/office/powerpoint/2010/main" val="50769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0"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50864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vi-VN"/>
          </a:p>
        </p:txBody>
      </p:sp>
    </p:spTree>
    <p:extLst>
      <p:ext uri="{BB962C8B-B14F-4D97-AF65-F5344CB8AC3E}">
        <p14:creationId xmlns:p14="http://schemas.microsoft.com/office/powerpoint/2010/main" val="331929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84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a:prstGeom prst="rect">
            <a:avLst/>
          </a:prstGeo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5"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455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025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a16="http://schemas.microsoft.com/office/drawing/2014/main" id="{4BC1D496-E2A5-4E01-8C90-66673B6CBD0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a:extLst>
              <a:ext uri="{FF2B5EF4-FFF2-40B4-BE49-F238E27FC236}">
                <a16:creationId xmlns:a16="http://schemas.microsoft.com/office/drawing/2014/main" id="{7721F55B-C85D-40EB-9341-1561DCD1871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F627B731-8007-4CC7-8A43-E393A1B2F905}"/>
              </a:ext>
            </a:extLst>
          </p:cNvPr>
          <p:cNvSpPr>
            <a:spLocks noGrp="1"/>
          </p:cNvSpPr>
          <p:nvPr>
            <p:ph type="dt" sz="half" idx="2"/>
          </p:nvPr>
        </p:nvSpPr>
        <p:spPr>
          <a:xfrm>
            <a:off x="457200" y="6356350"/>
            <a:ext cx="2133600" cy="366713"/>
          </a:xfrm>
          <a:prstGeom prst="rect">
            <a:avLst/>
          </a:prstGeom>
        </p:spPr>
        <p:txBody>
          <a:bodyPr vert="horz" lIns="91431" tIns="45716" rIns="91431" bIns="45716" rtlCol="0" anchor="ctr"/>
          <a:lstStyle>
            <a:lvl1pPr algn="l" eaLnBrk="0" hangingPunct="0">
              <a:defRPr sz="1200" b="0">
                <a:solidFill>
                  <a:prstClr val="black">
                    <a:tint val="75000"/>
                  </a:prstClr>
                </a:solidFill>
                <a:latin typeface="Arial" charset="0"/>
              </a:defRPr>
            </a:lvl1pPr>
          </a:lstStyle>
          <a:p>
            <a:pPr>
              <a:defRPr/>
            </a:pPr>
            <a:endParaRPr lang="en-US"/>
          </a:p>
        </p:txBody>
      </p:sp>
      <p:sp>
        <p:nvSpPr>
          <p:cNvPr id="5" name="Nơi giữ chỗ cho Chân trang 4">
            <a:extLst>
              <a:ext uri="{FF2B5EF4-FFF2-40B4-BE49-F238E27FC236}">
                <a16:creationId xmlns:a16="http://schemas.microsoft.com/office/drawing/2014/main" id="{67926980-6982-4879-AE48-BA3555F0605E}"/>
              </a:ext>
            </a:extLst>
          </p:cNvPr>
          <p:cNvSpPr>
            <a:spLocks noGrp="1"/>
          </p:cNvSpPr>
          <p:nvPr>
            <p:ph type="ftr" sz="quarter" idx="3"/>
          </p:nvPr>
        </p:nvSpPr>
        <p:spPr>
          <a:xfrm>
            <a:off x="3124200" y="6356350"/>
            <a:ext cx="2895600" cy="366713"/>
          </a:xfrm>
          <a:prstGeom prst="rect">
            <a:avLst/>
          </a:prstGeom>
        </p:spPr>
        <p:txBody>
          <a:bodyPr vert="horz" lIns="91431" tIns="45716" rIns="91431" bIns="45716" rtlCol="0" anchor="ctr"/>
          <a:lstStyle>
            <a:lvl1pPr algn="ctr" eaLnBrk="0" hangingPunct="0">
              <a:defRPr sz="1200" b="0">
                <a:solidFill>
                  <a:prstClr val="black">
                    <a:tint val="75000"/>
                  </a:prstClr>
                </a:solidFill>
                <a:latin typeface="Arial"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id="{DA2ACA7F-2F29-47FB-8845-042E6F1C9AB7}"/>
              </a:ext>
            </a:extLst>
          </p:cNvPr>
          <p:cNvSpPr>
            <a:spLocks noGrp="1"/>
          </p:cNvSpPr>
          <p:nvPr>
            <p:ph type="sldNum" sz="quarter" idx="4"/>
          </p:nvPr>
        </p:nvSpPr>
        <p:spPr>
          <a:xfrm>
            <a:off x="6553200" y="6356350"/>
            <a:ext cx="2133600" cy="366713"/>
          </a:xfrm>
          <a:prstGeom prst="rect">
            <a:avLst/>
          </a:prstGeom>
        </p:spPr>
        <p:txBody>
          <a:bodyPr vert="horz" wrap="square" lIns="91431" tIns="45716" rIns="91431" bIns="45716" numCol="1" anchor="ctr" anchorCtr="0" compatLnSpc="1">
            <a:prstTxWarp prst="textNoShape">
              <a:avLst/>
            </a:prstTxWarp>
          </a:bodyPr>
          <a:lstStyle>
            <a:lvl1pPr algn="r" eaLnBrk="0" hangingPunct="0">
              <a:defRPr sz="1200" b="0">
                <a:solidFill>
                  <a:srgbClr val="898989"/>
                </a:solidFill>
                <a:latin typeface="Arial" panose="020B0604020202020204" pitchFamily="34" charset="0"/>
              </a:defRPr>
            </a:lvl1pPr>
          </a:lstStyle>
          <a:p>
            <a:fld id="{82053299-0CA6-49F8-80BC-29CA9F16A8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 id="214748462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4" algn="ctr" rtl="0" fontAlgn="base">
        <a:spcBef>
          <a:spcPct val="0"/>
        </a:spcBef>
        <a:spcAft>
          <a:spcPct val="0"/>
        </a:spcAft>
        <a:defRPr sz="4400">
          <a:solidFill>
            <a:schemeClr val="tx1"/>
          </a:solidFill>
          <a:latin typeface="Calibri" pitchFamily="34" charset="0"/>
        </a:defRPr>
      </a:lvl6pPr>
      <a:lvl7pPr marL="914306" algn="ctr" rtl="0" fontAlgn="base">
        <a:spcBef>
          <a:spcPct val="0"/>
        </a:spcBef>
        <a:spcAft>
          <a:spcPct val="0"/>
        </a:spcAft>
        <a:defRPr sz="4400">
          <a:solidFill>
            <a:schemeClr val="tx1"/>
          </a:solidFill>
          <a:latin typeface="Calibri" pitchFamily="34" charset="0"/>
        </a:defRPr>
      </a:lvl7pPr>
      <a:lvl8pPr marL="1371460" algn="ctr" rtl="0" fontAlgn="base">
        <a:spcBef>
          <a:spcPct val="0"/>
        </a:spcBef>
        <a:spcAft>
          <a:spcPct val="0"/>
        </a:spcAft>
        <a:defRPr sz="4400">
          <a:solidFill>
            <a:schemeClr val="tx1"/>
          </a:solidFill>
          <a:latin typeface="Calibri" pitchFamily="34" charset="0"/>
        </a:defRPr>
      </a:lvl8pPr>
      <a:lvl9pPr marL="182861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5"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9"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2"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Nơi giữ chỗ cho Tiêu đề 1">
            <a:extLst>
              <a:ext uri="{FF2B5EF4-FFF2-40B4-BE49-F238E27FC236}">
                <a16:creationId xmlns:a16="http://schemas.microsoft.com/office/drawing/2014/main" id="{4737C704-6B54-459A-9577-4AB528ABFDB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vi-VN" altLang="en-US"/>
              <a:t>Bấm &amp; sửa kiểu tiêu đề</a:t>
            </a:r>
            <a:endParaRPr lang="en-US" altLang="en-US"/>
          </a:p>
        </p:txBody>
      </p:sp>
      <p:sp>
        <p:nvSpPr>
          <p:cNvPr id="3075" name="Nơi giữ chỗ cho Văn bản 2">
            <a:extLst>
              <a:ext uri="{FF2B5EF4-FFF2-40B4-BE49-F238E27FC236}">
                <a16:creationId xmlns:a16="http://schemas.microsoft.com/office/drawing/2014/main" id="{2FE5A89E-6163-48D5-80A1-980F417BE84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774C90DB-1DAF-42A4-88D3-5B868569910A}"/>
              </a:ext>
            </a:extLst>
          </p:cNvPr>
          <p:cNvSpPr>
            <a:spLocks noGrp="1"/>
          </p:cNvSpPr>
          <p:nvPr>
            <p:ph type="dt" sz="half" idx="2"/>
          </p:nvPr>
        </p:nvSpPr>
        <p:spPr>
          <a:xfrm>
            <a:off x="457200" y="6356350"/>
            <a:ext cx="2133600" cy="366713"/>
          </a:xfrm>
          <a:prstGeom prst="rect">
            <a:avLst/>
          </a:prstGeom>
        </p:spPr>
        <p:txBody>
          <a:bodyPr vert="horz" lIns="91431" tIns="45716" rIns="91431" bIns="45716" rtlCol="0" anchor="ctr"/>
          <a:lstStyle>
            <a:lvl1pPr algn="l" eaLnBrk="0" hangingPunct="0">
              <a:defRPr sz="1200" b="0">
                <a:solidFill>
                  <a:prstClr val="black">
                    <a:tint val="75000"/>
                  </a:prstClr>
                </a:solidFill>
                <a:latin typeface="Arial" charset="0"/>
              </a:defRPr>
            </a:lvl1pPr>
          </a:lstStyle>
          <a:p>
            <a:pPr>
              <a:defRPr/>
            </a:pPr>
            <a:endParaRPr lang="en-US"/>
          </a:p>
        </p:txBody>
      </p:sp>
      <p:sp>
        <p:nvSpPr>
          <p:cNvPr id="5" name="Nơi giữ chỗ cho Chân trang 4">
            <a:extLst>
              <a:ext uri="{FF2B5EF4-FFF2-40B4-BE49-F238E27FC236}">
                <a16:creationId xmlns:a16="http://schemas.microsoft.com/office/drawing/2014/main" id="{80839D13-6CC5-42D5-8778-B07AB5CA58D2}"/>
              </a:ext>
            </a:extLst>
          </p:cNvPr>
          <p:cNvSpPr>
            <a:spLocks noGrp="1"/>
          </p:cNvSpPr>
          <p:nvPr>
            <p:ph type="ftr" sz="quarter" idx="3"/>
          </p:nvPr>
        </p:nvSpPr>
        <p:spPr>
          <a:xfrm>
            <a:off x="3124200" y="6356350"/>
            <a:ext cx="2895600" cy="366713"/>
          </a:xfrm>
          <a:prstGeom prst="rect">
            <a:avLst/>
          </a:prstGeom>
        </p:spPr>
        <p:txBody>
          <a:bodyPr vert="horz" lIns="91431" tIns="45716" rIns="91431" bIns="45716" rtlCol="0" anchor="ctr"/>
          <a:lstStyle>
            <a:lvl1pPr algn="ctr" eaLnBrk="0" hangingPunct="0">
              <a:defRPr sz="1200" b="0">
                <a:solidFill>
                  <a:prstClr val="black">
                    <a:tint val="75000"/>
                  </a:prstClr>
                </a:solidFill>
                <a:latin typeface="Arial"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id="{351C20E9-EAEE-4665-9275-71EF2ABD8D77}"/>
              </a:ext>
            </a:extLst>
          </p:cNvPr>
          <p:cNvSpPr>
            <a:spLocks noGrp="1"/>
          </p:cNvSpPr>
          <p:nvPr>
            <p:ph type="sldNum" sz="quarter" idx="4"/>
          </p:nvPr>
        </p:nvSpPr>
        <p:spPr>
          <a:xfrm>
            <a:off x="6553200" y="6356350"/>
            <a:ext cx="2133600" cy="366713"/>
          </a:xfrm>
          <a:prstGeom prst="rect">
            <a:avLst/>
          </a:prstGeom>
        </p:spPr>
        <p:txBody>
          <a:bodyPr vert="horz" wrap="square" lIns="91431" tIns="45716" rIns="91431" bIns="45716" numCol="1" anchor="ctr" anchorCtr="0" compatLnSpc="1">
            <a:prstTxWarp prst="textNoShape">
              <a:avLst/>
            </a:prstTxWarp>
          </a:bodyPr>
          <a:lstStyle>
            <a:lvl1pPr algn="r" eaLnBrk="0" hangingPunct="0">
              <a:defRPr sz="1200" b="0">
                <a:solidFill>
                  <a:srgbClr val="898989"/>
                </a:solidFill>
                <a:latin typeface="Arial" panose="020B0604020202020204" pitchFamily="34" charset="0"/>
              </a:defRPr>
            </a:lvl1pPr>
          </a:lstStyle>
          <a:p>
            <a:fld id="{8F84A3E3-987B-4C04-B28C-97B922CEF58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45" r:id="rId12"/>
    <p:sldLayoutId id="214748464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4" algn="ctr" rtl="0" fontAlgn="base">
        <a:spcBef>
          <a:spcPct val="0"/>
        </a:spcBef>
        <a:spcAft>
          <a:spcPct val="0"/>
        </a:spcAft>
        <a:defRPr sz="4400">
          <a:solidFill>
            <a:schemeClr val="tx1"/>
          </a:solidFill>
          <a:latin typeface="Calibri" pitchFamily="34" charset="0"/>
        </a:defRPr>
      </a:lvl6pPr>
      <a:lvl7pPr marL="914306" algn="ctr" rtl="0" fontAlgn="base">
        <a:spcBef>
          <a:spcPct val="0"/>
        </a:spcBef>
        <a:spcAft>
          <a:spcPct val="0"/>
        </a:spcAft>
        <a:defRPr sz="4400">
          <a:solidFill>
            <a:schemeClr val="tx1"/>
          </a:solidFill>
          <a:latin typeface="Calibri" pitchFamily="34" charset="0"/>
        </a:defRPr>
      </a:lvl7pPr>
      <a:lvl8pPr marL="1371460" algn="ctr" rtl="0" fontAlgn="base">
        <a:spcBef>
          <a:spcPct val="0"/>
        </a:spcBef>
        <a:spcAft>
          <a:spcPct val="0"/>
        </a:spcAft>
        <a:defRPr sz="4400">
          <a:solidFill>
            <a:schemeClr val="tx1"/>
          </a:solidFill>
          <a:latin typeface="Calibri" pitchFamily="34" charset="0"/>
        </a:defRPr>
      </a:lvl8pPr>
      <a:lvl9pPr marL="182861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5"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9"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2"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Nơi giữ chỗ cho Tiêu đề 1">
            <a:extLst>
              <a:ext uri="{FF2B5EF4-FFF2-40B4-BE49-F238E27FC236}">
                <a16:creationId xmlns:a16="http://schemas.microsoft.com/office/drawing/2014/main" id="{1C8EF132-A0D7-4D6C-9DA7-34D26BB40B6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4099" name="Nơi giữ chỗ cho Văn bản 2">
            <a:extLst>
              <a:ext uri="{FF2B5EF4-FFF2-40B4-BE49-F238E27FC236}">
                <a16:creationId xmlns:a16="http://schemas.microsoft.com/office/drawing/2014/main" id="{2B7BF15E-5BF6-4721-A47A-DBD7AC68E5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7222B72F-F8D4-420D-B9A3-B980051618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b="0">
                <a:solidFill>
                  <a:prstClr val="black">
                    <a:tint val="75000"/>
                  </a:prstClr>
                </a:solidFill>
                <a:cs typeface="Times New Roman" pitchFamily="18" charset="0"/>
              </a:defRPr>
            </a:lvl1pPr>
          </a:lstStyle>
          <a:p>
            <a:pPr>
              <a:defRPr/>
            </a:pPr>
            <a:endParaRPr lang="en-US"/>
          </a:p>
        </p:txBody>
      </p:sp>
      <p:sp>
        <p:nvSpPr>
          <p:cNvPr id="5" name="Nơi giữ chỗ cho Chân trang 4">
            <a:extLst>
              <a:ext uri="{FF2B5EF4-FFF2-40B4-BE49-F238E27FC236}">
                <a16:creationId xmlns:a16="http://schemas.microsoft.com/office/drawing/2014/main" id="{F9F2E2FE-63F5-437D-B4EA-85AC4ED8D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b="0">
                <a:solidFill>
                  <a:prstClr val="black">
                    <a:tint val="75000"/>
                  </a:prstClr>
                </a:solidFill>
                <a:cs typeface="Times New Roman" pitchFamily="18"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id="{3236CFCE-BC9E-43FC-82E6-9452B39E9D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b="0">
                <a:solidFill>
                  <a:srgbClr val="898989"/>
                </a:solidFill>
                <a:cs typeface="Times New Roman" panose="02020603050405020304" pitchFamily="18" charset="0"/>
              </a:defRPr>
            </a:lvl1pPr>
          </a:lstStyle>
          <a:p>
            <a:fld id="{A2B5054B-8A50-48CD-B57D-6CAB4A781D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44.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PCCARE%20USER\Desktop\video-1490569334.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1.xml"/><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a:extLst>
              <a:ext uri="{FF2B5EF4-FFF2-40B4-BE49-F238E27FC236}">
                <a16:creationId xmlns:a16="http://schemas.microsoft.com/office/drawing/2014/main" id="{7F437268-92DC-457C-BAA5-C9F1F51B86D6}"/>
              </a:ext>
            </a:extLst>
          </p:cNvPr>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r>
              <a:rPr lang="vi-VN" sz="18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cs typeface="Times New Roman" panose="02020603050405020304" pitchFamily="18" charset="0"/>
              </a:rPr>
              <a:t>TRƯỜNG TIỂU HỌC Đ</a:t>
            </a:r>
            <a:r>
              <a:rPr lang="en-US" sz="18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cs typeface="Times New Roman" panose="02020603050405020304" pitchFamily="18" charset="0"/>
              </a:rPr>
              <a:t>ẠI ĐỒNG</a:t>
            </a:r>
          </a:p>
        </p:txBody>
      </p:sp>
      <p:sp>
        <p:nvSpPr>
          <p:cNvPr id="99331" name="WordArt 20">
            <a:extLst>
              <a:ext uri="{FF2B5EF4-FFF2-40B4-BE49-F238E27FC236}">
                <a16:creationId xmlns:a16="http://schemas.microsoft.com/office/drawing/2014/main" id="{B9C441AE-CF31-4C63-AF98-6F64F1305405}"/>
              </a:ext>
            </a:extLst>
          </p:cNvPr>
          <p:cNvSpPr>
            <a:spLocks noChangeArrowheads="1" noChangeShapeType="1" noTextEdit="1"/>
          </p:cNvSpPr>
          <p:nvPr/>
        </p:nvSpPr>
        <p:spPr bwMode="auto">
          <a:xfrm>
            <a:off x="2362200" y="1447800"/>
            <a:ext cx="5410200" cy="990600"/>
          </a:xfrm>
          <a:prstGeom prst="rect">
            <a:avLst/>
          </a:prstGeom>
        </p:spPr>
        <p:txBody>
          <a:bodyPr wrap="none" fromWordArt="1">
            <a:prstTxWarp prst="textPlain">
              <a:avLst>
                <a:gd name="adj" fmla="val 50000"/>
              </a:avLst>
            </a:prstTxWarp>
          </a:bodyPr>
          <a:lstStyle/>
          <a:p>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Khoa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học</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Lớp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5</a:t>
            </a:r>
          </a:p>
        </p:txBody>
      </p:sp>
      <p:sp>
        <p:nvSpPr>
          <p:cNvPr id="99332" name="WordArt 21">
            <a:extLst>
              <a:ext uri="{FF2B5EF4-FFF2-40B4-BE49-F238E27FC236}">
                <a16:creationId xmlns:a16="http://schemas.microsoft.com/office/drawing/2014/main" id="{A054CBEA-FC98-4D78-8A9F-34EDA59B4F71}"/>
              </a:ext>
            </a:extLst>
          </p:cNvPr>
          <p:cNvSpPr>
            <a:spLocks noChangeArrowheads="1" noChangeShapeType="1" noTextEdit="1"/>
          </p:cNvSpPr>
          <p:nvPr/>
        </p:nvSpPr>
        <p:spPr bwMode="auto">
          <a:xfrm>
            <a:off x="457200" y="3200400"/>
            <a:ext cx="8305800" cy="3048000"/>
          </a:xfrm>
          <a:prstGeom prst="rect">
            <a:avLst/>
          </a:prstGeom>
        </p:spPr>
        <p:txBody>
          <a:bodyPr wrap="none" fromWordArt="1">
            <a:prstTxWarp prst="textPlain">
              <a:avLst>
                <a:gd name="adj" fmla="val 50000"/>
              </a:avLst>
            </a:prstTxWarp>
          </a:bodyPr>
          <a:lstStyle/>
          <a:p>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Bài</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53 </a:t>
            </a:r>
          </a:p>
          <a:p>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Cây</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con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mọc</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lên</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từ</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hạt</a:t>
            </a:r>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a:p>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grpSp>
        <p:nvGrpSpPr>
          <p:cNvPr id="99333" name="Group 5">
            <a:extLst>
              <a:ext uri="{FF2B5EF4-FFF2-40B4-BE49-F238E27FC236}">
                <a16:creationId xmlns:a16="http://schemas.microsoft.com/office/drawing/2014/main" id="{13A1F4E5-E784-49B4-BF18-D78BB5778141}"/>
              </a:ext>
            </a:extLst>
          </p:cNvPr>
          <p:cNvGrpSpPr>
            <a:grpSpLocks/>
          </p:cNvGrpSpPr>
          <p:nvPr/>
        </p:nvGrpSpPr>
        <p:grpSpPr bwMode="auto">
          <a:xfrm>
            <a:off x="0" y="0"/>
            <a:ext cx="9144000" cy="6858000"/>
            <a:chOff x="8" y="0"/>
            <a:chExt cx="5760" cy="4320"/>
          </a:xfrm>
        </p:grpSpPr>
        <p:pic>
          <p:nvPicPr>
            <p:cNvPr id="99335" name="Picture 6" descr="GRANS024">
              <a:extLst>
                <a:ext uri="{FF2B5EF4-FFF2-40B4-BE49-F238E27FC236}">
                  <a16:creationId xmlns:a16="http://schemas.microsoft.com/office/drawing/2014/main" id="{7B189215-00CB-4893-9A21-EF75FC365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7" descr="GRANS024">
              <a:extLst>
                <a:ext uri="{FF2B5EF4-FFF2-40B4-BE49-F238E27FC236}">
                  <a16:creationId xmlns:a16="http://schemas.microsoft.com/office/drawing/2014/main" id="{D76F5E18-5129-4148-AD76-E809B4B00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7" name="Group 8">
              <a:extLst>
                <a:ext uri="{FF2B5EF4-FFF2-40B4-BE49-F238E27FC236}">
                  <a16:creationId xmlns:a16="http://schemas.microsoft.com/office/drawing/2014/main" id="{F1D70EDB-4E00-4F10-B7EB-8ECFBFB59AA6}"/>
                </a:ext>
              </a:extLst>
            </p:cNvPr>
            <p:cNvGrpSpPr>
              <a:grpSpLocks/>
            </p:cNvGrpSpPr>
            <p:nvPr/>
          </p:nvGrpSpPr>
          <p:grpSpPr bwMode="auto">
            <a:xfrm>
              <a:off x="8" y="0"/>
              <a:ext cx="5760" cy="4320"/>
              <a:chOff x="672" y="0"/>
              <a:chExt cx="5760" cy="4320"/>
            </a:xfrm>
          </p:grpSpPr>
          <p:pic>
            <p:nvPicPr>
              <p:cNvPr id="99338" name="Picture 9" descr="BD21325_">
                <a:extLst>
                  <a:ext uri="{FF2B5EF4-FFF2-40B4-BE49-F238E27FC236}">
                    <a16:creationId xmlns:a16="http://schemas.microsoft.com/office/drawing/2014/main" id="{1B6F821E-1AC2-4790-9B6C-E3457269F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9339" name="Picture 10" descr="BD21325_">
                <a:extLst>
                  <a:ext uri="{FF2B5EF4-FFF2-40B4-BE49-F238E27FC236}">
                    <a16:creationId xmlns:a16="http://schemas.microsoft.com/office/drawing/2014/main" id="{F9819F28-D7F7-4F87-8015-67DAFDFF9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9340" name="Picture 11" descr="BD21325_">
                <a:extLst>
                  <a:ext uri="{FF2B5EF4-FFF2-40B4-BE49-F238E27FC236}">
                    <a16:creationId xmlns:a16="http://schemas.microsoft.com/office/drawing/2014/main" id="{0A7C3A69-681E-4057-B4EF-F4E376262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9341" name="Picture 12" descr="BD21325_">
                <a:extLst>
                  <a:ext uri="{FF2B5EF4-FFF2-40B4-BE49-F238E27FC236}">
                    <a16:creationId xmlns:a16="http://schemas.microsoft.com/office/drawing/2014/main" id="{4BE37845-91C9-48BE-88AA-583B0E47F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99334" name="Picture 10" descr="cartoon1%20(1)">
            <a:extLst>
              <a:ext uri="{FF2B5EF4-FFF2-40B4-BE49-F238E27FC236}">
                <a16:creationId xmlns:a16="http://schemas.microsoft.com/office/drawing/2014/main" id="{031EFD2D-C1FA-4A00-BC3C-089E7257DA7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descr="4">
            <a:extLst>
              <a:ext uri="{FF2B5EF4-FFF2-40B4-BE49-F238E27FC236}">
                <a16:creationId xmlns:a16="http://schemas.microsoft.com/office/drawing/2014/main" id="{3855FCFE-BA32-43D5-8506-465E1D163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1157288" cy="2286000"/>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 name="Group 4">
            <a:extLst>
              <a:ext uri="{FF2B5EF4-FFF2-40B4-BE49-F238E27FC236}">
                <a16:creationId xmlns:a16="http://schemas.microsoft.com/office/drawing/2014/main" id="{681E59D1-7312-4D33-84DC-9D6E9C055B8F}"/>
              </a:ext>
            </a:extLst>
          </p:cNvPr>
          <p:cNvGraphicFramePr>
            <a:graphicFrameLocks noGrp="1"/>
          </p:cNvGraphicFramePr>
          <p:nvPr/>
        </p:nvGraphicFramePr>
        <p:xfrm>
          <a:off x="2362200" y="3352800"/>
          <a:ext cx="1206500" cy="3124200"/>
        </p:xfrm>
        <a:graphic>
          <a:graphicData uri="http://schemas.openxmlformats.org/drawingml/2006/table">
            <a:tbl>
              <a:tblPr/>
              <a:tblGrid>
                <a:gridCol w="1206500">
                  <a:extLst>
                    <a:ext uri="{9D8B030D-6E8A-4147-A177-3AD203B41FA5}">
                      <a16:colId xmlns:a16="http://schemas.microsoft.com/office/drawing/2014/main" val="20000"/>
                    </a:ext>
                  </a:extLst>
                </a:gridCol>
              </a:tblGrid>
              <a:tr h="312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a) </a:t>
                      </a:r>
                      <a:r>
                        <a:rPr kumimoji="0" lang="en-US" sz="2000" b="1" i="0" u="none" strike="noStrike" cap="none" normalizeH="0" baseline="0" dirty="0" err="1">
                          <a:ln>
                            <a:noFill/>
                          </a:ln>
                          <a:solidFill>
                            <a:srgbClr val="0000FF"/>
                          </a:solidFill>
                          <a:effectLst/>
                          <a:latin typeface="Times New Roman" pitchFamily="18" charset="0"/>
                        </a:rPr>
                        <a:t>Xung</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quanh</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mọc</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nhiều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con</a:t>
                      </a:r>
                      <a:r>
                        <a:rPr kumimoji="0" lang="en-US" sz="2400" b="1" i="0" u="none" strike="noStrike" cap="none" normalizeH="0" baseline="0" dirty="0">
                          <a:ln>
                            <a:noFill/>
                          </a:ln>
                          <a:solidFill>
                            <a:srgbClr val="0000FF"/>
                          </a:solidFill>
                          <a:effectLst/>
                          <a:latin typeface="Times New Roman" pitchFamily="18" charset="0"/>
                        </a:rPr>
                        <a:t>.</a:t>
                      </a:r>
                    </a:p>
                  </a:txBody>
                  <a:tcPr marL="91489" marR="9148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0601" name="Picture 10" descr="5">
            <a:extLst>
              <a:ext uri="{FF2B5EF4-FFF2-40B4-BE49-F238E27FC236}">
                <a16:creationId xmlns:a16="http://schemas.microsoft.com/office/drawing/2014/main" id="{242EA176-1720-493C-AF6F-F36A774C5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38200"/>
            <a:ext cx="1157288" cy="2286000"/>
          </a:xfrm>
          <a:prstGeom prst="rect">
            <a:avLst/>
          </a:prstGeom>
          <a:noFill/>
          <a:ln w="50800">
            <a:solidFill>
              <a:srgbClr val="FFFFFF">
                <a:alpha val="92940"/>
              </a:srgbClr>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Group 11">
            <a:extLst>
              <a:ext uri="{FF2B5EF4-FFF2-40B4-BE49-F238E27FC236}">
                <a16:creationId xmlns:a16="http://schemas.microsoft.com/office/drawing/2014/main" id="{FF72008A-CE5A-48BB-AB13-998FB16A440B}"/>
              </a:ext>
            </a:extLst>
          </p:cNvPr>
          <p:cNvGraphicFramePr>
            <a:graphicFrameLocks noGrp="1"/>
          </p:cNvGraphicFramePr>
          <p:nvPr/>
        </p:nvGraphicFramePr>
        <p:xfrm>
          <a:off x="3886200" y="3352800"/>
          <a:ext cx="1366838" cy="3216275"/>
        </p:xfrm>
        <a:graphic>
          <a:graphicData uri="http://schemas.openxmlformats.org/drawingml/2006/table">
            <a:tbl>
              <a:tblPr/>
              <a:tblGrid>
                <a:gridCol w="1366838">
                  <a:extLst>
                    <a:ext uri="{9D8B030D-6E8A-4147-A177-3AD203B41FA5}">
                      <a16:colId xmlns:a16="http://schemas.microsoft.com/office/drawing/2014/main" val="20000"/>
                    </a:ext>
                  </a:extLst>
                </a:gridCol>
              </a:tblGrid>
              <a:tr h="321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e) </a:t>
                      </a:r>
                      <a:r>
                        <a:rPr kumimoji="0" lang="en-US" sz="2000" b="1" i="0" u="none" strike="noStrike" cap="none" normalizeH="0" baseline="0" dirty="0" err="1">
                          <a:ln>
                            <a:noFill/>
                          </a:ln>
                          <a:solidFill>
                            <a:srgbClr val="0000FF"/>
                          </a:solidFill>
                          <a:effectLst/>
                          <a:latin typeface="Times New Roman" pitchFamily="18" charset="0"/>
                        </a:rPr>
                        <a:t>Sau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vài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ngày</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mọc</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nhiều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hơn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nữa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thân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lớn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lên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dài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và</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chui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lên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khỏi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mặt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đất</a:t>
                      </a:r>
                      <a:r>
                        <a:rPr kumimoji="0" lang="en-US" sz="2000" b="1" i="0" u="none" strike="noStrike" cap="none" normalizeH="0" baseline="0" dirty="0">
                          <a:ln>
                            <a:noFill/>
                          </a:ln>
                          <a:solidFill>
                            <a:srgbClr val="0000FF"/>
                          </a:solidFill>
                          <a:effectLst/>
                          <a:latin typeface="Times New Roman" pitchFamily="18" charset="0"/>
                        </a:rPr>
                        <a:t> .</a:t>
                      </a:r>
                    </a:p>
                  </a:txBody>
                  <a:tcPr marL="91453" marR="91453"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0608" name="Picture 17" descr="1">
            <a:extLst>
              <a:ext uri="{FF2B5EF4-FFF2-40B4-BE49-F238E27FC236}">
                <a16:creationId xmlns:a16="http://schemas.microsoft.com/office/drawing/2014/main" id="{8EF8EEF3-087F-45FB-944B-867FF986E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838200"/>
            <a:ext cx="1157288" cy="2286000"/>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Group 18">
            <a:extLst>
              <a:ext uri="{FF2B5EF4-FFF2-40B4-BE49-F238E27FC236}">
                <a16:creationId xmlns:a16="http://schemas.microsoft.com/office/drawing/2014/main" id="{513A004D-4289-4CB5-9057-45EA6D350A75}"/>
              </a:ext>
            </a:extLst>
          </p:cNvPr>
          <p:cNvGraphicFramePr>
            <a:graphicFrameLocks noGrp="1"/>
          </p:cNvGraphicFramePr>
          <p:nvPr/>
        </p:nvGraphicFramePr>
        <p:xfrm>
          <a:off x="5562600" y="3276600"/>
          <a:ext cx="1447800" cy="3216275"/>
        </p:xfrm>
        <a:graphic>
          <a:graphicData uri="http://schemas.openxmlformats.org/drawingml/2006/table">
            <a:tbl>
              <a:tblPr/>
              <a:tblGrid>
                <a:gridCol w="1447800">
                  <a:extLst>
                    <a:ext uri="{9D8B030D-6E8A-4147-A177-3AD203B41FA5}">
                      <a16:colId xmlns:a16="http://schemas.microsoft.com/office/drawing/2014/main" val="20000"/>
                    </a:ext>
                  </a:extLst>
                </a:gridCol>
              </a:tblGrid>
              <a:tr h="321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c) </a:t>
                      </a:r>
                      <a:r>
                        <a:rPr kumimoji="0" lang="en-US" sz="2000" b="1" i="0" u="none" strike="noStrike" cap="none" normalizeH="0" baseline="0" dirty="0" err="1">
                          <a:ln>
                            <a:noFill/>
                          </a:ln>
                          <a:solidFill>
                            <a:srgbClr val="0000FF"/>
                          </a:solidFill>
                          <a:effectLst/>
                          <a:latin typeface="Times New Roman" pitchFamily="18" charset="0"/>
                        </a:rPr>
                        <a:t>Hai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lá</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xoè</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Chồi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lớn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dần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và</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sinh</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các</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lá</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mới</a:t>
                      </a:r>
                      <a:r>
                        <a:rPr kumimoji="0" lang="en-US" sz="2000" b="1" i="0" u="none" strike="noStrike" cap="none" normalizeH="0" baseline="0" dirty="0">
                          <a:ln>
                            <a:noFill/>
                          </a:ln>
                          <a:solidFill>
                            <a:srgbClr val="0000FF"/>
                          </a:solidFill>
                          <a:effectLst/>
                          <a:latin typeface="Times New Roman" pitchFamily="18" charset="0"/>
                        </a:rPr>
                        <a:t>.</a:t>
                      </a:r>
                    </a:p>
                  </a:txBody>
                  <a:tcPr marL="91489" marR="91489"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0615" name="Picture 24" descr="2">
            <a:extLst>
              <a:ext uri="{FF2B5EF4-FFF2-40B4-BE49-F238E27FC236}">
                <a16:creationId xmlns:a16="http://schemas.microsoft.com/office/drawing/2014/main" id="{3205C57F-A417-46A8-89AD-E48B5F184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914400"/>
            <a:ext cx="1157288" cy="2247900"/>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Group 25">
            <a:extLst>
              <a:ext uri="{FF2B5EF4-FFF2-40B4-BE49-F238E27FC236}">
                <a16:creationId xmlns:a16="http://schemas.microsoft.com/office/drawing/2014/main" id="{01AED781-5EA1-472F-8F0B-A60D9D2A9747}"/>
              </a:ext>
            </a:extLst>
          </p:cNvPr>
          <p:cNvGraphicFramePr>
            <a:graphicFrameLocks noGrp="1"/>
          </p:cNvGraphicFramePr>
          <p:nvPr/>
        </p:nvGraphicFramePr>
        <p:xfrm>
          <a:off x="7315200" y="3352800"/>
          <a:ext cx="1430338" cy="3140075"/>
        </p:xfrm>
        <a:graphic>
          <a:graphicData uri="http://schemas.openxmlformats.org/drawingml/2006/table">
            <a:tbl>
              <a:tblPr/>
              <a:tblGrid>
                <a:gridCol w="1430338">
                  <a:extLst>
                    <a:ext uri="{9D8B030D-6E8A-4147-A177-3AD203B41FA5}">
                      <a16:colId xmlns:a16="http://schemas.microsoft.com/office/drawing/2014/main" val="20000"/>
                    </a:ext>
                  </a:extLst>
                </a:gridCol>
              </a:tblGrid>
              <a:tr h="314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d) </a:t>
                      </a:r>
                      <a:r>
                        <a:rPr kumimoji="0" lang="en-US" sz="2000" b="1" i="0" u="none" strike="noStrike" cap="none" normalizeH="0" baseline="0" dirty="0" err="1">
                          <a:ln>
                            <a:noFill/>
                          </a:ln>
                          <a:solidFill>
                            <a:srgbClr val="0000FF"/>
                          </a:solidFill>
                          <a:effectLst/>
                          <a:latin typeface="Times New Roman" pitchFamily="18" charset="0"/>
                        </a:rPr>
                        <a:t>Hai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lá</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teo</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dần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rồi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rụng</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xuống</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Cây</a:t>
                      </a:r>
                      <a:r>
                        <a:rPr kumimoji="0" lang="en-US" sz="2000" b="1" i="0" u="none" strike="noStrike" cap="none" normalizeH="0" baseline="0" dirty="0">
                          <a:ln>
                            <a:noFill/>
                          </a:ln>
                          <a:solidFill>
                            <a:srgbClr val="0000FF"/>
                          </a:solidFill>
                          <a:effectLst/>
                          <a:latin typeface="Times New Roman" pitchFamily="18" charset="0"/>
                        </a:rPr>
                        <a:t> con </a:t>
                      </a:r>
                      <a:r>
                        <a:rPr kumimoji="0" lang="en-US" sz="2000" b="1" i="0" u="none" strike="noStrike" cap="none" normalizeH="0" baseline="0" dirty="0" err="1">
                          <a:ln>
                            <a:noFill/>
                          </a:ln>
                          <a:solidFill>
                            <a:srgbClr val="0000FF"/>
                          </a:solidFill>
                          <a:effectLst/>
                          <a:latin typeface="Times New Roman" pitchFamily="18" charset="0"/>
                        </a:rPr>
                        <a:t>bắt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đầu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đâm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chồi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mọc</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nhiều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hơn</a:t>
                      </a:r>
                      <a:r>
                        <a:rPr kumimoji="0" lang="en-US" sz="2000" b="1" i="0" u="none" strike="noStrike" cap="none" normalizeH="0" baseline="0" dirty="0">
                          <a:ln>
                            <a:noFill/>
                          </a:ln>
                          <a:solidFill>
                            <a:srgbClr val="0000FF"/>
                          </a:solidFill>
                          <a:effectLst/>
                          <a:latin typeface="Times New Roman" pitchFamily="18" charset="0"/>
                        </a:rPr>
                        <a:t>.</a:t>
                      </a:r>
                    </a:p>
                  </a:txBody>
                  <a:tcPr marL="91444" marR="91444"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0622" name="Picture 31" descr="3">
            <a:extLst>
              <a:ext uri="{FF2B5EF4-FFF2-40B4-BE49-F238E27FC236}">
                <a16:creationId xmlns:a16="http://schemas.microsoft.com/office/drawing/2014/main" id="{B793B4AE-EC3A-41DC-9777-E0DDE0409D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914400"/>
            <a:ext cx="1157288" cy="2247900"/>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1" name="Group 32">
            <a:extLst>
              <a:ext uri="{FF2B5EF4-FFF2-40B4-BE49-F238E27FC236}">
                <a16:creationId xmlns:a16="http://schemas.microsoft.com/office/drawing/2014/main" id="{7BEC1AB0-E007-4579-ACA9-EBB19D3213A1}"/>
              </a:ext>
            </a:extLst>
          </p:cNvPr>
          <p:cNvGraphicFramePr>
            <a:graphicFrameLocks noGrp="1"/>
          </p:cNvGraphicFramePr>
          <p:nvPr/>
        </p:nvGraphicFramePr>
        <p:xfrm>
          <a:off x="533400" y="3276600"/>
          <a:ext cx="1447800" cy="3124200"/>
        </p:xfrm>
        <a:graphic>
          <a:graphicData uri="http://schemas.openxmlformats.org/drawingml/2006/table">
            <a:tbl>
              <a:tblPr/>
              <a:tblGrid>
                <a:gridCol w="1447800">
                  <a:extLst>
                    <a:ext uri="{9D8B030D-6E8A-4147-A177-3AD203B41FA5}">
                      <a16:colId xmlns:a16="http://schemas.microsoft.com/office/drawing/2014/main" val="20000"/>
                    </a:ext>
                  </a:extLst>
                </a:gridCol>
              </a:tblGrid>
              <a:tr h="312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b) </a:t>
                      </a:r>
                      <a:r>
                        <a:rPr kumimoji="0" lang="en-US" sz="2000" b="1" i="0" u="none" strike="noStrike" cap="none" normalizeH="0" baseline="0" dirty="0" err="1">
                          <a:ln>
                            <a:noFill/>
                          </a:ln>
                          <a:solidFill>
                            <a:srgbClr val="0000FF"/>
                          </a:solidFill>
                          <a:effectLst/>
                          <a:latin typeface="Times New Roman" pitchFamily="18" charset="0"/>
                        </a:rPr>
                        <a:t>Hạt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phình</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vì</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hút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nước</a:t>
                      </a:r>
                      <a:r>
                        <a:rPr kumimoji="0" lang="en-US" sz="2000" b="1" i="0" u="none" strike="noStrike" cap="none" normalizeH="0" baseline="0" dirty="0">
                          <a:ln>
                            <a:noFill/>
                          </a:ln>
                          <a:solidFill>
                            <a:srgbClr val="0000FF"/>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Times New Roman" pitchFamily="18" charset="0"/>
                        </a:rPr>
                        <a:t>Vỏ</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hạt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nứt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để</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nhú</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cắm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xuống</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đất</a:t>
                      </a:r>
                      <a:r>
                        <a:rPr kumimoji="0" lang="en-US" sz="2000" b="1" i="0" u="none" strike="noStrike" cap="none" normalizeH="0" baseline="0" dirty="0">
                          <a:ln>
                            <a:noFill/>
                          </a:ln>
                          <a:solidFill>
                            <a:srgbClr val="0000FF"/>
                          </a:solidFill>
                          <a:effectLst/>
                          <a:latin typeface="Times New Roman" pitchFamily="18" charset="0"/>
                        </a:rPr>
                        <a:t>.</a:t>
                      </a:r>
                    </a:p>
                  </a:txBody>
                  <a:tcPr marL="91489" marR="9148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 name="Oval 12">
            <a:extLst>
              <a:ext uri="{FF2B5EF4-FFF2-40B4-BE49-F238E27FC236}">
                <a16:creationId xmlns:a16="http://schemas.microsoft.com/office/drawing/2014/main" id="{FCACAA8F-DF82-485C-8BF7-4D0D183B287D}"/>
              </a:ext>
            </a:extLst>
          </p:cNvPr>
          <p:cNvSpPr>
            <a:spLocks noChangeArrowheads="1"/>
          </p:cNvSpPr>
          <p:nvPr/>
        </p:nvSpPr>
        <p:spPr bwMode="auto">
          <a:xfrm>
            <a:off x="1371600" y="9144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2</a:t>
            </a:r>
          </a:p>
        </p:txBody>
      </p:sp>
      <p:sp>
        <p:nvSpPr>
          <p:cNvPr id="23" name="Oval 18">
            <a:extLst>
              <a:ext uri="{FF2B5EF4-FFF2-40B4-BE49-F238E27FC236}">
                <a16:creationId xmlns:a16="http://schemas.microsoft.com/office/drawing/2014/main" id="{C561DC70-E1A8-490F-9F08-A214689C2C28}"/>
              </a:ext>
            </a:extLst>
          </p:cNvPr>
          <p:cNvSpPr>
            <a:spLocks noChangeArrowheads="1"/>
          </p:cNvSpPr>
          <p:nvPr/>
        </p:nvSpPr>
        <p:spPr bwMode="auto">
          <a:xfrm>
            <a:off x="3048000" y="9144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3</a:t>
            </a:r>
          </a:p>
        </p:txBody>
      </p:sp>
      <p:sp>
        <p:nvSpPr>
          <p:cNvPr id="26" name="Oval 18">
            <a:extLst>
              <a:ext uri="{FF2B5EF4-FFF2-40B4-BE49-F238E27FC236}">
                <a16:creationId xmlns:a16="http://schemas.microsoft.com/office/drawing/2014/main" id="{0C562DD7-1413-436E-AFE8-DB9F00771E62}"/>
              </a:ext>
            </a:extLst>
          </p:cNvPr>
          <p:cNvSpPr>
            <a:spLocks noChangeArrowheads="1"/>
          </p:cNvSpPr>
          <p:nvPr/>
        </p:nvSpPr>
        <p:spPr bwMode="auto">
          <a:xfrm>
            <a:off x="4800600" y="9144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4</a:t>
            </a:r>
          </a:p>
        </p:txBody>
      </p:sp>
      <p:sp>
        <p:nvSpPr>
          <p:cNvPr id="27" name="Oval 18">
            <a:extLst>
              <a:ext uri="{FF2B5EF4-FFF2-40B4-BE49-F238E27FC236}">
                <a16:creationId xmlns:a16="http://schemas.microsoft.com/office/drawing/2014/main" id="{53AE986E-6DFB-4A74-AA77-39DED87759B1}"/>
              </a:ext>
            </a:extLst>
          </p:cNvPr>
          <p:cNvSpPr>
            <a:spLocks noChangeArrowheads="1"/>
          </p:cNvSpPr>
          <p:nvPr/>
        </p:nvSpPr>
        <p:spPr bwMode="auto">
          <a:xfrm>
            <a:off x="6477000" y="9906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5</a:t>
            </a:r>
          </a:p>
        </p:txBody>
      </p:sp>
      <p:sp>
        <p:nvSpPr>
          <p:cNvPr id="28" name="Oval 18">
            <a:extLst>
              <a:ext uri="{FF2B5EF4-FFF2-40B4-BE49-F238E27FC236}">
                <a16:creationId xmlns:a16="http://schemas.microsoft.com/office/drawing/2014/main" id="{11B6946A-B40A-4050-86D7-5ECBA2F7CD1A}"/>
              </a:ext>
            </a:extLst>
          </p:cNvPr>
          <p:cNvSpPr>
            <a:spLocks noChangeArrowheads="1"/>
          </p:cNvSpPr>
          <p:nvPr/>
        </p:nvSpPr>
        <p:spPr bwMode="auto">
          <a:xfrm>
            <a:off x="8153400" y="9144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6</a:t>
            </a:r>
          </a:p>
        </p:txBody>
      </p:sp>
      <p:sp>
        <p:nvSpPr>
          <p:cNvPr id="17" name="Rectangle 16">
            <a:extLst>
              <a:ext uri="{FF2B5EF4-FFF2-40B4-BE49-F238E27FC236}">
                <a16:creationId xmlns:a16="http://schemas.microsoft.com/office/drawing/2014/main" id="{90AEFBAD-35C4-4460-8001-392FF00F283A}"/>
              </a:ext>
            </a:extLst>
          </p:cNvPr>
          <p:cNvSpPr/>
          <p:nvPr/>
        </p:nvSpPr>
        <p:spPr>
          <a:xfrm>
            <a:off x="1295400" y="0"/>
            <a:ext cx="7391400" cy="5842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defRPr/>
            </a:pPr>
            <a:r>
              <a:rPr lang="en-US" sz="3200" b="0" dirty="0" err="1">
                <a:solidFill>
                  <a:srgbClr val="FF0000"/>
                </a:solidFill>
              </a:rPr>
              <a:t>Quá</a:t>
            </a:r>
            <a:r>
              <a:rPr lang="en-US" sz="3200" b="0" dirty="0">
                <a:solidFill>
                  <a:srgbClr val="FF0000"/>
                </a:solidFill>
              </a:rPr>
              <a:t> </a:t>
            </a:r>
            <a:r>
              <a:rPr lang="en-US" sz="3200" b="0" dirty="0" err="1">
                <a:solidFill>
                  <a:srgbClr val="FF0000"/>
                </a:solidFill>
              </a:rPr>
              <a:t>trình</a:t>
            </a:r>
            <a:r>
              <a:rPr lang="en-US" sz="3200" b="0" dirty="0">
                <a:solidFill>
                  <a:srgbClr val="FF0000"/>
                </a:solidFill>
              </a:rPr>
              <a:t> </a:t>
            </a:r>
            <a:r>
              <a:rPr lang="en-US" sz="3200" b="0" dirty="0" err="1">
                <a:solidFill>
                  <a:srgbClr val="FF0000"/>
                </a:solidFill>
              </a:rPr>
              <a:t>phát</a:t>
            </a:r>
            <a:r>
              <a:rPr lang="en-US" sz="3200" b="0" dirty="0">
                <a:solidFill>
                  <a:srgbClr val="FF0000"/>
                </a:solidFill>
              </a:rPr>
              <a:t> </a:t>
            </a:r>
            <a:r>
              <a:rPr lang="en-US" sz="3200" b="0" dirty="0" err="1">
                <a:solidFill>
                  <a:srgbClr val="FF0000"/>
                </a:solidFill>
              </a:rPr>
              <a:t>triển</a:t>
            </a:r>
            <a:r>
              <a:rPr lang="en-US" sz="3200" b="0" dirty="0">
                <a:solidFill>
                  <a:srgbClr val="FF0000"/>
                </a:solidFill>
              </a:rPr>
              <a:t> </a:t>
            </a:r>
            <a:r>
              <a:rPr lang="en-US" sz="3200" b="0" dirty="0" err="1">
                <a:solidFill>
                  <a:srgbClr val="FF0000"/>
                </a:solidFill>
              </a:rPr>
              <a:t>thành</a:t>
            </a:r>
            <a:r>
              <a:rPr lang="en-US" sz="3200" b="0" dirty="0">
                <a:solidFill>
                  <a:srgbClr val="FF0000"/>
                </a:solidFill>
              </a:rPr>
              <a:t> </a:t>
            </a:r>
            <a:r>
              <a:rPr lang="en-US" sz="3200" b="0" dirty="0" err="1">
                <a:solidFill>
                  <a:srgbClr val="FF0000"/>
                </a:solidFill>
              </a:rPr>
              <a:t>cây</a:t>
            </a:r>
            <a:r>
              <a:rPr lang="en-US" sz="3200" b="0" dirty="0">
                <a:solidFill>
                  <a:srgbClr val="FF0000"/>
                </a:solidFill>
              </a:rPr>
              <a:t> </a:t>
            </a:r>
            <a:r>
              <a:rPr lang="en-US" sz="3200" b="0" dirty="0" err="1">
                <a:solidFill>
                  <a:srgbClr val="FF0000"/>
                </a:solidFill>
              </a:rPr>
              <a:t>của</a:t>
            </a:r>
            <a:r>
              <a:rPr lang="en-US" sz="3200" b="0" dirty="0">
                <a:solidFill>
                  <a:srgbClr val="FF0000"/>
                </a:solidFill>
              </a:rPr>
              <a:t> </a:t>
            </a:r>
            <a:r>
              <a:rPr lang="en-US" sz="3200" b="0" dirty="0" err="1">
                <a:solidFill>
                  <a:srgbClr val="FF0000"/>
                </a:solidFill>
              </a:rPr>
              <a:t>hạt</a:t>
            </a:r>
            <a:endParaRPr lang="en-US" sz="32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490569334.mp4">
            <a:hlinkClick r:id="" action="ppaction://media"/>
            <a:extLst>
              <a:ext uri="{FF2B5EF4-FFF2-40B4-BE49-F238E27FC236}">
                <a16:creationId xmlns:a16="http://schemas.microsoft.com/office/drawing/2014/main" id="{D1D8889F-8BC5-45B6-B6BA-727E90131275}"/>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Box 2">
            <a:extLst>
              <a:ext uri="{FF2B5EF4-FFF2-40B4-BE49-F238E27FC236}">
                <a16:creationId xmlns:a16="http://schemas.microsoft.com/office/drawing/2014/main" id="{ECED7FB4-17FC-48BD-A3AF-1595F0851D1F}"/>
              </a:ext>
            </a:extLst>
          </p:cNvPr>
          <p:cNvSpPr txBox="1">
            <a:spLocks noChangeArrowheads="1"/>
          </p:cNvSpPr>
          <p:nvPr/>
        </p:nvSpPr>
        <p:spPr bwMode="auto">
          <a:xfrm>
            <a:off x="1752600" y="3810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a:t>Xem phim: Hạt nảy mầm</a:t>
            </a:r>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1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 name="Text Box 117">
            <a:extLst>
              <a:ext uri="{FF2B5EF4-FFF2-40B4-BE49-F238E27FC236}">
                <a16:creationId xmlns:a16="http://schemas.microsoft.com/office/drawing/2014/main" id="{C546B1C3-2AF3-461F-B4CA-81BEBF04003B}"/>
              </a:ext>
            </a:extLst>
          </p:cNvPr>
          <p:cNvSpPr txBox="1">
            <a:spLocks noChangeArrowheads="1"/>
          </p:cNvSpPr>
          <p:nvPr/>
        </p:nvSpPr>
        <p:spPr bwMode="auto">
          <a:xfrm>
            <a:off x="533400" y="22860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a:solidFill>
                  <a:srgbClr val="FF0066"/>
                </a:solidFill>
                <a:latin typeface="Arial" panose="020B0604020202020204" pitchFamily="34" charset="0"/>
                <a:cs typeface="Arial" panose="020B0604020202020204" pitchFamily="34" charset="0"/>
              </a:rPr>
              <a:t>* </a:t>
            </a:r>
            <a:r>
              <a:rPr lang="en-US" altLang="en-US" sz="3000">
                <a:solidFill>
                  <a:srgbClr val="FF0066"/>
                </a:solidFill>
                <a:latin typeface="Arial" panose="020B0604020202020204" pitchFamily="34" charset="0"/>
                <a:cs typeface="Arial" panose="020B0604020202020204" pitchFamily="34" charset="0"/>
              </a:rPr>
              <a:t>Hãy trưng bày sản phẩm thí nghiệm và giới thiệu cách gieo hạt của mình theo các gợi ý sau:</a:t>
            </a:r>
          </a:p>
        </p:txBody>
      </p:sp>
      <p:sp>
        <p:nvSpPr>
          <p:cNvPr id="2166" name="Text Box 118">
            <a:extLst>
              <a:ext uri="{FF2B5EF4-FFF2-40B4-BE49-F238E27FC236}">
                <a16:creationId xmlns:a16="http://schemas.microsoft.com/office/drawing/2014/main" id="{B7B635A1-1ADF-4990-B682-DD974301E45D}"/>
              </a:ext>
            </a:extLst>
          </p:cNvPr>
          <p:cNvSpPr txBox="1">
            <a:spLocks noChangeArrowheads="1"/>
          </p:cNvSpPr>
          <p:nvPr/>
        </p:nvSpPr>
        <p:spPr bwMode="auto">
          <a:xfrm>
            <a:off x="1219200" y="3886200"/>
            <a:ext cx="670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3000">
                <a:solidFill>
                  <a:srgbClr val="0070C0"/>
                </a:solidFill>
                <a:latin typeface="Arial" panose="020B0604020202020204" pitchFamily="34" charset="0"/>
                <a:cs typeface="Arial" panose="020B0604020202020204" pitchFamily="34" charset="0"/>
              </a:rPr>
              <a:t>+ Tên hạt được gieo.</a:t>
            </a:r>
          </a:p>
          <a:p>
            <a:pPr eaLnBrk="1" hangingPunct="1"/>
            <a:r>
              <a:rPr lang="en-US" altLang="en-US" sz="3000">
                <a:solidFill>
                  <a:srgbClr val="0070C0"/>
                </a:solidFill>
                <a:latin typeface="Arial" panose="020B0604020202020204" pitchFamily="34" charset="0"/>
                <a:cs typeface="Arial" panose="020B0604020202020204" pitchFamily="34" charset="0"/>
              </a:rPr>
              <a:t>+ Số hạt được gieo. </a:t>
            </a:r>
          </a:p>
          <a:p>
            <a:pPr eaLnBrk="1" hangingPunct="1"/>
            <a:r>
              <a:rPr lang="en-US" altLang="en-US" sz="3000">
                <a:solidFill>
                  <a:srgbClr val="0070C0"/>
                </a:solidFill>
                <a:latin typeface="Arial" panose="020B0604020202020204" pitchFamily="34" charset="0"/>
                <a:cs typeface="Arial" panose="020B0604020202020204" pitchFamily="34" charset="0"/>
              </a:rPr>
              <a:t>+ Số ngày gieo hạt.</a:t>
            </a:r>
          </a:p>
          <a:p>
            <a:pPr eaLnBrk="1" hangingPunct="1"/>
            <a:r>
              <a:rPr lang="en-US" altLang="en-US" sz="3000">
                <a:solidFill>
                  <a:srgbClr val="0070C0"/>
                </a:solidFill>
                <a:latin typeface="Arial" panose="020B0604020202020204" pitchFamily="34" charset="0"/>
                <a:cs typeface="Arial" panose="020B0604020202020204" pitchFamily="34" charset="0"/>
              </a:rPr>
              <a:t>+ Cách gieo hạt.</a:t>
            </a:r>
          </a:p>
          <a:p>
            <a:pPr eaLnBrk="1" hangingPunct="1"/>
            <a:r>
              <a:rPr lang="en-US" altLang="en-US" sz="3000">
                <a:solidFill>
                  <a:srgbClr val="0070C0"/>
                </a:solidFill>
                <a:latin typeface="Arial" panose="020B0604020202020204" pitchFamily="34" charset="0"/>
                <a:cs typeface="Arial" panose="020B0604020202020204" pitchFamily="34" charset="0"/>
              </a:rPr>
              <a:t>+ Kết quả.</a:t>
            </a:r>
          </a:p>
        </p:txBody>
      </p:sp>
      <p:sp>
        <p:nvSpPr>
          <p:cNvPr id="5" name="Rectangle 1">
            <a:extLst>
              <a:ext uri="{FF2B5EF4-FFF2-40B4-BE49-F238E27FC236}">
                <a16:creationId xmlns:a16="http://schemas.microsoft.com/office/drawing/2014/main" id="{2E7136A7-CC65-48E9-96C7-5DE8B1F3EDA2}"/>
              </a:ext>
            </a:extLst>
          </p:cNvPr>
          <p:cNvSpPr>
            <a:spLocks noChangeArrowheads="1"/>
          </p:cNvSpPr>
          <p:nvPr/>
        </p:nvSpPr>
        <p:spPr bwMode="auto">
          <a:xfrm>
            <a:off x="381000" y="381000"/>
            <a:ext cx="8458200" cy="584775"/>
          </a:xfrm>
          <a:prstGeom prst="rect">
            <a:avLst/>
          </a:prstGeom>
          <a:noFill/>
          <a:ln w="9525">
            <a:noFill/>
            <a:miter lim="800000"/>
            <a:headEnd/>
            <a:tailEnd/>
          </a:ln>
        </p:spPr>
        <p:txBody>
          <a:bodyPr>
            <a:spAutoFit/>
          </a:bodyPr>
          <a:lstStyle/>
          <a:p>
            <a:pPr algn="ctr">
              <a:defRPr/>
            </a:pPr>
            <a:r>
              <a:rPr lang="en-US" sz="3200" dirty="0">
                <a:solidFill>
                  <a:srgbClr val="0000FF"/>
                </a:solidFill>
                <a:latin typeface="Arial" pitchFamily="34" charset="0"/>
                <a:cs typeface="Arial" pitchFamily="34" charset="0"/>
              </a:rPr>
              <a:t>Khoa </a:t>
            </a:r>
            <a:r>
              <a:rPr lang="en-US" sz="3200" dirty="0" err="1">
                <a:solidFill>
                  <a:srgbClr val="0000FF"/>
                </a:solidFill>
                <a:latin typeface="Arial" pitchFamily="34" charset="0"/>
                <a:cs typeface="Arial" pitchFamily="34" charset="0"/>
              </a:rPr>
              <a:t>học</a:t>
            </a:r>
            <a:r>
              <a:rPr lang="en-US" sz="3200" dirty="0">
                <a:solidFill>
                  <a:srgbClr val="0000FF"/>
                </a:solidFill>
                <a:latin typeface="Arial" pitchFamily="34" charset="0"/>
                <a:cs typeface="Arial"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65"/>
                                        </p:tgtEl>
                                        <p:attrNameLst>
                                          <p:attrName>style.visibility</p:attrName>
                                        </p:attrNameLst>
                                      </p:cBhvr>
                                      <p:to>
                                        <p:strVal val="visible"/>
                                      </p:to>
                                    </p:set>
                                    <p:animEffect transition="in" filter="fade">
                                      <p:cBhvr>
                                        <p:cTn id="7" dur="1000"/>
                                        <p:tgtEl>
                                          <p:spTgt spid="2165"/>
                                        </p:tgtEl>
                                      </p:cBhvr>
                                    </p:animEffect>
                                    <p:anim calcmode="lin" valueType="num">
                                      <p:cBhvr>
                                        <p:cTn id="8" dur="1000" fill="hold"/>
                                        <p:tgtEl>
                                          <p:spTgt spid="2165"/>
                                        </p:tgtEl>
                                        <p:attrNameLst>
                                          <p:attrName>ppt_x</p:attrName>
                                        </p:attrNameLst>
                                      </p:cBhvr>
                                      <p:tavLst>
                                        <p:tav tm="0">
                                          <p:val>
                                            <p:strVal val="#ppt_x"/>
                                          </p:val>
                                        </p:tav>
                                        <p:tav tm="100000">
                                          <p:val>
                                            <p:strVal val="#ppt_x"/>
                                          </p:val>
                                        </p:tav>
                                      </p:tavLst>
                                    </p:anim>
                                    <p:anim calcmode="lin" valueType="num">
                                      <p:cBhvr>
                                        <p:cTn id="9" dur="900" decel="100000" fill="hold"/>
                                        <p:tgtEl>
                                          <p:spTgt spid="21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65"/>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8" presetClass="entr" presetSubtype="6" fill="hold" grpId="0" nodeType="afterEffect">
                                  <p:stCondLst>
                                    <p:cond delay="0"/>
                                  </p:stCondLst>
                                  <p:childTnLst>
                                    <p:set>
                                      <p:cBhvr>
                                        <p:cTn id="13" dur="1" fill="hold">
                                          <p:stCondLst>
                                            <p:cond delay="0"/>
                                          </p:stCondLst>
                                        </p:cTn>
                                        <p:tgtEl>
                                          <p:spTgt spid="2166"/>
                                        </p:tgtEl>
                                        <p:attrNameLst>
                                          <p:attrName>style.visibility</p:attrName>
                                        </p:attrNameLst>
                                      </p:cBhvr>
                                      <p:to>
                                        <p:strVal val="visible"/>
                                      </p:to>
                                    </p:set>
                                    <p:animEffect transition="in" filter="strips(downRight)">
                                      <p:cBhvr>
                                        <p:cTn id="14" dur="2000"/>
                                        <p:tgtEl>
                                          <p:spTgt spid="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 grpId="0"/>
      <p:bldP spid="21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a:extLst>
              <a:ext uri="{FF2B5EF4-FFF2-40B4-BE49-F238E27FC236}">
                <a16:creationId xmlns:a16="http://schemas.microsoft.com/office/drawing/2014/main" id="{EFE5C72C-85A5-4F4C-8851-4C14B6649988}"/>
              </a:ext>
            </a:extLst>
          </p:cNvPr>
          <p:cNvSpPr txBox="1">
            <a:spLocks noChangeArrowheads="1"/>
          </p:cNvSpPr>
          <p:nvPr/>
        </p:nvSpPr>
        <p:spPr bwMode="auto">
          <a:xfrm>
            <a:off x="685800" y="4572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a:t>Hoạt động 3:  Quá trình phát triển thành cây của hạt mướp </a:t>
            </a:r>
          </a:p>
        </p:txBody>
      </p:sp>
      <p:pic>
        <p:nvPicPr>
          <p:cNvPr id="113667" name="Picture 6" descr="Untitled-3">
            <a:extLst>
              <a:ext uri="{FF2B5EF4-FFF2-40B4-BE49-F238E27FC236}">
                <a16:creationId xmlns:a16="http://schemas.microsoft.com/office/drawing/2014/main" id="{DC862A25-4A11-44B2-A555-D77698C2275C}"/>
              </a:ext>
            </a:extLst>
          </p:cNvPr>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3886200" y="1143000"/>
            <a:ext cx="2209800" cy="2057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3668" name="Picture 7" descr="Untitled-5">
            <a:extLst>
              <a:ext uri="{FF2B5EF4-FFF2-40B4-BE49-F238E27FC236}">
                <a16:creationId xmlns:a16="http://schemas.microsoft.com/office/drawing/2014/main" id="{4B24329F-06F1-4626-835E-528EE4BEAFC6}"/>
              </a:ext>
            </a:extLst>
          </p:cNvPr>
          <p:cNvPicPr>
            <a:picLocks noChangeAspect="1"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6096000" y="1143000"/>
            <a:ext cx="2362200" cy="2057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8" descr="Untitled-7">
            <a:extLst>
              <a:ext uri="{FF2B5EF4-FFF2-40B4-BE49-F238E27FC236}">
                <a16:creationId xmlns:a16="http://schemas.microsoft.com/office/drawing/2014/main" id="{F24ED9A6-089F-4EFB-8180-A1254E3A0367}"/>
              </a:ext>
            </a:extLst>
          </p:cNvPr>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a:stretch>
            <a:fillRect/>
          </a:stretch>
        </p:blipFill>
        <p:spPr bwMode="auto">
          <a:xfrm>
            <a:off x="3886200" y="3200400"/>
            <a:ext cx="22098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3670" name="Picture 9" descr="Untitled-4">
            <a:extLst>
              <a:ext uri="{FF2B5EF4-FFF2-40B4-BE49-F238E27FC236}">
                <a16:creationId xmlns:a16="http://schemas.microsoft.com/office/drawing/2014/main" id="{157C7F45-44B9-484A-9516-6C089E873BBD}"/>
              </a:ext>
            </a:extLst>
          </p:cNvPr>
          <p:cNvPicPr>
            <a:picLocks noChangeAspect="1" noChangeArrowheads="1"/>
          </p:cNvPicPr>
          <p:nvPr/>
        </p:nvPicPr>
        <p:blipFill>
          <a:blip r:embed="rId5">
            <a:lum bright="12000" contrast="48000"/>
            <a:extLst>
              <a:ext uri="{28A0092B-C50C-407E-A947-70E740481C1C}">
                <a14:useLocalDpi xmlns:a14="http://schemas.microsoft.com/office/drawing/2010/main" val="0"/>
              </a:ext>
            </a:extLst>
          </a:blip>
          <a:srcRect/>
          <a:stretch>
            <a:fillRect/>
          </a:stretch>
        </p:blipFill>
        <p:spPr bwMode="auto">
          <a:xfrm>
            <a:off x="6096000" y="3200400"/>
            <a:ext cx="23622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3671" name="Picture 10" descr="Untitled-2">
            <a:extLst>
              <a:ext uri="{FF2B5EF4-FFF2-40B4-BE49-F238E27FC236}">
                <a16:creationId xmlns:a16="http://schemas.microsoft.com/office/drawing/2014/main" id="{5688EC50-9EEF-43F5-9143-FFAD9FFE0FE2}"/>
              </a:ext>
            </a:extLst>
          </p:cNvPr>
          <p:cNvPicPr>
            <a:picLocks noChangeAspect="1" noChangeArrowheads="1"/>
          </p:cNvPicPr>
          <p:nvPr/>
        </p:nvPicPr>
        <p:blipFill>
          <a:blip r:embed="rId6">
            <a:lum bright="18000" contrast="54000"/>
            <a:extLst>
              <a:ext uri="{28A0092B-C50C-407E-A947-70E740481C1C}">
                <a14:useLocalDpi xmlns:a14="http://schemas.microsoft.com/office/drawing/2010/main" val="0"/>
              </a:ext>
            </a:extLst>
          </a:blip>
          <a:srcRect/>
          <a:stretch>
            <a:fillRect/>
          </a:stretch>
        </p:blipFill>
        <p:spPr bwMode="auto">
          <a:xfrm>
            <a:off x="3886200" y="4648200"/>
            <a:ext cx="190500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3672" name="Picture 11" descr="Untitled-1">
            <a:extLst>
              <a:ext uri="{FF2B5EF4-FFF2-40B4-BE49-F238E27FC236}">
                <a16:creationId xmlns:a16="http://schemas.microsoft.com/office/drawing/2014/main" id="{5C7FBB33-046C-42EB-9295-556E007C111C}"/>
              </a:ext>
            </a:extLst>
          </p:cNvPr>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5562600" y="4648200"/>
            <a:ext cx="137160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3673" name="Picture 12" descr="Untitled-6">
            <a:extLst>
              <a:ext uri="{FF2B5EF4-FFF2-40B4-BE49-F238E27FC236}">
                <a16:creationId xmlns:a16="http://schemas.microsoft.com/office/drawing/2014/main" id="{BE717327-EF2E-46E2-8801-3EBEB477B49B}"/>
              </a:ext>
            </a:extLst>
          </p:cNvPr>
          <p:cNvPicPr>
            <a:picLocks noChangeAspect="1" noChangeArrowheads="1"/>
          </p:cNvPicPr>
          <p:nvPr/>
        </p:nvPicPr>
        <p:blipFill>
          <a:blip r:embed="rId8">
            <a:lum bright="18000" contrast="42000"/>
            <a:extLst>
              <a:ext uri="{28A0092B-C50C-407E-A947-70E740481C1C}">
                <a14:useLocalDpi xmlns:a14="http://schemas.microsoft.com/office/drawing/2010/main" val="0"/>
              </a:ext>
            </a:extLst>
          </a:blip>
          <a:srcRect/>
          <a:stretch>
            <a:fillRect/>
          </a:stretch>
        </p:blipFill>
        <p:spPr bwMode="auto">
          <a:xfrm>
            <a:off x="6934200" y="4648200"/>
            <a:ext cx="152400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3674" name="Text Box 13">
            <a:extLst>
              <a:ext uri="{FF2B5EF4-FFF2-40B4-BE49-F238E27FC236}">
                <a16:creationId xmlns:a16="http://schemas.microsoft.com/office/drawing/2014/main" id="{B382B2F8-F2F9-4183-8C46-6AE6405D82FD}"/>
              </a:ext>
            </a:extLst>
          </p:cNvPr>
          <p:cNvSpPr txBox="1">
            <a:spLocks noChangeArrowheads="1"/>
          </p:cNvSpPr>
          <p:nvPr/>
        </p:nvSpPr>
        <p:spPr bwMode="auto">
          <a:xfrm>
            <a:off x="3886200" y="2743200"/>
            <a:ext cx="533400"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1400" b="0">
                <a:latin typeface="Arial" panose="020B0604020202020204" pitchFamily="34" charset="0"/>
              </a:rPr>
              <a:t>a)</a:t>
            </a:r>
          </a:p>
        </p:txBody>
      </p:sp>
      <p:sp>
        <p:nvSpPr>
          <p:cNvPr id="199694" name="Text Box 14">
            <a:extLst>
              <a:ext uri="{FF2B5EF4-FFF2-40B4-BE49-F238E27FC236}">
                <a16:creationId xmlns:a16="http://schemas.microsoft.com/office/drawing/2014/main" id="{832237F7-1F1D-47FA-830A-41484361CA88}"/>
              </a:ext>
            </a:extLst>
          </p:cNvPr>
          <p:cNvSpPr txBox="1">
            <a:spLocks noChangeArrowheads="1"/>
          </p:cNvSpPr>
          <p:nvPr/>
        </p:nvSpPr>
        <p:spPr bwMode="auto">
          <a:xfrm>
            <a:off x="457200" y="1349375"/>
            <a:ext cx="2895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a:spcBef>
                <a:spcPct val="50000"/>
              </a:spcBef>
            </a:pPr>
            <a:r>
              <a:rPr lang="en-US" altLang="en-US" sz="2000">
                <a:solidFill>
                  <a:srgbClr val="FF3300"/>
                </a:solidFill>
                <a:latin typeface="Arial" panose="020B0604020202020204" pitchFamily="34" charset="0"/>
              </a:rPr>
              <a:t> </a:t>
            </a:r>
            <a:r>
              <a:rPr lang="en-US" altLang="en-US" sz="2400">
                <a:solidFill>
                  <a:srgbClr val="FF00FF"/>
                </a:solidFill>
              </a:rPr>
              <a:t>Nhóm 4.  3 phút</a:t>
            </a:r>
            <a:r>
              <a:rPr lang="en-US" altLang="en-US" sz="2400">
                <a:solidFill>
                  <a:srgbClr val="0000FF"/>
                </a:solidFill>
              </a:rPr>
              <a:t> . </a:t>
            </a:r>
          </a:p>
          <a:p>
            <a:pPr algn="just">
              <a:spcBef>
                <a:spcPct val="50000"/>
              </a:spcBef>
            </a:pPr>
            <a:r>
              <a:rPr lang="en-US" altLang="en-US" sz="2400">
                <a:solidFill>
                  <a:srgbClr val="0000FF"/>
                </a:solidFill>
              </a:rPr>
              <a:t>Quan sát hình 7 SGK  trang 109. Chỉ vào từng hình và nói về sự phát triển của hạt mướp từ khi được gieo xuống đất cho đến khi mọc thành cây, ra hoa, kết quả…</a:t>
            </a:r>
          </a:p>
          <a:p>
            <a:pPr>
              <a:spcBef>
                <a:spcPct val="50000"/>
              </a:spcBef>
            </a:pPr>
            <a:endParaRPr lang="en-US" altLang="en-US" sz="2000">
              <a:solidFill>
                <a:srgbClr val="0000FF"/>
              </a:solidFill>
            </a:endParaRPr>
          </a:p>
        </p:txBody>
      </p:sp>
      <p:sp>
        <p:nvSpPr>
          <p:cNvPr id="113676" name="Oval 16">
            <a:extLst>
              <a:ext uri="{FF2B5EF4-FFF2-40B4-BE49-F238E27FC236}">
                <a16:creationId xmlns:a16="http://schemas.microsoft.com/office/drawing/2014/main" id="{6444E2B3-1083-4ADF-B0EF-9B43B0B6709B}"/>
              </a:ext>
            </a:extLst>
          </p:cNvPr>
          <p:cNvSpPr>
            <a:spLocks noChangeArrowheads="1"/>
          </p:cNvSpPr>
          <p:nvPr/>
        </p:nvSpPr>
        <p:spPr bwMode="auto">
          <a:xfrm>
            <a:off x="3276600" y="5867400"/>
            <a:ext cx="533400" cy="609600"/>
          </a:xfrm>
          <a:prstGeom prst="ellipse">
            <a:avLst/>
          </a:prstGeom>
          <a:solidFill>
            <a:schemeClr val="accent1"/>
          </a:solidFill>
          <a:ln w="9525">
            <a:solidFill>
              <a:schemeClr val="tx1"/>
            </a:solidFill>
            <a:round/>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a:r>
              <a:rPr lang="en-US" altLang="en-US">
                <a:latin typeface="Arial" panose="020B0604020202020204" pitchFamily="34" charset="0"/>
              </a:rPr>
              <a:t>7</a:t>
            </a:r>
          </a:p>
        </p:txBody>
      </p:sp>
      <p:sp>
        <p:nvSpPr>
          <p:cNvPr id="113677" name="Text Box 18">
            <a:extLst>
              <a:ext uri="{FF2B5EF4-FFF2-40B4-BE49-F238E27FC236}">
                <a16:creationId xmlns:a16="http://schemas.microsoft.com/office/drawing/2014/main" id="{144000EC-D14F-4CBC-AACA-8589A0B28BD7}"/>
              </a:ext>
            </a:extLst>
          </p:cNvPr>
          <p:cNvSpPr txBox="1">
            <a:spLocks noChangeArrowheads="1"/>
          </p:cNvSpPr>
          <p:nvPr/>
        </p:nvSpPr>
        <p:spPr bwMode="auto">
          <a:xfrm>
            <a:off x="5029200" y="6172200"/>
            <a:ext cx="533400"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r">
              <a:spcBef>
                <a:spcPct val="50000"/>
              </a:spcBef>
            </a:pPr>
            <a:r>
              <a:rPr lang="en-US" altLang="en-US" sz="1400" b="0">
                <a:latin typeface="Arial" panose="020B0604020202020204" pitchFamily="34" charset="0"/>
              </a:rPr>
              <a:t>   e)</a:t>
            </a:r>
          </a:p>
        </p:txBody>
      </p:sp>
      <p:sp>
        <p:nvSpPr>
          <p:cNvPr id="113678" name="Text Box 19">
            <a:extLst>
              <a:ext uri="{FF2B5EF4-FFF2-40B4-BE49-F238E27FC236}">
                <a16:creationId xmlns:a16="http://schemas.microsoft.com/office/drawing/2014/main" id="{7784E46D-A25C-44D5-AB70-3C0C18A06B23}"/>
              </a:ext>
            </a:extLst>
          </p:cNvPr>
          <p:cNvSpPr txBox="1">
            <a:spLocks noChangeArrowheads="1"/>
          </p:cNvSpPr>
          <p:nvPr/>
        </p:nvSpPr>
        <p:spPr bwMode="auto">
          <a:xfrm>
            <a:off x="5562600" y="4648200"/>
            <a:ext cx="533400"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1400" b="0">
                <a:latin typeface="Arial" panose="020B0604020202020204" pitchFamily="34" charset="0"/>
              </a:rPr>
              <a:t>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9694"/>
                                        </p:tgtEl>
                                        <p:attrNameLst>
                                          <p:attrName>style.visibility</p:attrName>
                                        </p:attrNameLst>
                                      </p:cBhvr>
                                      <p:to>
                                        <p:strVal val="visible"/>
                                      </p:to>
                                    </p:set>
                                    <p:animEffect transition="in" filter="checkerboard(across)">
                                      <p:cBhvr>
                                        <p:cTn id="7" dur="500"/>
                                        <p:tgtEl>
                                          <p:spTgt spid="199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Untitled-3">
            <a:extLst>
              <a:ext uri="{FF2B5EF4-FFF2-40B4-BE49-F238E27FC236}">
                <a16:creationId xmlns:a16="http://schemas.microsoft.com/office/drawing/2014/main" id="{EEA6E605-46D2-45E2-A7E5-03D57B215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Text Box 4">
            <a:extLst>
              <a:ext uri="{FF2B5EF4-FFF2-40B4-BE49-F238E27FC236}">
                <a16:creationId xmlns:a16="http://schemas.microsoft.com/office/drawing/2014/main" id="{F7A7EBA1-24A8-4C30-BAA1-6AA591F00411}"/>
              </a:ext>
            </a:extLst>
          </p:cNvPr>
          <p:cNvSpPr txBox="1">
            <a:spLocks noChangeArrowheads="1"/>
          </p:cNvSpPr>
          <p:nvPr/>
        </p:nvSpPr>
        <p:spPr bwMode="auto">
          <a:xfrm>
            <a:off x="1600200" y="1676400"/>
            <a:ext cx="1219200" cy="1477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0" hangingPunct="0">
              <a:spcBef>
                <a:spcPct val="50000"/>
              </a:spcBef>
              <a:defRPr/>
            </a:pPr>
            <a:r>
              <a:rPr lang="en-US" sz="1800" dirty="0" err="1">
                <a:solidFill>
                  <a:srgbClr val="000000"/>
                </a:solidFill>
              </a:rPr>
              <a:t>Bắt</a:t>
            </a:r>
            <a:r>
              <a:rPr lang="en-US" sz="1800" dirty="0">
                <a:solidFill>
                  <a:srgbClr val="000000"/>
                </a:solidFill>
              </a:rPr>
              <a:t> </a:t>
            </a:r>
            <a:r>
              <a:rPr lang="en-US" sz="1800" dirty="0" err="1">
                <a:solidFill>
                  <a:srgbClr val="000000"/>
                </a:solidFill>
              </a:rPr>
              <a:t>đầu</a:t>
            </a:r>
            <a:r>
              <a:rPr lang="en-US" sz="1800" dirty="0">
                <a:solidFill>
                  <a:srgbClr val="000000"/>
                </a:solidFill>
              </a:rPr>
              <a:t> </a:t>
            </a:r>
            <a:r>
              <a:rPr lang="en-US" sz="1800" dirty="0" err="1">
                <a:solidFill>
                  <a:srgbClr val="000000"/>
                </a:solidFill>
              </a:rPr>
              <a:t>gieo</a:t>
            </a:r>
            <a:r>
              <a:rPr lang="en-US" sz="1800" dirty="0">
                <a:solidFill>
                  <a:srgbClr val="000000"/>
                </a:solidFill>
              </a:rPr>
              <a:t> </a:t>
            </a:r>
            <a:r>
              <a:rPr lang="en-US" sz="1800" dirty="0" err="1">
                <a:solidFill>
                  <a:srgbClr val="000000"/>
                </a:solidFill>
              </a:rPr>
              <a:t>hạt</a:t>
            </a:r>
            <a:r>
              <a:rPr lang="en-US" sz="1800" dirty="0">
                <a:solidFill>
                  <a:srgbClr val="000000"/>
                </a:solidFill>
              </a:rPr>
              <a:t> </a:t>
            </a:r>
            <a:r>
              <a:rPr lang="en-US" sz="1800" dirty="0" err="1">
                <a:solidFill>
                  <a:srgbClr val="000000"/>
                </a:solidFill>
              </a:rPr>
              <a:t>mướp</a:t>
            </a:r>
            <a:r>
              <a:rPr lang="en-US" sz="1800" dirty="0">
                <a:solidFill>
                  <a:srgbClr val="000000"/>
                </a:solidFill>
              </a:rPr>
              <a:t> </a:t>
            </a:r>
            <a:r>
              <a:rPr lang="en-US" sz="1800" dirty="0" err="1">
                <a:solidFill>
                  <a:srgbClr val="000000"/>
                </a:solidFill>
              </a:rPr>
              <a:t>xuống</a:t>
            </a:r>
            <a:r>
              <a:rPr lang="en-US" sz="1800" dirty="0">
                <a:solidFill>
                  <a:srgbClr val="000000"/>
                </a:solidFill>
              </a:rPr>
              <a:t> </a:t>
            </a:r>
            <a:r>
              <a:rPr lang="en-US" sz="1800" dirty="0" err="1">
                <a:solidFill>
                  <a:srgbClr val="000000"/>
                </a:solidFill>
              </a:rPr>
              <a:t>đất</a:t>
            </a:r>
            <a:r>
              <a:rPr lang="en-US" sz="1800" dirty="0">
                <a:solidFill>
                  <a:srgbClr val="000000"/>
                </a:solidFill>
              </a:rPr>
              <a:t>..</a:t>
            </a:r>
          </a:p>
        </p:txBody>
      </p:sp>
      <p:pic>
        <p:nvPicPr>
          <p:cNvPr id="114692" name="Picture 5" descr="Untitled-5">
            <a:extLst>
              <a:ext uri="{FF2B5EF4-FFF2-40B4-BE49-F238E27FC236}">
                <a16:creationId xmlns:a16="http://schemas.microsoft.com/office/drawing/2014/main" id="{2833659F-FC74-4BD8-AA08-61C38C6DF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152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 Box 6">
            <a:extLst>
              <a:ext uri="{FF2B5EF4-FFF2-40B4-BE49-F238E27FC236}">
                <a16:creationId xmlns:a16="http://schemas.microsoft.com/office/drawing/2014/main" id="{26ABEDA5-0AA7-4F20-BFB9-E398977ABCCB}"/>
              </a:ext>
            </a:extLst>
          </p:cNvPr>
          <p:cNvSpPr txBox="1">
            <a:spLocks noChangeArrowheads="1"/>
          </p:cNvSpPr>
          <p:nvPr/>
        </p:nvSpPr>
        <p:spPr bwMode="auto">
          <a:xfrm>
            <a:off x="304800" y="4572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a:solidFill>
                  <a:srgbClr val="0000FF"/>
                </a:solidFill>
              </a:rPr>
              <a:t>     Quá trình phát triển thành cây của hạt mướp:</a:t>
            </a:r>
          </a:p>
        </p:txBody>
      </p:sp>
      <p:sp>
        <p:nvSpPr>
          <p:cNvPr id="208903" name="Text Box 7">
            <a:extLst>
              <a:ext uri="{FF2B5EF4-FFF2-40B4-BE49-F238E27FC236}">
                <a16:creationId xmlns:a16="http://schemas.microsoft.com/office/drawing/2014/main" id="{1C32EBD1-9D65-4CCC-80A9-EFCC07AB08DF}"/>
              </a:ext>
            </a:extLst>
          </p:cNvPr>
          <p:cNvSpPr txBox="1">
            <a:spLocks noChangeArrowheads="1"/>
          </p:cNvSpPr>
          <p:nvPr/>
        </p:nvSpPr>
        <p:spPr bwMode="auto">
          <a:xfrm>
            <a:off x="1828800" y="3429000"/>
            <a:ext cx="2362200" cy="14779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0" hangingPunct="0">
              <a:spcBef>
                <a:spcPct val="50000"/>
              </a:spcBef>
              <a:defRPr/>
            </a:pPr>
            <a:r>
              <a:rPr lang="en-US" sz="1800" dirty="0" err="1"/>
              <a:t>Sau</a:t>
            </a:r>
            <a:r>
              <a:rPr lang="en-US" sz="1800" dirty="0"/>
              <a:t> </a:t>
            </a:r>
            <a:r>
              <a:rPr lang="en-US" sz="1800" dirty="0" err="1"/>
              <a:t>vài</a:t>
            </a:r>
            <a:r>
              <a:rPr lang="en-US" sz="1800" dirty="0"/>
              <a:t> </a:t>
            </a:r>
            <a:r>
              <a:rPr lang="en-US" sz="1800" dirty="0" err="1"/>
              <a:t>ngày</a:t>
            </a:r>
            <a:r>
              <a:rPr lang="en-US" sz="1800" dirty="0"/>
              <a:t>, </a:t>
            </a:r>
            <a:r>
              <a:rPr lang="en-US" sz="1800" dirty="0" err="1"/>
              <a:t>rễ</a:t>
            </a:r>
            <a:r>
              <a:rPr lang="en-US" sz="1800" dirty="0"/>
              <a:t> </a:t>
            </a:r>
            <a:r>
              <a:rPr lang="en-US" sz="1800" dirty="0" err="1"/>
              <a:t>mầm</a:t>
            </a:r>
            <a:r>
              <a:rPr lang="en-US" sz="1800" dirty="0"/>
              <a:t> </a:t>
            </a:r>
            <a:r>
              <a:rPr lang="en-US" sz="1800" dirty="0" err="1"/>
              <a:t>mọc</a:t>
            </a:r>
            <a:r>
              <a:rPr lang="en-US" sz="1800" dirty="0"/>
              <a:t> </a:t>
            </a:r>
            <a:r>
              <a:rPr lang="en-US" sz="1800" dirty="0" err="1"/>
              <a:t>nhiều</a:t>
            </a:r>
            <a:r>
              <a:rPr lang="en-US" sz="1800" dirty="0"/>
              <a:t>, </a:t>
            </a:r>
            <a:r>
              <a:rPr lang="en-US" sz="1800" dirty="0" err="1"/>
              <a:t>thân</a:t>
            </a:r>
            <a:r>
              <a:rPr lang="en-US" sz="1800" dirty="0"/>
              <a:t> </a:t>
            </a:r>
            <a:r>
              <a:rPr lang="en-US" sz="1800" dirty="0" err="1"/>
              <a:t>mầm</a:t>
            </a:r>
            <a:r>
              <a:rPr lang="en-US" sz="1800" dirty="0"/>
              <a:t> </a:t>
            </a:r>
            <a:r>
              <a:rPr lang="en-US" sz="1800" dirty="0" err="1"/>
              <a:t>chui</a:t>
            </a:r>
            <a:r>
              <a:rPr lang="en-US" sz="1800" dirty="0"/>
              <a:t> </a:t>
            </a:r>
            <a:r>
              <a:rPr lang="en-US" sz="1800" dirty="0" err="1"/>
              <a:t>lên</a:t>
            </a:r>
            <a:r>
              <a:rPr lang="en-US" sz="1800" dirty="0"/>
              <a:t> </a:t>
            </a:r>
            <a:r>
              <a:rPr lang="en-US" sz="1800" dirty="0" err="1"/>
              <a:t>khỏi</a:t>
            </a:r>
            <a:r>
              <a:rPr lang="en-US" sz="1800" dirty="0"/>
              <a:t> </a:t>
            </a:r>
            <a:r>
              <a:rPr lang="en-US" sz="1800" dirty="0" err="1"/>
              <a:t>mặt</a:t>
            </a:r>
            <a:r>
              <a:rPr lang="en-US" sz="1800" dirty="0"/>
              <a:t> </a:t>
            </a:r>
            <a:r>
              <a:rPr lang="en-US" sz="1800" dirty="0" err="1"/>
              <a:t>đất</a:t>
            </a:r>
            <a:r>
              <a:rPr lang="en-US" sz="1800" dirty="0"/>
              <a:t> </a:t>
            </a:r>
            <a:r>
              <a:rPr lang="en-US" sz="1800" dirty="0" err="1"/>
              <a:t>với</a:t>
            </a:r>
            <a:r>
              <a:rPr lang="en-US" sz="1800" dirty="0"/>
              <a:t> </a:t>
            </a:r>
            <a:r>
              <a:rPr lang="en-US" sz="1800" dirty="0" err="1"/>
              <a:t>hai</a:t>
            </a:r>
            <a:r>
              <a:rPr lang="en-US" sz="1800" dirty="0"/>
              <a:t> </a:t>
            </a:r>
            <a:r>
              <a:rPr lang="en-US" sz="1800" dirty="0" err="1"/>
              <a:t>lá</a:t>
            </a:r>
            <a:r>
              <a:rPr lang="en-US" sz="1800" dirty="0"/>
              <a:t> </a:t>
            </a:r>
            <a:r>
              <a:rPr lang="en-US" sz="1800" dirty="0" err="1"/>
              <a:t>mầm</a:t>
            </a:r>
            <a:r>
              <a:rPr lang="en-US" sz="1800" dirty="0"/>
              <a:t>.</a:t>
            </a:r>
          </a:p>
        </p:txBody>
      </p:sp>
      <p:pic>
        <p:nvPicPr>
          <p:cNvPr id="114695" name="Picture 8" descr="Untitled-7">
            <a:extLst>
              <a:ext uri="{FF2B5EF4-FFF2-40B4-BE49-F238E27FC236}">
                <a16:creationId xmlns:a16="http://schemas.microsoft.com/office/drawing/2014/main" id="{438DF57A-1608-455D-8D2B-82D4D4C4B0EE}"/>
              </a:ext>
            </a:extLst>
          </p:cNvPr>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a:stretch>
            <a:fillRect/>
          </a:stretch>
        </p:blipFill>
        <p:spPr bwMode="auto">
          <a:xfrm>
            <a:off x="304800" y="5410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Text Box 9">
            <a:extLst>
              <a:ext uri="{FF2B5EF4-FFF2-40B4-BE49-F238E27FC236}">
                <a16:creationId xmlns:a16="http://schemas.microsoft.com/office/drawing/2014/main" id="{D83768BC-6A81-4C57-8AF9-3CD600D37605}"/>
              </a:ext>
            </a:extLst>
          </p:cNvPr>
          <p:cNvSpPr txBox="1">
            <a:spLocks noChangeArrowheads="1"/>
          </p:cNvSpPr>
          <p:nvPr/>
        </p:nvSpPr>
        <p:spPr bwMode="auto">
          <a:xfrm>
            <a:off x="1676400" y="5673725"/>
            <a:ext cx="2133600" cy="923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0" hangingPunct="0">
              <a:spcBef>
                <a:spcPct val="50000"/>
              </a:spcBef>
              <a:defRPr/>
            </a:pPr>
            <a:r>
              <a:rPr lang="en-US" sz="1800" dirty="0" err="1">
                <a:solidFill>
                  <a:srgbClr val="000099"/>
                </a:solidFill>
              </a:rPr>
              <a:t>Cây</a:t>
            </a:r>
            <a:r>
              <a:rPr lang="en-US" sz="1800" dirty="0">
                <a:solidFill>
                  <a:srgbClr val="000099"/>
                </a:solidFill>
              </a:rPr>
              <a:t> </a:t>
            </a:r>
            <a:r>
              <a:rPr lang="en-US" sz="1800" dirty="0" err="1">
                <a:solidFill>
                  <a:srgbClr val="000099"/>
                </a:solidFill>
              </a:rPr>
              <a:t>đâm</a:t>
            </a:r>
            <a:r>
              <a:rPr lang="en-US" sz="1800" dirty="0">
                <a:solidFill>
                  <a:srgbClr val="000099"/>
                </a:solidFill>
              </a:rPr>
              <a:t> </a:t>
            </a:r>
            <a:r>
              <a:rPr lang="en-US" sz="1800" dirty="0" err="1">
                <a:solidFill>
                  <a:srgbClr val="000099"/>
                </a:solidFill>
              </a:rPr>
              <a:t>chồi</a:t>
            </a:r>
            <a:r>
              <a:rPr lang="en-US" sz="1800" dirty="0">
                <a:solidFill>
                  <a:srgbClr val="000099"/>
                </a:solidFill>
              </a:rPr>
              <a:t>, </a:t>
            </a:r>
            <a:r>
              <a:rPr lang="en-US" sz="1800" dirty="0" err="1">
                <a:solidFill>
                  <a:srgbClr val="000099"/>
                </a:solidFill>
              </a:rPr>
              <a:t>mọc</a:t>
            </a:r>
            <a:r>
              <a:rPr lang="en-US" sz="1800" dirty="0">
                <a:solidFill>
                  <a:srgbClr val="000099"/>
                </a:solidFill>
              </a:rPr>
              <a:t> </a:t>
            </a:r>
            <a:r>
              <a:rPr lang="en-US" sz="1800" dirty="0" err="1">
                <a:solidFill>
                  <a:srgbClr val="000099"/>
                </a:solidFill>
              </a:rPr>
              <a:t>thêm</a:t>
            </a:r>
            <a:r>
              <a:rPr lang="en-US" sz="1800" dirty="0">
                <a:solidFill>
                  <a:srgbClr val="000099"/>
                </a:solidFill>
              </a:rPr>
              <a:t> </a:t>
            </a:r>
            <a:r>
              <a:rPr lang="en-US" sz="1800" dirty="0" err="1">
                <a:solidFill>
                  <a:srgbClr val="000099"/>
                </a:solidFill>
              </a:rPr>
              <a:t>nhiều</a:t>
            </a:r>
            <a:r>
              <a:rPr lang="en-US" sz="1800" dirty="0">
                <a:solidFill>
                  <a:srgbClr val="000099"/>
                </a:solidFill>
              </a:rPr>
              <a:t> </a:t>
            </a:r>
            <a:r>
              <a:rPr lang="en-US" sz="1800" dirty="0" err="1">
                <a:solidFill>
                  <a:srgbClr val="000099"/>
                </a:solidFill>
              </a:rPr>
              <a:t>lá</a:t>
            </a:r>
            <a:r>
              <a:rPr lang="en-US" sz="1800" dirty="0">
                <a:solidFill>
                  <a:srgbClr val="000099"/>
                </a:solidFill>
              </a:rPr>
              <a:t> </a:t>
            </a:r>
            <a:r>
              <a:rPr lang="en-US" sz="1800" dirty="0" err="1">
                <a:solidFill>
                  <a:srgbClr val="000099"/>
                </a:solidFill>
              </a:rPr>
              <a:t>mới</a:t>
            </a:r>
            <a:r>
              <a:rPr lang="en-US" sz="1800" dirty="0">
                <a:solidFill>
                  <a:srgbClr val="000099"/>
                </a:solidFill>
              </a:rPr>
              <a:t>.</a:t>
            </a:r>
          </a:p>
        </p:txBody>
      </p:sp>
      <p:pic>
        <p:nvPicPr>
          <p:cNvPr id="114697" name="Picture 10" descr="Untitled-4">
            <a:extLst>
              <a:ext uri="{FF2B5EF4-FFF2-40B4-BE49-F238E27FC236}">
                <a16:creationId xmlns:a16="http://schemas.microsoft.com/office/drawing/2014/main" id="{3C3A837C-3E56-4830-BDD0-2A9BE189DE19}"/>
              </a:ext>
            </a:extLst>
          </p:cNvPr>
          <p:cNvPicPr>
            <a:picLocks noChangeAspect="1" noChangeArrowheads="1"/>
          </p:cNvPicPr>
          <p:nvPr/>
        </p:nvPicPr>
        <p:blipFill>
          <a:blip r:embed="rId5">
            <a:lum bright="12000" contrast="48000"/>
            <a:extLst>
              <a:ext uri="{28A0092B-C50C-407E-A947-70E740481C1C}">
                <a14:useLocalDpi xmlns:a14="http://schemas.microsoft.com/office/drawing/2010/main" val="0"/>
              </a:ext>
            </a:extLst>
          </a:blip>
          <a:srcRect/>
          <a:stretch>
            <a:fillRect/>
          </a:stretch>
        </p:blipFill>
        <p:spPr bwMode="auto">
          <a:xfrm>
            <a:off x="5943600" y="5638800"/>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7" name="Text Box 11">
            <a:extLst>
              <a:ext uri="{FF2B5EF4-FFF2-40B4-BE49-F238E27FC236}">
                <a16:creationId xmlns:a16="http://schemas.microsoft.com/office/drawing/2014/main" id="{F9B6E1F5-77A5-4571-B0FB-3F3D4ED96112}"/>
              </a:ext>
            </a:extLst>
          </p:cNvPr>
          <p:cNvSpPr txBox="1">
            <a:spLocks noChangeArrowheads="1"/>
          </p:cNvSpPr>
          <p:nvPr/>
        </p:nvSpPr>
        <p:spPr bwMode="auto">
          <a:xfrm>
            <a:off x="7391400" y="5486400"/>
            <a:ext cx="1295400" cy="12001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0" hangingPunct="0">
              <a:spcBef>
                <a:spcPct val="50000"/>
              </a:spcBef>
              <a:defRPr/>
            </a:pPr>
            <a:r>
              <a:rPr lang="en-US" sz="1800" dirty="0" err="1">
                <a:solidFill>
                  <a:srgbClr val="000066"/>
                </a:solidFill>
              </a:rPr>
              <a:t>Cây</a:t>
            </a:r>
            <a:r>
              <a:rPr lang="en-US" sz="1800" dirty="0">
                <a:solidFill>
                  <a:srgbClr val="000066"/>
                </a:solidFill>
              </a:rPr>
              <a:t> </a:t>
            </a:r>
            <a:r>
              <a:rPr lang="en-US" sz="1800" dirty="0" err="1">
                <a:solidFill>
                  <a:srgbClr val="000066"/>
                </a:solidFill>
              </a:rPr>
              <a:t>mướp</a:t>
            </a:r>
            <a:r>
              <a:rPr lang="en-US" sz="1800" dirty="0">
                <a:solidFill>
                  <a:srgbClr val="000066"/>
                </a:solidFill>
              </a:rPr>
              <a:t> </a:t>
            </a:r>
            <a:r>
              <a:rPr lang="en-US" sz="1800" dirty="0" err="1">
                <a:solidFill>
                  <a:srgbClr val="000066"/>
                </a:solidFill>
              </a:rPr>
              <a:t>ra</a:t>
            </a:r>
            <a:r>
              <a:rPr lang="en-US" sz="1800" dirty="0">
                <a:solidFill>
                  <a:srgbClr val="000066"/>
                </a:solidFill>
              </a:rPr>
              <a:t> </a:t>
            </a:r>
            <a:r>
              <a:rPr lang="en-US" sz="1800" dirty="0" err="1">
                <a:solidFill>
                  <a:srgbClr val="000066"/>
                </a:solidFill>
              </a:rPr>
              <a:t>hoa</a:t>
            </a:r>
            <a:r>
              <a:rPr lang="en-US" sz="1800" dirty="0">
                <a:solidFill>
                  <a:srgbClr val="000066"/>
                </a:solidFill>
              </a:rPr>
              <a:t> </a:t>
            </a:r>
            <a:r>
              <a:rPr lang="en-US" sz="1800" dirty="0" err="1">
                <a:solidFill>
                  <a:srgbClr val="000066"/>
                </a:solidFill>
              </a:rPr>
              <a:t>và</a:t>
            </a:r>
            <a:r>
              <a:rPr lang="en-US" sz="1800" dirty="0">
                <a:solidFill>
                  <a:srgbClr val="000066"/>
                </a:solidFill>
              </a:rPr>
              <a:t> </a:t>
            </a:r>
            <a:r>
              <a:rPr lang="en-US" sz="1800" dirty="0" err="1">
                <a:solidFill>
                  <a:srgbClr val="000066"/>
                </a:solidFill>
              </a:rPr>
              <a:t>kết</a:t>
            </a:r>
            <a:r>
              <a:rPr lang="en-US" sz="1800" dirty="0">
                <a:solidFill>
                  <a:srgbClr val="000066"/>
                </a:solidFill>
              </a:rPr>
              <a:t> </a:t>
            </a:r>
            <a:r>
              <a:rPr lang="en-US" sz="1800" dirty="0" err="1">
                <a:solidFill>
                  <a:srgbClr val="000066"/>
                </a:solidFill>
              </a:rPr>
              <a:t>quả</a:t>
            </a:r>
            <a:r>
              <a:rPr lang="en-US" sz="1800" dirty="0">
                <a:solidFill>
                  <a:srgbClr val="000066"/>
                </a:solidFill>
              </a:rPr>
              <a:t>.</a:t>
            </a:r>
          </a:p>
        </p:txBody>
      </p:sp>
      <p:pic>
        <p:nvPicPr>
          <p:cNvPr id="114699" name="Picture 12" descr="Untitled-2">
            <a:extLst>
              <a:ext uri="{FF2B5EF4-FFF2-40B4-BE49-F238E27FC236}">
                <a16:creationId xmlns:a16="http://schemas.microsoft.com/office/drawing/2014/main" id="{11EC5145-BC89-46C9-954E-43F9BEB170C4}"/>
              </a:ext>
            </a:extLst>
          </p:cNvPr>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6400800" y="35814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0" name="Picture 13" descr="Untitled-1">
            <a:extLst>
              <a:ext uri="{FF2B5EF4-FFF2-40B4-BE49-F238E27FC236}">
                <a16:creationId xmlns:a16="http://schemas.microsoft.com/office/drawing/2014/main" id="{C459BA26-50E1-45BD-8F35-7F3B45E4E426}"/>
              </a:ext>
            </a:extLst>
          </p:cNvPr>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6629400" y="1524000"/>
            <a:ext cx="838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0" name="Text Box 14">
            <a:extLst>
              <a:ext uri="{FF2B5EF4-FFF2-40B4-BE49-F238E27FC236}">
                <a16:creationId xmlns:a16="http://schemas.microsoft.com/office/drawing/2014/main" id="{CEA8C5C0-1C2E-4172-96E2-289E757790F8}"/>
              </a:ext>
            </a:extLst>
          </p:cNvPr>
          <p:cNvSpPr txBox="1">
            <a:spLocks noChangeArrowheads="1"/>
          </p:cNvSpPr>
          <p:nvPr/>
        </p:nvSpPr>
        <p:spPr bwMode="auto">
          <a:xfrm>
            <a:off x="7467600" y="1524000"/>
            <a:ext cx="1371600" cy="17541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0" hangingPunct="0">
              <a:spcBef>
                <a:spcPct val="50000"/>
              </a:spcBef>
              <a:defRPr/>
            </a:pPr>
            <a:r>
              <a:rPr lang="en-US" sz="1800" dirty="0" err="1"/>
              <a:t>Quả</a:t>
            </a:r>
            <a:r>
              <a:rPr lang="en-US" sz="1800" dirty="0"/>
              <a:t> </a:t>
            </a:r>
            <a:r>
              <a:rPr lang="en-US" sz="1800" dirty="0" err="1"/>
              <a:t>mướp</a:t>
            </a:r>
            <a:r>
              <a:rPr lang="en-US" sz="1800" dirty="0"/>
              <a:t> </a:t>
            </a:r>
            <a:r>
              <a:rPr lang="en-US" sz="1800" dirty="0" err="1"/>
              <a:t>già</a:t>
            </a:r>
            <a:r>
              <a:rPr lang="en-US" sz="1800" dirty="0"/>
              <a:t> </a:t>
            </a:r>
            <a:r>
              <a:rPr lang="en-US" sz="1800" dirty="0" err="1"/>
              <a:t>bên</a:t>
            </a:r>
            <a:r>
              <a:rPr lang="en-US" sz="1800" dirty="0"/>
              <a:t>  </a:t>
            </a:r>
            <a:r>
              <a:rPr lang="en-US" sz="1800" dirty="0" err="1"/>
              <a:t>trong</a:t>
            </a:r>
            <a:r>
              <a:rPr lang="en-US" sz="1800" dirty="0"/>
              <a:t> </a:t>
            </a:r>
            <a:r>
              <a:rPr lang="en-US" sz="1800" dirty="0" err="1"/>
              <a:t>ruột</a:t>
            </a:r>
            <a:r>
              <a:rPr lang="en-US" sz="1800" dirty="0"/>
              <a:t> </a:t>
            </a:r>
            <a:r>
              <a:rPr lang="en-US" sz="1800" dirty="0" err="1"/>
              <a:t>có</a:t>
            </a:r>
            <a:r>
              <a:rPr lang="en-US" sz="1800" dirty="0"/>
              <a:t> </a:t>
            </a:r>
            <a:r>
              <a:rPr lang="en-US" sz="1800" dirty="0" err="1"/>
              <a:t>rất</a:t>
            </a:r>
            <a:r>
              <a:rPr lang="en-US" sz="1800" dirty="0"/>
              <a:t> </a:t>
            </a:r>
            <a:r>
              <a:rPr lang="en-US" sz="1800" dirty="0" err="1"/>
              <a:t>nhiều</a:t>
            </a:r>
            <a:r>
              <a:rPr lang="en-US" sz="1800" dirty="0"/>
              <a:t> </a:t>
            </a:r>
            <a:r>
              <a:rPr lang="en-US" sz="1800" dirty="0" err="1"/>
              <a:t>hạt</a:t>
            </a:r>
            <a:r>
              <a:rPr lang="en-US" sz="1800" dirty="0"/>
              <a:t> </a:t>
            </a:r>
            <a:r>
              <a:rPr lang="en-US" sz="1800" dirty="0" err="1"/>
              <a:t>cứng</a:t>
            </a:r>
            <a:r>
              <a:rPr lang="en-US" sz="1800" dirty="0"/>
              <a:t>.</a:t>
            </a:r>
          </a:p>
        </p:txBody>
      </p:sp>
      <p:pic>
        <p:nvPicPr>
          <p:cNvPr id="114702" name="Picture 15" descr="Untitled-6">
            <a:extLst>
              <a:ext uri="{FF2B5EF4-FFF2-40B4-BE49-F238E27FC236}">
                <a16:creationId xmlns:a16="http://schemas.microsoft.com/office/drawing/2014/main" id="{FD5C64D1-3EC1-4626-B688-E9013C401ED1}"/>
              </a:ext>
            </a:extLst>
          </p:cNvPr>
          <p:cNvPicPr>
            <a:picLocks noChangeAspect="1" noChangeArrowheads="1"/>
          </p:cNvPicPr>
          <p:nvPr/>
        </p:nvPicPr>
        <p:blipFill>
          <a:blip r:embed="rId8">
            <a:lum bright="18000" contrast="42000"/>
            <a:extLst>
              <a:ext uri="{28A0092B-C50C-407E-A947-70E740481C1C}">
                <a14:useLocalDpi xmlns:a14="http://schemas.microsoft.com/office/drawing/2010/main" val="0"/>
              </a:ext>
            </a:extLst>
          </a:blip>
          <a:srcRect/>
          <a:stretch>
            <a:fillRect/>
          </a:stretch>
        </p:blipFill>
        <p:spPr bwMode="auto">
          <a:xfrm>
            <a:off x="4953000" y="16002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2" name="Text Box 16">
            <a:extLst>
              <a:ext uri="{FF2B5EF4-FFF2-40B4-BE49-F238E27FC236}">
                <a16:creationId xmlns:a16="http://schemas.microsoft.com/office/drawing/2014/main" id="{174540E7-0D1C-482D-B625-8BC54206A767}"/>
              </a:ext>
            </a:extLst>
          </p:cNvPr>
          <p:cNvSpPr txBox="1">
            <a:spLocks noChangeArrowheads="1"/>
          </p:cNvSpPr>
          <p:nvPr/>
        </p:nvSpPr>
        <p:spPr bwMode="auto">
          <a:xfrm>
            <a:off x="3657600" y="1676400"/>
            <a:ext cx="1295400" cy="1477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0" hangingPunct="0">
              <a:spcBef>
                <a:spcPct val="50000"/>
              </a:spcBef>
              <a:defRPr/>
            </a:pPr>
            <a:r>
              <a:rPr lang="en-US" sz="1800" dirty="0" err="1"/>
              <a:t>Hạt</a:t>
            </a:r>
            <a:r>
              <a:rPr lang="en-US" sz="1800" dirty="0"/>
              <a:t> </a:t>
            </a:r>
            <a:r>
              <a:rPr lang="en-US" sz="1800" dirty="0" err="1"/>
              <a:t>mướp</a:t>
            </a:r>
            <a:r>
              <a:rPr lang="en-US" sz="1800" dirty="0"/>
              <a:t> </a:t>
            </a:r>
            <a:r>
              <a:rPr lang="en-US" sz="1800" dirty="0" err="1"/>
              <a:t>đã</a:t>
            </a:r>
            <a:r>
              <a:rPr lang="en-US" sz="1800" dirty="0"/>
              <a:t> </a:t>
            </a:r>
            <a:r>
              <a:rPr lang="en-US" sz="1800" dirty="0" err="1"/>
              <a:t>già</a:t>
            </a:r>
            <a:r>
              <a:rPr lang="en-US" sz="1800" dirty="0"/>
              <a:t> </a:t>
            </a:r>
            <a:r>
              <a:rPr lang="en-US" sz="1800" dirty="0" err="1"/>
              <a:t>dùng</a:t>
            </a:r>
            <a:r>
              <a:rPr lang="en-US" sz="1800" dirty="0"/>
              <a:t> </a:t>
            </a:r>
            <a:r>
              <a:rPr lang="en-US" sz="1800" dirty="0" err="1"/>
              <a:t>để</a:t>
            </a:r>
            <a:r>
              <a:rPr lang="en-US" sz="1800" dirty="0"/>
              <a:t> </a:t>
            </a:r>
            <a:r>
              <a:rPr lang="en-US" sz="1800" dirty="0" err="1"/>
              <a:t>gieo</a:t>
            </a:r>
            <a:r>
              <a:rPr lang="en-US" sz="1800" dirty="0"/>
              <a:t> </a:t>
            </a:r>
            <a:r>
              <a:rPr lang="en-US" sz="1800" dirty="0" err="1"/>
              <a:t>trồng</a:t>
            </a:r>
            <a:r>
              <a:rPr lang="en-US" sz="1800" dirty="0"/>
              <a:t> .</a:t>
            </a:r>
          </a:p>
        </p:txBody>
      </p:sp>
      <p:sp>
        <p:nvSpPr>
          <p:cNvPr id="208913" name="Text Box 17">
            <a:extLst>
              <a:ext uri="{FF2B5EF4-FFF2-40B4-BE49-F238E27FC236}">
                <a16:creationId xmlns:a16="http://schemas.microsoft.com/office/drawing/2014/main" id="{B495E548-A569-4218-88F6-B43402D84E7A}"/>
              </a:ext>
            </a:extLst>
          </p:cNvPr>
          <p:cNvSpPr txBox="1">
            <a:spLocks noChangeArrowheads="1"/>
          </p:cNvSpPr>
          <p:nvPr/>
        </p:nvSpPr>
        <p:spPr bwMode="auto">
          <a:xfrm>
            <a:off x="7391400" y="3581400"/>
            <a:ext cx="1524000" cy="12001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0" hangingPunct="0">
              <a:spcBef>
                <a:spcPct val="50000"/>
              </a:spcBef>
              <a:defRPr/>
            </a:pPr>
            <a:r>
              <a:rPr lang="en-US" sz="1800" dirty="0" err="1">
                <a:solidFill>
                  <a:srgbClr val="000000"/>
                </a:solidFill>
              </a:rPr>
              <a:t>Cây</a:t>
            </a:r>
            <a:r>
              <a:rPr lang="en-US" sz="1800" dirty="0">
                <a:solidFill>
                  <a:srgbClr val="000000"/>
                </a:solidFill>
              </a:rPr>
              <a:t> </a:t>
            </a:r>
            <a:r>
              <a:rPr lang="en-US" sz="1800" dirty="0" err="1">
                <a:solidFill>
                  <a:srgbClr val="000000"/>
                </a:solidFill>
              </a:rPr>
              <a:t>mướp</a:t>
            </a:r>
            <a:r>
              <a:rPr lang="en-US" sz="1800" dirty="0">
                <a:solidFill>
                  <a:srgbClr val="000000"/>
                </a:solidFill>
              </a:rPr>
              <a:t> </a:t>
            </a:r>
            <a:r>
              <a:rPr lang="en-US" sz="1800" dirty="0" err="1">
                <a:solidFill>
                  <a:srgbClr val="000000"/>
                </a:solidFill>
              </a:rPr>
              <a:t>phát</a:t>
            </a:r>
            <a:r>
              <a:rPr lang="en-US" sz="1800" dirty="0">
                <a:solidFill>
                  <a:srgbClr val="000000"/>
                </a:solidFill>
              </a:rPr>
              <a:t> </a:t>
            </a:r>
            <a:r>
              <a:rPr lang="en-US" sz="1800" dirty="0" err="1">
                <a:solidFill>
                  <a:srgbClr val="000000"/>
                </a:solidFill>
              </a:rPr>
              <a:t>triển</a:t>
            </a:r>
            <a:r>
              <a:rPr lang="en-US" sz="1800" dirty="0">
                <a:solidFill>
                  <a:srgbClr val="000000"/>
                </a:solidFill>
              </a:rPr>
              <a:t> </a:t>
            </a:r>
            <a:r>
              <a:rPr lang="en-US" sz="1800" dirty="0" err="1">
                <a:solidFill>
                  <a:srgbClr val="000000"/>
                </a:solidFill>
              </a:rPr>
              <a:t>mạnh</a:t>
            </a:r>
            <a:r>
              <a:rPr lang="en-US" sz="1800" dirty="0">
                <a:solidFill>
                  <a:srgbClr val="000000"/>
                </a:solidFill>
              </a:rPr>
              <a:t> , </a:t>
            </a:r>
            <a:r>
              <a:rPr lang="en-US" sz="1800" dirty="0" err="1">
                <a:solidFill>
                  <a:srgbClr val="000000"/>
                </a:solidFill>
              </a:rPr>
              <a:t>quả</a:t>
            </a:r>
            <a:r>
              <a:rPr lang="en-US" sz="1800" dirty="0">
                <a:solidFill>
                  <a:srgbClr val="000000"/>
                </a:solidFill>
              </a:rPr>
              <a:t> </a:t>
            </a:r>
            <a:r>
              <a:rPr lang="en-US" sz="1800" dirty="0" err="1">
                <a:solidFill>
                  <a:srgbClr val="000000"/>
                </a:solidFill>
              </a:rPr>
              <a:t>mướp</a:t>
            </a:r>
            <a:r>
              <a:rPr lang="en-US" sz="1800" dirty="0">
                <a:solidFill>
                  <a:srgbClr val="000000"/>
                </a:solidFill>
              </a:rPr>
              <a:t> </a:t>
            </a:r>
            <a:r>
              <a:rPr lang="en-US" sz="1800" dirty="0" err="1">
                <a:solidFill>
                  <a:srgbClr val="000000"/>
                </a:solidFill>
              </a:rPr>
              <a:t>lớn</a:t>
            </a:r>
            <a:r>
              <a:rPr lang="en-US" sz="1800" dirty="0">
                <a:solidFill>
                  <a:srgbClr val="000000"/>
                </a:solidFill>
              </a:rPr>
              <a:t>.</a:t>
            </a:r>
          </a:p>
        </p:txBody>
      </p:sp>
      <p:sp>
        <p:nvSpPr>
          <p:cNvPr id="208914" name="AutoShape 18">
            <a:extLst>
              <a:ext uri="{FF2B5EF4-FFF2-40B4-BE49-F238E27FC236}">
                <a16:creationId xmlns:a16="http://schemas.microsoft.com/office/drawing/2014/main" id="{F232DD22-CBC9-4979-A9DD-D7900F8BFA95}"/>
              </a:ext>
            </a:extLst>
          </p:cNvPr>
          <p:cNvSpPr>
            <a:spLocks noChangeArrowheads="1"/>
          </p:cNvSpPr>
          <p:nvPr/>
        </p:nvSpPr>
        <p:spPr bwMode="auto">
          <a:xfrm>
            <a:off x="6705600" y="5029200"/>
            <a:ext cx="457200" cy="457200"/>
          </a:xfrm>
          <a:prstGeom prst="upArrow">
            <a:avLst>
              <a:gd name="adj1" fmla="val 50000"/>
              <a:gd name="adj2" fmla="val 60069"/>
            </a:avLst>
          </a:prstGeom>
          <a:solidFill>
            <a:srgbClr val="FF0000"/>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08915" name="AutoShape 19">
            <a:extLst>
              <a:ext uri="{FF2B5EF4-FFF2-40B4-BE49-F238E27FC236}">
                <a16:creationId xmlns:a16="http://schemas.microsoft.com/office/drawing/2014/main" id="{CD040DCC-B0AA-4B06-9BB1-953EFD014E00}"/>
              </a:ext>
            </a:extLst>
          </p:cNvPr>
          <p:cNvSpPr>
            <a:spLocks noChangeArrowheads="1"/>
          </p:cNvSpPr>
          <p:nvPr/>
        </p:nvSpPr>
        <p:spPr bwMode="auto">
          <a:xfrm rot="10800000">
            <a:off x="914400" y="2971800"/>
            <a:ext cx="457200" cy="457200"/>
          </a:xfrm>
          <a:prstGeom prst="upArrow">
            <a:avLst>
              <a:gd name="adj1" fmla="val 50000"/>
              <a:gd name="adj2" fmla="val 60069"/>
            </a:avLst>
          </a:prstGeom>
          <a:solidFill>
            <a:srgbClr val="FF0000"/>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08916" name="AutoShape 20">
            <a:extLst>
              <a:ext uri="{FF2B5EF4-FFF2-40B4-BE49-F238E27FC236}">
                <a16:creationId xmlns:a16="http://schemas.microsoft.com/office/drawing/2014/main" id="{89A6C91B-A462-4B4C-8322-CA5D59AE0EE1}"/>
              </a:ext>
            </a:extLst>
          </p:cNvPr>
          <p:cNvSpPr>
            <a:spLocks noChangeArrowheads="1"/>
          </p:cNvSpPr>
          <p:nvPr/>
        </p:nvSpPr>
        <p:spPr bwMode="auto">
          <a:xfrm rot="10800000">
            <a:off x="762000" y="4876800"/>
            <a:ext cx="457200" cy="457200"/>
          </a:xfrm>
          <a:prstGeom prst="upArrow">
            <a:avLst>
              <a:gd name="adj1" fmla="val 50000"/>
              <a:gd name="adj2" fmla="val 60069"/>
            </a:avLst>
          </a:prstGeom>
          <a:solidFill>
            <a:srgbClr val="FF0000"/>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08917" name="AutoShape 21">
            <a:extLst>
              <a:ext uri="{FF2B5EF4-FFF2-40B4-BE49-F238E27FC236}">
                <a16:creationId xmlns:a16="http://schemas.microsoft.com/office/drawing/2014/main" id="{1247DADD-EC58-4DC0-A351-440C56BD5C5A}"/>
              </a:ext>
            </a:extLst>
          </p:cNvPr>
          <p:cNvSpPr>
            <a:spLocks noChangeArrowheads="1"/>
          </p:cNvSpPr>
          <p:nvPr/>
        </p:nvSpPr>
        <p:spPr bwMode="auto">
          <a:xfrm rot="5400000">
            <a:off x="4572000" y="5715000"/>
            <a:ext cx="457200" cy="457200"/>
          </a:xfrm>
          <a:prstGeom prst="upArrow">
            <a:avLst>
              <a:gd name="adj1" fmla="val 50000"/>
              <a:gd name="adj2" fmla="val 60069"/>
            </a:avLst>
          </a:prstGeom>
          <a:solidFill>
            <a:srgbClr val="FF0000"/>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08918" name="AutoShape 22">
            <a:extLst>
              <a:ext uri="{FF2B5EF4-FFF2-40B4-BE49-F238E27FC236}">
                <a16:creationId xmlns:a16="http://schemas.microsoft.com/office/drawing/2014/main" id="{AE512565-80DE-4685-BC12-C1C7E2197FE4}"/>
              </a:ext>
            </a:extLst>
          </p:cNvPr>
          <p:cNvSpPr>
            <a:spLocks noChangeArrowheads="1"/>
          </p:cNvSpPr>
          <p:nvPr/>
        </p:nvSpPr>
        <p:spPr bwMode="auto">
          <a:xfrm>
            <a:off x="6705600" y="3048000"/>
            <a:ext cx="457200" cy="457200"/>
          </a:xfrm>
          <a:prstGeom prst="upArrow">
            <a:avLst>
              <a:gd name="adj1" fmla="val 50000"/>
              <a:gd name="adj2" fmla="val 60069"/>
            </a:avLst>
          </a:prstGeom>
          <a:solidFill>
            <a:srgbClr val="FF0000"/>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08919" name="AutoShape 23">
            <a:extLst>
              <a:ext uri="{FF2B5EF4-FFF2-40B4-BE49-F238E27FC236}">
                <a16:creationId xmlns:a16="http://schemas.microsoft.com/office/drawing/2014/main" id="{ECED539A-9223-44F2-AA3F-13AA6790B962}"/>
              </a:ext>
            </a:extLst>
          </p:cNvPr>
          <p:cNvSpPr>
            <a:spLocks noChangeArrowheads="1"/>
          </p:cNvSpPr>
          <p:nvPr/>
        </p:nvSpPr>
        <p:spPr bwMode="auto">
          <a:xfrm rot="-5400000">
            <a:off x="6019800" y="2057400"/>
            <a:ext cx="457200" cy="457200"/>
          </a:xfrm>
          <a:prstGeom prst="upArrow">
            <a:avLst>
              <a:gd name="adj1" fmla="val 50000"/>
              <a:gd name="adj2" fmla="val 60069"/>
            </a:avLst>
          </a:prstGeom>
          <a:solidFill>
            <a:srgbClr val="FF0000"/>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08920" name="AutoShape 24">
            <a:extLst>
              <a:ext uri="{FF2B5EF4-FFF2-40B4-BE49-F238E27FC236}">
                <a16:creationId xmlns:a16="http://schemas.microsoft.com/office/drawing/2014/main" id="{71AAF238-2A92-4B7D-857D-6A5AD8CDE2DE}"/>
              </a:ext>
            </a:extLst>
          </p:cNvPr>
          <p:cNvSpPr>
            <a:spLocks noChangeArrowheads="1"/>
          </p:cNvSpPr>
          <p:nvPr/>
        </p:nvSpPr>
        <p:spPr bwMode="auto">
          <a:xfrm rot="-5400000">
            <a:off x="2971800" y="2057400"/>
            <a:ext cx="457200" cy="457200"/>
          </a:xfrm>
          <a:prstGeom prst="upArrow">
            <a:avLst>
              <a:gd name="adj1" fmla="val 50000"/>
              <a:gd name="adj2" fmla="val 60069"/>
            </a:avLst>
          </a:prstGeom>
          <a:solidFill>
            <a:srgbClr val="FF0000"/>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114712" name="Text Box 25">
            <a:extLst>
              <a:ext uri="{FF2B5EF4-FFF2-40B4-BE49-F238E27FC236}">
                <a16:creationId xmlns:a16="http://schemas.microsoft.com/office/drawing/2014/main" id="{1B2782FF-C6A4-4762-BB0D-5586A20CC496}"/>
              </a:ext>
            </a:extLst>
          </p:cNvPr>
          <p:cNvSpPr txBox="1">
            <a:spLocks noChangeArrowheads="1"/>
          </p:cNvSpPr>
          <p:nvPr/>
        </p:nvSpPr>
        <p:spPr bwMode="auto">
          <a:xfrm>
            <a:off x="304800" y="1371600"/>
            <a:ext cx="533400"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1400" b="0">
                <a:latin typeface="Arial" panose="020B0604020202020204" pitchFamily="34" charset="0"/>
              </a:rPr>
              <a:t>a)</a:t>
            </a:r>
          </a:p>
        </p:txBody>
      </p:sp>
      <p:sp>
        <p:nvSpPr>
          <p:cNvPr id="114713" name="Text Box 26">
            <a:extLst>
              <a:ext uri="{FF2B5EF4-FFF2-40B4-BE49-F238E27FC236}">
                <a16:creationId xmlns:a16="http://schemas.microsoft.com/office/drawing/2014/main" id="{B5384FCB-CE44-4EA9-884E-145EF3B21521}"/>
              </a:ext>
            </a:extLst>
          </p:cNvPr>
          <p:cNvSpPr txBox="1">
            <a:spLocks noChangeArrowheads="1"/>
          </p:cNvSpPr>
          <p:nvPr/>
        </p:nvSpPr>
        <p:spPr bwMode="auto">
          <a:xfrm>
            <a:off x="6629400" y="1219200"/>
            <a:ext cx="533400"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1400" b="0">
                <a:latin typeface="Arial" panose="020B0604020202020204" pitchFamily="34" charset="0"/>
              </a:rPr>
              <a:t>g)</a:t>
            </a:r>
          </a:p>
        </p:txBody>
      </p:sp>
      <p:sp>
        <p:nvSpPr>
          <p:cNvPr id="114714" name="Text Box 27">
            <a:extLst>
              <a:ext uri="{FF2B5EF4-FFF2-40B4-BE49-F238E27FC236}">
                <a16:creationId xmlns:a16="http://schemas.microsoft.com/office/drawing/2014/main" id="{AC578659-F8B4-4688-9BA7-1889E39D42BE}"/>
              </a:ext>
            </a:extLst>
          </p:cNvPr>
          <p:cNvSpPr txBox="1">
            <a:spLocks noChangeArrowheads="1"/>
          </p:cNvSpPr>
          <p:nvPr/>
        </p:nvSpPr>
        <p:spPr bwMode="auto">
          <a:xfrm>
            <a:off x="7239000" y="4495800"/>
            <a:ext cx="533400"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1400" b="0">
                <a:latin typeface="Arial" panose="020B0604020202020204" pitchFamily="34" charset="0"/>
              </a:rPr>
              <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checkerboard(across)">
                                      <p:cBhvr>
                                        <p:cTn id="7" dur="500"/>
                                        <p:tgtEl>
                                          <p:spTgt spid="208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8915"/>
                                        </p:tgtEl>
                                        <p:attrNameLst>
                                          <p:attrName>style.visibility</p:attrName>
                                        </p:attrNameLst>
                                      </p:cBhvr>
                                      <p:to>
                                        <p:strVal val="visible"/>
                                      </p:to>
                                    </p:set>
                                    <p:animEffect transition="in" filter="checkerboard(across)">
                                      <p:cBhvr>
                                        <p:cTn id="12" dur="500"/>
                                        <p:tgtEl>
                                          <p:spTgt spid="208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8903"/>
                                        </p:tgtEl>
                                        <p:attrNameLst>
                                          <p:attrName>style.visibility</p:attrName>
                                        </p:attrNameLst>
                                      </p:cBhvr>
                                      <p:to>
                                        <p:strVal val="visible"/>
                                      </p:to>
                                    </p:set>
                                    <p:animEffect transition="in" filter="checkerboard(across)">
                                      <p:cBhvr>
                                        <p:cTn id="17" dur="500"/>
                                        <p:tgtEl>
                                          <p:spTgt spid="2089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8916"/>
                                        </p:tgtEl>
                                        <p:attrNameLst>
                                          <p:attrName>style.visibility</p:attrName>
                                        </p:attrNameLst>
                                      </p:cBhvr>
                                      <p:to>
                                        <p:strVal val="visible"/>
                                      </p:to>
                                    </p:set>
                                    <p:animEffect transition="in" filter="checkerboard(across)">
                                      <p:cBhvr>
                                        <p:cTn id="22" dur="500"/>
                                        <p:tgtEl>
                                          <p:spTgt spid="2089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8905"/>
                                        </p:tgtEl>
                                        <p:attrNameLst>
                                          <p:attrName>style.visibility</p:attrName>
                                        </p:attrNameLst>
                                      </p:cBhvr>
                                      <p:to>
                                        <p:strVal val="visible"/>
                                      </p:to>
                                    </p:set>
                                    <p:animEffect transition="in" filter="checkerboard(across)">
                                      <p:cBhvr>
                                        <p:cTn id="27" dur="500"/>
                                        <p:tgtEl>
                                          <p:spTgt spid="2089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8917"/>
                                        </p:tgtEl>
                                        <p:attrNameLst>
                                          <p:attrName>style.visibility</p:attrName>
                                        </p:attrNameLst>
                                      </p:cBhvr>
                                      <p:to>
                                        <p:strVal val="visible"/>
                                      </p:to>
                                    </p:set>
                                    <p:animEffect transition="in" filter="checkerboard(across)">
                                      <p:cBhvr>
                                        <p:cTn id="32" dur="500"/>
                                        <p:tgtEl>
                                          <p:spTgt spid="2089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8907"/>
                                        </p:tgtEl>
                                        <p:attrNameLst>
                                          <p:attrName>style.visibility</p:attrName>
                                        </p:attrNameLst>
                                      </p:cBhvr>
                                      <p:to>
                                        <p:strVal val="visible"/>
                                      </p:to>
                                    </p:set>
                                    <p:animEffect transition="in" filter="checkerboard(across)">
                                      <p:cBhvr>
                                        <p:cTn id="37" dur="500"/>
                                        <p:tgtEl>
                                          <p:spTgt spid="2089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8914"/>
                                        </p:tgtEl>
                                        <p:attrNameLst>
                                          <p:attrName>style.visibility</p:attrName>
                                        </p:attrNameLst>
                                      </p:cBhvr>
                                      <p:to>
                                        <p:strVal val="visible"/>
                                      </p:to>
                                    </p:set>
                                    <p:animEffect transition="in" filter="checkerboard(across)">
                                      <p:cBhvr>
                                        <p:cTn id="42" dur="500"/>
                                        <p:tgtEl>
                                          <p:spTgt spid="2089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08913"/>
                                        </p:tgtEl>
                                        <p:attrNameLst>
                                          <p:attrName>style.visibility</p:attrName>
                                        </p:attrNameLst>
                                      </p:cBhvr>
                                      <p:to>
                                        <p:strVal val="visible"/>
                                      </p:to>
                                    </p:set>
                                    <p:animEffect transition="in" filter="checkerboard(across)">
                                      <p:cBhvr>
                                        <p:cTn id="47" dur="500"/>
                                        <p:tgtEl>
                                          <p:spTgt spid="2089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08918"/>
                                        </p:tgtEl>
                                        <p:attrNameLst>
                                          <p:attrName>style.visibility</p:attrName>
                                        </p:attrNameLst>
                                      </p:cBhvr>
                                      <p:to>
                                        <p:strVal val="visible"/>
                                      </p:to>
                                    </p:set>
                                    <p:animEffect transition="in" filter="checkerboard(across)">
                                      <p:cBhvr>
                                        <p:cTn id="52" dur="500"/>
                                        <p:tgtEl>
                                          <p:spTgt spid="2089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08910"/>
                                        </p:tgtEl>
                                        <p:attrNameLst>
                                          <p:attrName>style.visibility</p:attrName>
                                        </p:attrNameLst>
                                      </p:cBhvr>
                                      <p:to>
                                        <p:strVal val="visible"/>
                                      </p:to>
                                    </p:set>
                                    <p:animEffect transition="in" filter="checkerboard(across)">
                                      <p:cBhvr>
                                        <p:cTn id="57" dur="500"/>
                                        <p:tgtEl>
                                          <p:spTgt spid="2089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08919"/>
                                        </p:tgtEl>
                                        <p:attrNameLst>
                                          <p:attrName>style.visibility</p:attrName>
                                        </p:attrNameLst>
                                      </p:cBhvr>
                                      <p:to>
                                        <p:strVal val="visible"/>
                                      </p:to>
                                    </p:set>
                                    <p:animEffect transition="in" filter="checkerboard(across)">
                                      <p:cBhvr>
                                        <p:cTn id="62" dur="500"/>
                                        <p:tgtEl>
                                          <p:spTgt spid="2089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08912"/>
                                        </p:tgtEl>
                                        <p:attrNameLst>
                                          <p:attrName>style.visibility</p:attrName>
                                        </p:attrNameLst>
                                      </p:cBhvr>
                                      <p:to>
                                        <p:strVal val="visible"/>
                                      </p:to>
                                    </p:set>
                                    <p:animEffect transition="in" filter="checkerboard(across)">
                                      <p:cBhvr>
                                        <p:cTn id="67" dur="500"/>
                                        <p:tgtEl>
                                          <p:spTgt spid="20891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08920"/>
                                        </p:tgtEl>
                                        <p:attrNameLst>
                                          <p:attrName>style.visibility</p:attrName>
                                        </p:attrNameLst>
                                      </p:cBhvr>
                                      <p:to>
                                        <p:strVal val="visible"/>
                                      </p:to>
                                    </p:set>
                                    <p:animEffect transition="in" filter="checkerboard(across)">
                                      <p:cBhvr>
                                        <p:cTn id="72" dur="500"/>
                                        <p:tgtEl>
                                          <p:spTgt spid="20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nimBg="1"/>
      <p:bldP spid="208903" grpId="0" animBg="1"/>
      <p:bldP spid="208905" grpId="0" animBg="1"/>
      <p:bldP spid="208907" grpId="0" animBg="1"/>
      <p:bldP spid="208910" grpId="0" animBg="1"/>
      <p:bldP spid="208912" grpId="0" animBg="1"/>
      <p:bldP spid="208913" grpId="0" animBg="1"/>
      <p:bldP spid="208914" grpId="0" animBg="1"/>
      <p:bldP spid="208915" grpId="0" animBg="1"/>
      <p:bldP spid="208916" grpId="0" animBg="1"/>
      <p:bldP spid="208917" grpId="0" animBg="1"/>
      <p:bldP spid="208918" grpId="0" animBg="1"/>
      <p:bldP spid="208919" grpId="0" animBg="1"/>
      <p:bldP spid="2089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8">
            <a:extLst>
              <a:ext uri="{FF2B5EF4-FFF2-40B4-BE49-F238E27FC236}">
                <a16:creationId xmlns:a16="http://schemas.microsoft.com/office/drawing/2014/main" id="{A3B03D76-0134-4B7B-B295-019A3B643644}"/>
              </a:ext>
            </a:extLst>
          </p:cNvPr>
          <p:cNvGrpSpPr>
            <a:grpSpLocks/>
          </p:cNvGrpSpPr>
          <p:nvPr/>
        </p:nvGrpSpPr>
        <p:grpSpPr bwMode="auto">
          <a:xfrm>
            <a:off x="7515225" y="657225"/>
            <a:ext cx="1066800" cy="950913"/>
            <a:chOff x="4608" y="222"/>
            <a:chExt cx="864" cy="926"/>
          </a:xfrm>
        </p:grpSpPr>
        <p:sp>
          <p:nvSpPr>
            <p:cNvPr id="115738" name="Oval 9">
              <a:extLst>
                <a:ext uri="{FF2B5EF4-FFF2-40B4-BE49-F238E27FC236}">
                  <a16:creationId xmlns:a16="http://schemas.microsoft.com/office/drawing/2014/main" id="{33C28768-50A9-4335-9557-4053D1F93874}"/>
                </a:ext>
              </a:extLst>
            </p:cNvPr>
            <p:cNvSpPr>
              <a:spLocks noChangeArrowheads="1"/>
            </p:cNvSpPr>
            <p:nvPr/>
          </p:nvSpPr>
          <p:spPr bwMode="gray">
            <a:xfrm rot="10800000">
              <a:off x="4608" y="222"/>
              <a:ext cx="864" cy="92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sp>
          <p:nvSpPr>
            <p:cNvPr id="115739" name="Oval 10">
              <a:extLst>
                <a:ext uri="{FF2B5EF4-FFF2-40B4-BE49-F238E27FC236}">
                  <a16:creationId xmlns:a16="http://schemas.microsoft.com/office/drawing/2014/main" id="{EA207F3C-CA86-474D-A7BA-0E722FBFA061}"/>
                </a:ext>
              </a:extLst>
            </p:cNvPr>
            <p:cNvSpPr>
              <a:spLocks noChangeArrowheads="1"/>
            </p:cNvSpPr>
            <p:nvPr/>
          </p:nvSpPr>
          <p:spPr bwMode="gray">
            <a:xfrm rot="10800000">
              <a:off x="4656" y="288"/>
              <a:ext cx="768" cy="79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grpSp>
      <p:sp>
        <p:nvSpPr>
          <p:cNvPr id="205835" name="Oval 11">
            <a:extLst>
              <a:ext uri="{FF2B5EF4-FFF2-40B4-BE49-F238E27FC236}">
                <a16:creationId xmlns:a16="http://schemas.microsoft.com/office/drawing/2014/main" id="{C1B7954B-8ADE-4C7E-B50C-F652D1A9A000}"/>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10</a:t>
            </a:r>
          </a:p>
        </p:txBody>
      </p:sp>
      <p:sp>
        <p:nvSpPr>
          <p:cNvPr id="205836" name="Oval 12">
            <a:extLst>
              <a:ext uri="{FF2B5EF4-FFF2-40B4-BE49-F238E27FC236}">
                <a16:creationId xmlns:a16="http://schemas.microsoft.com/office/drawing/2014/main" id="{5A5BC262-F1EE-4E0F-8C6A-B4F598B2A5A4}"/>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9</a:t>
            </a:r>
          </a:p>
        </p:txBody>
      </p:sp>
      <p:sp>
        <p:nvSpPr>
          <p:cNvPr id="205837" name="Oval 13">
            <a:extLst>
              <a:ext uri="{FF2B5EF4-FFF2-40B4-BE49-F238E27FC236}">
                <a16:creationId xmlns:a16="http://schemas.microsoft.com/office/drawing/2014/main" id="{A2F735BD-8658-4A17-AC5C-EB73E3BF7848}"/>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8</a:t>
            </a:r>
          </a:p>
        </p:txBody>
      </p:sp>
      <p:sp>
        <p:nvSpPr>
          <p:cNvPr id="205838" name="Oval 14">
            <a:extLst>
              <a:ext uri="{FF2B5EF4-FFF2-40B4-BE49-F238E27FC236}">
                <a16:creationId xmlns:a16="http://schemas.microsoft.com/office/drawing/2014/main" id="{655EF982-C44D-47AA-A216-9B667FE38E8E}"/>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7</a:t>
            </a:r>
          </a:p>
        </p:txBody>
      </p:sp>
      <p:sp>
        <p:nvSpPr>
          <p:cNvPr id="205839" name="Oval 15">
            <a:extLst>
              <a:ext uri="{FF2B5EF4-FFF2-40B4-BE49-F238E27FC236}">
                <a16:creationId xmlns:a16="http://schemas.microsoft.com/office/drawing/2014/main" id="{2D7C5FDC-1B78-40D9-BA0F-5D674FF8BA10}"/>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6</a:t>
            </a:r>
          </a:p>
        </p:txBody>
      </p:sp>
      <p:sp>
        <p:nvSpPr>
          <p:cNvPr id="205840" name="Oval 16">
            <a:extLst>
              <a:ext uri="{FF2B5EF4-FFF2-40B4-BE49-F238E27FC236}">
                <a16:creationId xmlns:a16="http://schemas.microsoft.com/office/drawing/2014/main" id="{BE8FD87E-B4DC-47B3-8371-8F89151578BC}"/>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5</a:t>
            </a:r>
          </a:p>
        </p:txBody>
      </p:sp>
      <p:sp>
        <p:nvSpPr>
          <p:cNvPr id="205841" name="Oval 17">
            <a:extLst>
              <a:ext uri="{FF2B5EF4-FFF2-40B4-BE49-F238E27FC236}">
                <a16:creationId xmlns:a16="http://schemas.microsoft.com/office/drawing/2014/main" id="{A7F4A848-4CA2-41FA-B2EE-33C69A9C82CA}"/>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4</a:t>
            </a:r>
          </a:p>
        </p:txBody>
      </p:sp>
      <p:sp>
        <p:nvSpPr>
          <p:cNvPr id="205842" name="Oval 18">
            <a:extLst>
              <a:ext uri="{FF2B5EF4-FFF2-40B4-BE49-F238E27FC236}">
                <a16:creationId xmlns:a16="http://schemas.microsoft.com/office/drawing/2014/main" id="{D19D5221-ED6F-4BB3-B5A8-86F31EE70013}"/>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3</a:t>
            </a:r>
          </a:p>
        </p:txBody>
      </p:sp>
      <p:sp>
        <p:nvSpPr>
          <p:cNvPr id="205843" name="Oval 19">
            <a:extLst>
              <a:ext uri="{FF2B5EF4-FFF2-40B4-BE49-F238E27FC236}">
                <a16:creationId xmlns:a16="http://schemas.microsoft.com/office/drawing/2014/main" id="{9A13A156-C3C5-4CA1-8AF5-CE3CC0F3DBF4}"/>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2</a:t>
            </a:r>
          </a:p>
        </p:txBody>
      </p:sp>
      <p:sp>
        <p:nvSpPr>
          <p:cNvPr id="205844" name="Oval 20">
            <a:extLst>
              <a:ext uri="{FF2B5EF4-FFF2-40B4-BE49-F238E27FC236}">
                <a16:creationId xmlns:a16="http://schemas.microsoft.com/office/drawing/2014/main" id="{7413A87F-6DB8-4F09-B5CF-5C468E7AD19E}"/>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a:t>
            </a:r>
          </a:p>
        </p:txBody>
      </p:sp>
      <p:sp>
        <p:nvSpPr>
          <p:cNvPr id="205845" name="Oval 21">
            <a:extLst>
              <a:ext uri="{FF2B5EF4-FFF2-40B4-BE49-F238E27FC236}">
                <a16:creationId xmlns:a16="http://schemas.microsoft.com/office/drawing/2014/main" id="{99CAD6D4-5EC2-4F1E-8A99-8BAD4E6E7293}"/>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14</a:t>
            </a:r>
          </a:p>
        </p:txBody>
      </p:sp>
      <p:sp>
        <p:nvSpPr>
          <p:cNvPr id="205846" name="Oval 22">
            <a:extLst>
              <a:ext uri="{FF2B5EF4-FFF2-40B4-BE49-F238E27FC236}">
                <a16:creationId xmlns:a16="http://schemas.microsoft.com/office/drawing/2014/main" id="{E9F59E6F-417E-49E6-AE45-48472A2D06A4}"/>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13</a:t>
            </a:r>
          </a:p>
        </p:txBody>
      </p:sp>
      <p:sp>
        <p:nvSpPr>
          <p:cNvPr id="205847" name="Oval 23">
            <a:extLst>
              <a:ext uri="{FF2B5EF4-FFF2-40B4-BE49-F238E27FC236}">
                <a16:creationId xmlns:a16="http://schemas.microsoft.com/office/drawing/2014/main" id="{6E8ADCF2-67C8-496F-9947-EEC0380AC266}"/>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12</a:t>
            </a:r>
          </a:p>
        </p:txBody>
      </p:sp>
      <p:sp>
        <p:nvSpPr>
          <p:cNvPr id="205848" name="Oval 24">
            <a:extLst>
              <a:ext uri="{FF2B5EF4-FFF2-40B4-BE49-F238E27FC236}">
                <a16:creationId xmlns:a16="http://schemas.microsoft.com/office/drawing/2014/main" id="{0DC2A273-4B6A-4AFF-9545-515D90063787}"/>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11</a:t>
            </a:r>
          </a:p>
        </p:txBody>
      </p:sp>
      <p:sp>
        <p:nvSpPr>
          <p:cNvPr id="205849" name="Oval 25">
            <a:extLst>
              <a:ext uri="{FF2B5EF4-FFF2-40B4-BE49-F238E27FC236}">
                <a16:creationId xmlns:a16="http://schemas.microsoft.com/office/drawing/2014/main" id="{F63E7B98-4D31-4BEC-AF9A-5EA5568D0B8C}"/>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dirty="0">
                <a:solidFill>
                  <a:srgbClr val="00FF00"/>
                </a:solidFill>
                <a:effectLst>
                  <a:outerShdw blurRad="38100" dist="38100" dir="2700000" algn="tl">
                    <a:srgbClr val="000000"/>
                  </a:outerShdw>
                </a:effectLst>
                <a:cs typeface="Arial" charset="0"/>
              </a:rPr>
              <a:t>15</a:t>
            </a:r>
          </a:p>
        </p:txBody>
      </p:sp>
      <p:sp>
        <p:nvSpPr>
          <p:cNvPr id="205850" name="Oval 26">
            <a:extLst>
              <a:ext uri="{FF2B5EF4-FFF2-40B4-BE49-F238E27FC236}">
                <a16:creationId xmlns:a16="http://schemas.microsoft.com/office/drawing/2014/main" id="{72A9B542-0E01-4783-AAB7-C5B6ADCD2EFC}"/>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FFFF00"/>
                </a:solidFill>
                <a:effectLst>
                  <a:outerShdw blurRad="38100" dist="38100" dir="2700000" algn="tl">
                    <a:srgbClr val="000000"/>
                  </a:outerShdw>
                </a:effectLst>
                <a:cs typeface="Arial" charset="0"/>
              </a:rPr>
              <a:t>0</a:t>
            </a:r>
          </a:p>
        </p:txBody>
      </p:sp>
      <p:sp>
        <p:nvSpPr>
          <p:cNvPr id="205851" name="Oval 27">
            <a:extLst>
              <a:ext uri="{FF2B5EF4-FFF2-40B4-BE49-F238E27FC236}">
                <a16:creationId xmlns:a16="http://schemas.microsoft.com/office/drawing/2014/main" id="{BCB32D30-F290-4B9F-A80B-867708A16E42}"/>
              </a:ext>
            </a:extLst>
          </p:cNvPr>
          <p:cNvSpPr>
            <a:spLocks noChangeArrowheads="1"/>
          </p:cNvSpPr>
          <p:nvPr/>
        </p:nvSpPr>
        <p:spPr bwMode="auto">
          <a:xfrm>
            <a:off x="7696200"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dirty="0">
                <a:solidFill>
                  <a:srgbClr val="00FF00"/>
                </a:solidFill>
                <a:effectLst>
                  <a:outerShdw blurRad="38100" dist="38100" dir="2700000" algn="tl">
                    <a:srgbClr val="000000"/>
                  </a:outerShdw>
                </a:effectLst>
                <a:cs typeface="Arial" charset="0"/>
              </a:rPr>
              <a:t>0</a:t>
            </a:r>
          </a:p>
        </p:txBody>
      </p:sp>
      <p:sp>
        <p:nvSpPr>
          <p:cNvPr id="30" name="TextBox 8">
            <a:extLst>
              <a:ext uri="{FF2B5EF4-FFF2-40B4-BE49-F238E27FC236}">
                <a16:creationId xmlns:a16="http://schemas.microsoft.com/office/drawing/2014/main" id="{04DE5F3D-C1D2-4C01-A407-B53DD1BFFB7E}"/>
              </a:ext>
            </a:extLst>
          </p:cNvPr>
          <p:cNvSpPr txBox="1">
            <a:spLocks noChangeArrowheads="1"/>
          </p:cNvSpPr>
          <p:nvPr/>
        </p:nvSpPr>
        <p:spPr bwMode="auto">
          <a:xfrm>
            <a:off x="-1600200" y="1752600"/>
            <a:ext cx="952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63800"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kumimoji="1" lang="vi-VN" altLang="en-US">
                <a:solidFill>
                  <a:srgbClr val="006600"/>
                </a:solidFill>
                <a:latin typeface="Tahoma" panose="020B0604030504040204" pitchFamily="34" charset="0"/>
                <a:cs typeface="Arial" panose="020B0604020202020204" pitchFamily="34" charset="0"/>
              </a:rPr>
              <a:t>  </a:t>
            </a:r>
            <a:r>
              <a:rPr kumimoji="1" lang="en-US" altLang="en-US">
                <a:solidFill>
                  <a:srgbClr val="006600"/>
                </a:solidFill>
                <a:latin typeface="Tahoma" panose="020B0604030504040204" pitchFamily="34" charset="0"/>
                <a:cs typeface="Arial" panose="020B0604020202020204" pitchFamily="34" charset="0"/>
              </a:rPr>
              <a:t>Hãy điền từ còn thiếu vào chỗ trống:</a:t>
            </a:r>
          </a:p>
        </p:txBody>
      </p:sp>
      <p:sp>
        <p:nvSpPr>
          <p:cNvPr id="31" name="Rectangle 47">
            <a:extLst>
              <a:ext uri="{FF2B5EF4-FFF2-40B4-BE49-F238E27FC236}">
                <a16:creationId xmlns:a16="http://schemas.microsoft.com/office/drawing/2014/main" id="{9E27B86D-7CE2-430F-99CF-45F6D42F25A3}"/>
              </a:ext>
            </a:extLst>
          </p:cNvPr>
          <p:cNvSpPr>
            <a:spLocks noGrp="1" noChangeArrowheads="1"/>
          </p:cNvSpPr>
          <p:nvPr>
            <p:ph idx="4294967295"/>
          </p:nvPr>
        </p:nvSpPr>
        <p:spPr bwMode="auto">
          <a:xfrm>
            <a:off x="304800" y="2590800"/>
            <a:ext cx="8610600" cy="2895600"/>
          </a:xfrm>
          <a:prstGeom prst="rect">
            <a:avLst/>
          </a:prstGeom>
          <a:solidFill>
            <a:srgbClr val="FFFFFF"/>
          </a:solidFill>
          <a:ln>
            <a:solidFill>
              <a:srgbClr val="000000"/>
            </a:solidFill>
            <a:miter lim="800000"/>
            <a:headEnd/>
            <a:tailEnd/>
          </a:ln>
        </p:spPr>
        <p:txBody>
          <a:bodyPr/>
          <a:lstStyle/>
          <a:p>
            <a:pPr marL="609600" indent="-609600" eaLnBrk="1" hangingPunct="1">
              <a:spcBef>
                <a:spcPct val="50000"/>
              </a:spcBef>
              <a:buFontTx/>
              <a:buAutoNum type="arabicPeriod"/>
            </a:pPr>
            <a:r>
              <a:rPr kumimoji="1" lang="en-US" altLang="en-US" b="1">
                <a:solidFill>
                  <a:srgbClr val="0000FF"/>
                </a:solidFill>
              </a:rPr>
              <a:t>Hạt gồm vỏ, </a:t>
            </a:r>
            <a:r>
              <a:rPr kumimoji="1" lang="vi-VN" altLang="en-US" b="1">
                <a:solidFill>
                  <a:srgbClr val="0000FF"/>
                </a:solidFill>
              </a:rPr>
              <a:t>phôi </a:t>
            </a:r>
            <a:r>
              <a:rPr kumimoji="1" lang="en-US" altLang="en-US" b="1">
                <a:solidFill>
                  <a:srgbClr val="0000FF"/>
                </a:solidFill>
              </a:rPr>
              <a:t>và</a:t>
            </a:r>
            <a:r>
              <a:rPr kumimoji="1" lang="vi-VN" altLang="en-US" b="1">
                <a:solidFill>
                  <a:srgbClr val="0000FF"/>
                </a:solidFill>
              </a:rPr>
              <a:t> ......................</a:t>
            </a:r>
          </a:p>
          <a:p>
            <a:pPr marL="609600" indent="-609600" eaLnBrk="1" hangingPunct="1">
              <a:spcBef>
                <a:spcPct val="50000"/>
              </a:spcBef>
              <a:buFontTx/>
              <a:buAutoNum type="arabicPeriod"/>
            </a:pPr>
            <a:r>
              <a:rPr kumimoji="1" lang="en-US" altLang="en-US" b="1">
                <a:solidFill>
                  <a:srgbClr val="0000FF"/>
                </a:solidFill>
              </a:rPr>
              <a:t>Điều kiện để hạt nảy</a:t>
            </a:r>
            <a:r>
              <a:rPr kumimoji="1" lang="en-US" altLang="en-US" b="1">
                <a:solidFill>
                  <a:schemeClr val="accent2"/>
                </a:solidFill>
              </a:rPr>
              <a:t> </a:t>
            </a:r>
            <a:r>
              <a:rPr kumimoji="1" lang="en-US" altLang="en-US" b="1">
                <a:solidFill>
                  <a:srgbClr val="0000FF"/>
                </a:solidFill>
              </a:rPr>
              <a:t>mầm là có hạt giống tốt, .........  và nhiệt độ thích hợp.</a:t>
            </a:r>
            <a:endParaRPr kumimoji="1" lang="vi-VN" altLang="en-US" b="1">
              <a:solidFill>
                <a:srgbClr val="0000FF"/>
              </a:solidFill>
            </a:endParaRPr>
          </a:p>
          <a:p>
            <a:pPr marL="609600" indent="-609600" eaLnBrk="1" hangingPunct="1">
              <a:spcBef>
                <a:spcPct val="50000"/>
              </a:spcBef>
              <a:buFontTx/>
              <a:buAutoNum type="arabicPeriod"/>
            </a:pPr>
            <a:r>
              <a:rPr kumimoji="1" lang="vi-VN" altLang="en-US" b="1">
                <a:solidFill>
                  <a:srgbClr val="0000FF"/>
                </a:solidFill>
              </a:rPr>
              <a:t>Gieo hạt </a:t>
            </a:r>
            <a:r>
              <a:rPr kumimoji="1" lang="vi-VN" altLang="en-US" b="1">
                <a:solidFill>
                  <a:srgbClr val="0000FF"/>
                </a:solidFill>
                <a:sym typeface="Wingdings 3" panose="05040102010807070707" pitchFamily="18" charset="2"/>
              </a:rPr>
              <a:t>Hạt nảy mầm .................</a:t>
            </a:r>
          </a:p>
          <a:p>
            <a:pPr marL="609600" indent="-609600" eaLnBrk="1" hangingPunct="1">
              <a:buFontTx/>
              <a:buNone/>
            </a:pPr>
            <a:endParaRPr lang="en-US" altLang="en-US"/>
          </a:p>
        </p:txBody>
      </p:sp>
      <p:sp useBgFill="1">
        <p:nvSpPr>
          <p:cNvPr id="32" name="Rectangle 50">
            <a:extLst>
              <a:ext uri="{FF2B5EF4-FFF2-40B4-BE49-F238E27FC236}">
                <a16:creationId xmlns:a16="http://schemas.microsoft.com/office/drawing/2014/main" id="{DCA8E68C-5C4B-416C-AD3A-396B23BC5F32}"/>
              </a:ext>
            </a:extLst>
          </p:cNvPr>
          <p:cNvSpPr>
            <a:spLocks noChangeArrowheads="1"/>
          </p:cNvSpPr>
          <p:nvPr/>
        </p:nvSpPr>
        <p:spPr bwMode="auto">
          <a:xfrm>
            <a:off x="4953000" y="2667000"/>
            <a:ext cx="3505200" cy="457200"/>
          </a:xfrm>
          <a:prstGeom prst="rect">
            <a:avLst/>
          </a:prstGeom>
          <a:ln w="9525">
            <a:noFill/>
            <a:miter lim="800000"/>
            <a:headEnd/>
            <a:tailEnd/>
          </a:ln>
        </p:spPr>
        <p:txBody>
          <a:bodyPr wrap="none" anchor="ctr"/>
          <a:lstStyle/>
          <a:p>
            <a:pPr algn="ctr">
              <a:defRPr/>
            </a:pPr>
            <a:r>
              <a:rPr kumimoji="1" lang="en-US" sz="3200" dirty="0" err="1">
                <a:solidFill>
                  <a:srgbClr val="E60000"/>
                </a:solidFill>
                <a:latin typeface="+mj-lt"/>
                <a:cs typeface="Arial" charset="0"/>
              </a:rPr>
              <a:t>chất</a:t>
            </a:r>
            <a:r>
              <a:rPr kumimoji="1" lang="en-US" sz="3200" dirty="0">
                <a:solidFill>
                  <a:srgbClr val="E60000"/>
                </a:solidFill>
                <a:latin typeface="+mj-lt"/>
                <a:cs typeface="Arial" charset="0"/>
              </a:rPr>
              <a:t> </a:t>
            </a:r>
            <a:r>
              <a:rPr kumimoji="1" lang="en-US" sz="3200" dirty="0" err="1">
                <a:solidFill>
                  <a:srgbClr val="E60000"/>
                </a:solidFill>
                <a:latin typeface="+mj-lt"/>
                <a:cs typeface="Arial" charset="0"/>
              </a:rPr>
              <a:t>dinh</a:t>
            </a:r>
            <a:r>
              <a:rPr kumimoji="1" lang="en-US" sz="3200" dirty="0">
                <a:solidFill>
                  <a:srgbClr val="E60000"/>
                </a:solidFill>
                <a:latin typeface="+mj-lt"/>
                <a:cs typeface="Arial" charset="0"/>
              </a:rPr>
              <a:t> </a:t>
            </a:r>
            <a:r>
              <a:rPr kumimoji="1" lang="en-US" sz="3200" dirty="0" err="1">
                <a:solidFill>
                  <a:srgbClr val="E60000"/>
                </a:solidFill>
                <a:latin typeface="+mj-lt"/>
                <a:cs typeface="Arial" charset="0"/>
              </a:rPr>
              <a:t>dưỡng</a:t>
            </a:r>
            <a:endParaRPr kumimoji="1" lang="en-US" sz="3200" dirty="0">
              <a:solidFill>
                <a:srgbClr val="E60000"/>
              </a:solidFill>
              <a:latin typeface="+mj-lt"/>
              <a:cs typeface="Arial" charset="0"/>
            </a:endParaRPr>
          </a:p>
        </p:txBody>
      </p:sp>
      <p:sp useBgFill="1">
        <p:nvSpPr>
          <p:cNvPr id="33" name="Rectangle 51">
            <a:extLst>
              <a:ext uri="{FF2B5EF4-FFF2-40B4-BE49-F238E27FC236}">
                <a16:creationId xmlns:a16="http://schemas.microsoft.com/office/drawing/2014/main" id="{5890A7F5-3C9E-4160-9FB9-AC55B57B695D}"/>
              </a:ext>
            </a:extLst>
          </p:cNvPr>
          <p:cNvSpPr>
            <a:spLocks noChangeArrowheads="1"/>
          </p:cNvSpPr>
          <p:nvPr/>
        </p:nvSpPr>
        <p:spPr bwMode="auto">
          <a:xfrm>
            <a:off x="2819400" y="3867150"/>
            <a:ext cx="1371600" cy="457200"/>
          </a:xfrm>
          <a:prstGeom prst="rect">
            <a:avLst/>
          </a:prstGeom>
          <a:ln w="9525">
            <a:noFill/>
            <a:miter lim="800000"/>
            <a:headEnd/>
            <a:tailEnd/>
          </a:ln>
        </p:spPr>
        <p:txBody>
          <a:bodyPr wrap="none" anchor="ctr"/>
          <a:lstStyle/>
          <a:p>
            <a:pPr algn="ctr">
              <a:defRPr/>
            </a:pPr>
            <a:r>
              <a:rPr kumimoji="1" lang="vi-VN" sz="3200" dirty="0">
                <a:solidFill>
                  <a:srgbClr val="E60000"/>
                </a:solidFill>
                <a:latin typeface="+mj-lt"/>
                <a:cs typeface="Arial" charset="0"/>
              </a:rPr>
              <a:t>độ ẩm</a:t>
            </a:r>
            <a:endParaRPr kumimoji="1" lang="en-US" sz="3200" dirty="0">
              <a:solidFill>
                <a:srgbClr val="E60000"/>
              </a:solidFill>
              <a:latin typeface="+mj-lt"/>
              <a:cs typeface="Arial" charset="0"/>
            </a:endParaRPr>
          </a:p>
        </p:txBody>
      </p:sp>
      <p:sp useBgFill="1">
        <p:nvSpPr>
          <p:cNvPr id="34" name="Rectangle 52">
            <a:extLst>
              <a:ext uri="{FF2B5EF4-FFF2-40B4-BE49-F238E27FC236}">
                <a16:creationId xmlns:a16="http://schemas.microsoft.com/office/drawing/2014/main" id="{40824EB7-40AA-4CE9-ABFC-971C4F7CB6FA}"/>
              </a:ext>
            </a:extLst>
          </p:cNvPr>
          <p:cNvSpPr>
            <a:spLocks noChangeArrowheads="1"/>
          </p:cNvSpPr>
          <p:nvPr/>
        </p:nvSpPr>
        <p:spPr bwMode="auto">
          <a:xfrm>
            <a:off x="6162675" y="4610100"/>
            <a:ext cx="2590800" cy="3810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kumimoji="1" lang="vi-VN" altLang="en-US" sz="3200">
                <a:solidFill>
                  <a:srgbClr val="E60000"/>
                </a:solidFill>
                <a:latin typeface="Tahoma" panose="020B0604030504040204" pitchFamily="34" charset="0"/>
                <a:cs typeface="Arial" panose="020B0604020202020204" pitchFamily="34" charset="0"/>
              </a:rPr>
              <a:t>Mọc cây con</a:t>
            </a:r>
            <a:endParaRPr kumimoji="1" lang="en-US" altLang="en-US" sz="3200">
              <a:solidFill>
                <a:srgbClr val="E60000"/>
              </a:solidFill>
              <a:latin typeface="Tahoma" panose="020B0604030504040204" pitchFamily="34" charset="0"/>
              <a:cs typeface="Arial" panose="020B0604020202020204" pitchFamily="34" charset="0"/>
            </a:endParaRPr>
          </a:p>
        </p:txBody>
      </p:sp>
      <p:sp>
        <p:nvSpPr>
          <p:cNvPr id="115737" name="TextBox 34">
            <a:extLst>
              <a:ext uri="{FF2B5EF4-FFF2-40B4-BE49-F238E27FC236}">
                <a16:creationId xmlns:a16="http://schemas.microsoft.com/office/drawing/2014/main" id="{0BE0D417-3F2B-4D84-AC4A-913B0056A1E5}"/>
              </a:ext>
            </a:extLst>
          </p:cNvPr>
          <p:cNvSpPr txBox="1">
            <a:spLocks noChangeArrowheads="1"/>
          </p:cNvSpPr>
          <p:nvPr/>
        </p:nvSpPr>
        <p:spPr bwMode="auto">
          <a:xfrm>
            <a:off x="1828800" y="533400"/>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vi-VN" altLang="en-US" sz="5400">
                <a:solidFill>
                  <a:srgbClr val="7030A0"/>
                </a:solidFill>
              </a:rPr>
              <a:t>TRÒ CHƠI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0" fill="hold"/>
                                        <p:tgtEl>
                                          <p:spTgt spid="30"/>
                                        </p:tgtEl>
                                        <p:attrNameLst>
                                          <p:attrName>ppt_w</p:attrName>
                                        </p:attrNameLst>
                                      </p:cBhvr>
                                      <p:tavLst>
                                        <p:tav tm="0">
                                          <p:val>
                                            <p:fltVal val="0"/>
                                          </p:val>
                                        </p:tav>
                                        <p:tav tm="100000">
                                          <p:val>
                                            <p:strVal val="#ppt_w"/>
                                          </p:val>
                                        </p:tav>
                                      </p:tavLst>
                                    </p:anim>
                                    <p:anim calcmode="lin" valueType="num">
                                      <p:cBhvr>
                                        <p:cTn id="8" dur="2000" fill="hold"/>
                                        <p:tgtEl>
                                          <p:spTgt spid="30"/>
                                        </p:tgtEl>
                                        <p:attrNameLst>
                                          <p:attrName>ppt_h</p:attrName>
                                        </p:attrNameLst>
                                      </p:cBhvr>
                                      <p:tavLst>
                                        <p:tav tm="0">
                                          <p:val>
                                            <p:fltVal val="0"/>
                                          </p:val>
                                        </p:tav>
                                        <p:tav tm="100000">
                                          <p:val>
                                            <p:strVal val="#ppt_h"/>
                                          </p:val>
                                        </p:tav>
                                      </p:tavLst>
                                    </p:anim>
                                    <p:animEffect transition="in" filter="fade">
                                      <p:cBhvr>
                                        <p:cTn id="9" dur="2000"/>
                                        <p:tgtEl>
                                          <p:spTgt spid="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tgtEl>
                                          <p:spTgt spid="31">
                                            <p:txEl>
                                              <p:pRg st="0" end="0"/>
                                            </p:txEl>
                                          </p:spTgt>
                                        </p:tgtEl>
                                      </p:cBhvr>
                                    </p:animEffect>
                                    <p:anim calcmode="lin" valueType="num">
                                      <p:cBhvr>
                                        <p:cTn id="15"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2000"/>
                                        <p:tgtEl>
                                          <p:spTgt spid="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
                                            <p:txEl>
                                              <p:pRg st="1" end="1"/>
                                            </p:txEl>
                                          </p:spTgt>
                                        </p:tgtEl>
                                        <p:attrNameLst>
                                          <p:attrName>style.visibility</p:attrName>
                                        </p:attrNameLst>
                                      </p:cBhvr>
                                      <p:to>
                                        <p:strVal val="visible"/>
                                      </p:to>
                                    </p:set>
                                    <p:animEffect transition="in" filter="fade">
                                      <p:cBhvr>
                                        <p:cTn id="26" dur="1000"/>
                                        <p:tgtEl>
                                          <p:spTgt spid="31">
                                            <p:txEl>
                                              <p:pRg st="1" end="1"/>
                                            </p:txEl>
                                          </p:spTgt>
                                        </p:tgtEl>
                                      </p:cBhvr>
                                    </p:animEffect>
                                    <p:anim calcmode="lin" valueType="num">
                                      <p:cBhvr>
                                        <p:cTn id="27"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0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fade">
                                      <p:cBhvr>
                                        <p:cTn id="38" dur="1000"/>
                                        <p:tgtEl>
                                          <p:spTgt spid="31">
                                            <p:txEl>
                                              <p:pRg st="2" end="2"/>
                                            </p:txEl>
                                          </p:spTgt>
                                        </p:tgtEl>
                                      </p:cBhvr>
                                    </p:animEffect>
                                    <p:anim calcmode="lin" valueType="num">
                                      <p:cBhvr>
                                        <p:cTn id="39"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585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3" presetClass="exit" presetSubtype="32" fill="hold" grpId="0" nodeType="clickEffect">
                                  <p:stCondLst>
                                    <p:cond delay="0"/>
                                  </p:stCondLst>
                                  <p:childTnLst>
                                    <p:anim calcmode="lin" valueType="num">
                                      <p:cBhvr>
                                        <p:cTn id="50" dur="500"/>
                                        <p:tgtEl>
                                          <p:spTgt spid="205851"/>
                                        </p:tgtEl>
                                        <p:attrNameLst>
                                          <p:attrName>ppt_w</p:attrName>
                                        </p:attrNameLst>
                                      </p:cBhvr>
                                      <p:tavLst>
                                        <p:tav tm="0">
                                          <p:val>
                                            <p:strVal val="ppt_w"/>
                                          </p:val>
                                        </p:tav>
                                        <p:tav tm="100000">
                                          <p:val>
                                            <p:fltVal val="0"/>
                                          </p:val>
                                        </p:tav>
                                      </p:tavLst>
                                    </p:anim>
                                    <p:anim calcmode="lin" valueType="num">
                                      <p:cBhvr>
                                        <p:cTn id="51" dur="500"/>
                                        <p:tgtEl>
                                          <p:spTgt spid="205851"/>
                                        </p:tgtEl>
                                        <p:attrNameLst>
                                          <p:attrName>ppt_h</p:attrName>
                                        </p:attrNameLst>
                                      </p:cBhvr>
                                      <p:tavLst>
                                        <p:tav tm="0">
                                          <p:val>
                                            <p:strVal val="ppt_h"/>
                                          </p:val>
                                        </p:tav>
                                        <p:tav tm="100000">
                                          <p:val>
                                            <p:fltVal val="0"/>
                                          </p:val>
                                        </p:tav>
                                      </p:tavLst>
                                    </p:anim>
                                    <p:set>
                                      <p:cBhvr>
                                        <p:cTn id="52" dur="1" fill="hold">
                                          <p:stCondLst>
                                            <p:cond delay="499"/>
                                          </p:stCondLst>
                                        </p:cTn>
                                        <p:tgtEl>
                                          <p:spTgt spid="205851"/>
                                        </p:tgtEl>
                                        <p:attrNameLst>
                                          <p:attrName>style.visibility</p:attrName>
                                        </p:attrNameLst>
                                      </p:cBhvr>
                                      <p:to>
                                        <p:strVal val="hidden"/>
                                      </p:to>
                                    </p:set>
                                  </p:childTnLst>
                                </p:cTn>
                              </p:par>
                            </p:childTnLst>
                          </p:cTn>
                        </p:par>
                        <p:par>
                          <p:cTn id="53" fill="hold" nodeType="afterGroup">
                            <p:stCondLst>
                              <p:cond delay="500"/>
                            </p:stCondLst>
                            <p:childTnLst>
                              <p:par>
                                <p:cTn id="54" presetID="11" presetClass="entr" presetSubtype="0" fill="hold" grpId="0" nodeType="afterEffect">
                                  <p:stCondLst>
                                    <p:cond delay="0"/>
                                  </p:stCondLst>
                                  <p:childTnLst>
                                    <p:set>
                                      <p:cBhvr>
                                        <p:cTn id="55" dur="1000">
                                          <p:stCondLst>
                                            <p:cond delay="0"/>
                                          </p:stCondLst>
                                        </p:cTn>
                                        <p:tgtEl>
                                          <p:spTgt spid="20584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ding.wav"/>
                                        </p:tgtEl>
                                      </p:cMediaNode>
                                    </p:audio>
                                  </p:subTnLst>
                                </p:cTn>
                              </p:par>
                            </p:childTnLst>
                          </p:cTn>
                        </p:par>
                        <p:par>
                          <p:cTn id="56" fill="hold" nodeType="afterGroup">
                            <p:stCondLst>
                              <p:cond delay="1500"/>
                            </p:stCondLst>
                            <p:childTnLst>
                              <p:par>
                                <p:cTn id="57" presetID="11" presetClass="entr" presetSubtype="0" fill="hold" grpId="0" nodeType="afterEffect">
                                  <p:stCondLst>
                                    <p:cond delay="0"/>
                                  </p:stCondLst>
                                  <p:childTnLst>
                                    <p:set>
                                      <p:cBhvr>
                                        <p:cTn id="58" dur="1000">
                                          <p:stCondLst>
                                            <p:cond delay="0"/>
                                          </p:stCondLst>
                                        </p:cTn>
                                        <p:tgtEl>
                                          <p:spTgt spid="20584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ding.wav"/>
                                        </p:tgtEl>
                                      </p:cMediaNode>
                                    </p:audio>
                                  </p:subTnLst>
                                </p:cTn>
                              </p:par>
                            </p:childTnLst>
                          </p:cTn>
                        </p:par>
                        <p:par>
                          <p:cTn id="59" fill="hold" nodeType="afterGroup">
                            <p:stCondLst>
                              <p:cond delay="2500"/>
                            </p:stCondLst>
                            <p:childTnLst>
                              <p:par>
                                <p:cTn id="60" presetID="11" presetClass="entr" presetSubtype="0" fill="hold" grpId="0" nodeType="afterEffect">
                                  <p:stCondLst>
                                    <p:cond delay="0"/>
                                  </p:stCondLst>
                                  <p:childTnLst>
                                    <p:set>
                                      <p:cBhvr>
                                        <p:cTn id="61" dur="1000">
                                          <p:stCondLst>
                                            <p:cond delay="0"/>
                                          </p:stCondLst>
                                        </p:cTn>
                                        <p:tgtEl>
                                          <p:spTgt spid="20584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ding.wav"/>
                                        </p:tgtEl>
                                      </p:cMediaNode>
                                    </p:audio>
                                  </p:subTnLst>
                                </p:cTn>
                              </p:par>
                            </p:childTnLst>
                          </p:cTn>
                        </p:par>
                        <p:par>
                          <p:cTn id="62" fill="hold" nodeType="afterGroup">
                            <p:stCondLst>
                              <p:cond delay="3500"/>
                            </p:stCondLst>
                            <p:childTnLst>
                              <p:par>
                                <p:cTn id="63" presetID="11" presetClass="entr" presetSubtype="0" fill="hold" grpId="0" nodeType="afterEffect">
                                  <p:stCondLst>
                                    <p:cond delay="0"/>
                                  </p:stCondLst>
                                  <p:childTnLst>
                                    <p:set>
                                      <p:cBhvr>
                                        <p:cTn id="64" dur="1000">
                                          <p:stCondLst>
                                            <p:cond delay="0"/>
                                          </p:stCondLst>
                                        </p:cTn>
                                        <p:tgtEl>
                                          <p:spTgt spid="20584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ding.wav"/>
                                        </p:tgtEl>
                                      </p:cMediaNode>
                                    </p:audio>
                                  </p:subTnLst>
                                </p:cTn>
                              </p:par>
                            </p:childTnLst>
                          </p:cTn>
                        </p:par>
                        <p:par>
                          <p:cTn id="65" fill="hold" nodeType="afterGroup">
                            <p:stCondLst>
                              <p:cond delay="4500"/>
                            </p:stCondLst>
                            <p:childTnLst>
                              <p:par>
                                <p:cTn id="66" presetID="11" presetClass="entr" presetSubtype="0" fill="hold" grpId="0" nodeType="afterEffect">
                                  <p:stCondLst>
                                    <p:cond delay="0"/>
                                  </p:stCondLst>
                                  <p:childTnLst>
                                    <p:set>
                                      <p:cBhvr>
                                        <p:cTn id="67" dur="1000">
                                          <p:stCondLst>
                                            <p:cond delay="0"/>
                                          </p:stCondLst>
                                        </p:cTn>
                                        <p:tgtEl>
                                          <p:spTgt spid="20584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 name="ding.wav"/>
                                        </p:tgtEl>
                                      </p:cMediaNode>
                                    </p:audio>
                                  </p:subTnLst>
                                </p:cTn>
                              </p:par>
                            </p:childTnLst>
                          </p:cTn>
                        </p:par>
                        <p:par>
                          <p:cTn id="68" fill="hold" nodeType="afterGroup">
                            <p:stCondLst>
                              <p:cond delay="5500"/>
                            </p:stCondLst>
                            <p:childTnLst>
                              <p:par>
                                <p:cTn id="69" presetID="11" presetClass="entr" presetSubtype="0" fill="hold" grpId="0" nodeType="afterEffect">
                                  <p:stCondLst>
                                    <p:cond delay="0"/>
                                  </p:stCondLst>
                                  <p:childTnLst>
                                    <p:set>
                                      <p:cBhvr>
                                        <p:cTn id="70" dur="1000">
                                          <p:stCondLst>
                                            <p:cond delay="0"/>
                                          </p:stCondLst>
                                        </p:cTn>
                                        <p:tgtEl>
                                          <p:spTgt spid="20583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ding.wav"/>
                                        </p:tgtEl>
                                      </p:cMediaNode>
                                    </p:audio>
                                  </p:subTnLst>
                                </p:cTn>
                              </p:par>
                            </p:childTnLst>
                          </p:cTn>
                        </p:par>
                        <p:par>
                          <p:cTn id="71" fill="hold" nodeType="afterGroup">
                            <p:stCondLst>
                              <p:cond delay="6500"/>
                            </p:stCondLst>
                            <p:childTnLst>
                              <p:par>
                                <p:cTn id="72" presetID="11" presetClass="entr" presetSubtype="0" fill="hold" grpId="0" nodeType="afterEffect">
                                  <p:stCondLst>
                                    <p:cond delay="0"/>
                                  </p:stCondLst>
                                  <p:childTnLst>
                                    <p:set>
                                      <p:cBhvr>
                                        <p:cTn id="73" dur="1000">
                                          <p:stCondLst>
                                            <p:cond delay="0"/>
                                          </p:stCondLst>
                                        </p:cTn>
                                        <p:tgtEl>
                                          <p:spTgt spid="2058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ding.wav"/>
                                        </p:tgtEl>
                                      </p:cMediaNode>
                                    </p:audio>
                                  </p:subTnLst>
                                </p:cTn>
                              </p:par>
                            </p:childTnLst>
                          </p:cTn>
                        </p:par>
                        <p:par>
                          <p:cTn id="74" fill="hold" nodeType="afterGroup">
                            <p:stCondLst>
                              <p:cond delay="7500"/>
                            </p:stCondLst>
                            <p:childTnLst>
                              <p:par>
                                <p:cTn id="75" presetID="11" presetClass="entr" presetSubtype="0" fill="hold" grpId="0" nodeType="afterEffect">
                                  <p:stCondLst>
                                    <p:cond delay="0"/>
                                  </p:stCondLst>
                                  <p:childTnLst>
                                    <p:set>
                                      <p:cBhvr>
                                        <p:cTn id="76" dur="1000">
                                          <p:stCondLst>
                                            <p:cond delay="0"/>
                                          </p:stCondLst>
                                        </p:cTn>
                                        <p:tgtEl>
                                          <p:spTgt spid="205837"/>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2" name="ding.wav"/>
                                        </p:tgtEl>
                                      </p:cMediaNode>
                                    </p:audio>
                                  </p:subTnLst>
                                </p:cTn>
                              </p:par>
                            </p:childTnLst>
                          </p:cTn>
                        </p:par>
                        <p:par>
                          <p:cTn id="77" fill="hold" nodeType="afterGroup">
                            <p:stCondLst>
                              <p:cond delay="8500"/>
                            </p:stCondLst>
                            <p:childTnLst>
                              <p:par>
                                <p:cTn id="78" presetID="11" presetClass="entr" presetSubtype="0" fill="hold" grpId="0" nodeType="afterEffect">
                                  <p:stCondLst>
                                    <p:cond delay="0"/>
                                  </p:stCondLst>
                                  <p:childTnLst>
                                    <p:set>
                                      <p:cBhvr>
                                        <p:cTn id="79" dur="1000">
                                          <p:stCondLst>
                                            <p:cond delay="0"/>
                                          </p:stCondLst>
                                        </p:cTn>
                                        <p:tgtEl>
                                          <p:spTgt spid="20583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ding.wav"/>
                                        </p:tgtEl>
                                      </p:cMediaNode>
                                    </p:audio>
                                  </p:subTnLst>
                                </p:cTn>
                              </p:par>
                            </p:childTnLst>
                          </p:cTn>
                        </p:par>
                        <p:par>
                          <p:cTn id="80" fill="hold" nodeType="afterGroup">
                            <p:stCondLst>
                              <p:cond delay="9500"/>
                            </p:stCondLst>
                            <p:childTnLst>
                              <p:par>
                                <p:cTn id="81" presetID="11" presetClass="entr" presetSubtype="0" fill="hold" grpId="0" nodeType="afterEffect">
                                  <p:stCondLst>
                                    <p:cond delay="0"/>
                                  </p:stCondLst>
                                  <p:childTnLst>
                                    <p:set>
                                      <p:cBhvr>
                                        <p:cTn id="82" dur="1000">
                                          <p:stCondLst>
                                            <p:cond delay="0"/>
                                          </p:stCondLst>
                                        </p:cTn>
                                        <p:tgtEl>
                                          <p:spTgt spid="205839"/>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 name="ding.wav"/>
                                        </p:tgtEl>
                                      </p:cMediaNode>
                                    </p:audio>
                                  </p:subTnLst>
                                </p:cTn>
                              </p:par>
                            </p:childTnLst>
                          </p:cTn>
                        </p:par>
                        <p:par>
                          <p:cTn id="83" fill="hold" nodeType="afterGroup">
                            <p:stCondLst>
                              <p:cond delay="10500"/>
                            </p:stCondLst>
                            <p:childTnLst>
                              <p:par>
                                <p:cTn id="84" presetID="11" presetClass="entr" presetSubtype="0" fill="hold" grpId="0" nodeType="afterEffect">
                                  <p:stCondLst>
                                    <p:cond delay="0"/>
                                  </p:stCondLst>
                                  <p:childTnLst>
                                    <p:set>
                                      <p:cBhvr>
                                        <p:cTn id="85" dur="1000">
                                          <p:stCondLst>
                                            <p:cond delay="0"/>
                                          </p:stCondLst>
                                        </p:cTn>
                                        <p:tgtEl>
                                          <p:spTgt spid="205840"/>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2" name="ding.wav"/>
                                        </p:tgtEl>
                                      </p:cMediaNode>
                                    </p:audio>
                                  </p:subTnLst>
                                </p:cTn>
                              </p:par>
                            </p:childTnLst>
                          </p:cTn>
                        </p:par>
                        <p:par>
                          <p:cTn id="86" fill="hold" nodeType="afterGroup">
                            <p:stCondLst>
                              <p:cond delay="11500"/>
                            </p:stCondLst>
                            <p:childTnLst>
                              <p:par>
                                <p:cTn id="87" presetID="11" presetClass="entr" presetSubtype="0" fill="hold" grpId="0" nodeType="afterEffect">
                                  <p:stCondLst>
                                    <p:cond delay="0"/>
                                  </p:stCondLst>
                                  <p:childTnLst>
                                    <p:set>
                                      <p:cBhvr>
                                        <p:cTn id="88" dur="1000">
                                          <p:stCondLst>
                                            <p:cond delay="0"/>
                                          </p:stCondLst>
                                        </p:cTn>
                                        <p:tgtEl>
                                          <p:spTgt spid="205841"/>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2" name="ding.wav"/>
                                        </p:tgtEl>
                                      </p:cMediaNode>
                                    </p:audio>
                                  </p:subTnLst>
                                </p:cTn>
                              </p:par>
                            </p:childTnLst>
                          </p:cTn>
                        </p:par>
                        <p:par>
                          <p:cTn id="89" fill="hold" nodeType="afterGroup">
                            <p:stCondLst>
                              <p:cond delay="12500"/>
                            </p:stCondLst>
                            <p:childTnLst>
                              <p:par>
                                <p:cTn id="90" presetID="11" presetClass="entr" presetSubtype="0" fill="hold" grpId="0" nodeType="afterEffect">
                                  <p:stCondLst>
                                    <p:cond delay="0"/>
                                  </p:stCondLst>
                                  <p:childTnLst>
                                    <p:set>
                                      <p:cBhvr>
                                        <p:cTn id="91" dur="1000">
                                          <p:stCondLst>
                                            <p:cond delay="0"/>
                                          </p:stCondLst>
                                        </p:cTn>
                                        <p:tgtEl>
                                          <p:spTgt spid="205842"/>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ding.wav"/>
                                        </p:tgtEl>
                                      </p:cMediaNode>
                                    </p:audio>
                                  </p:subTnLst>
                                </p:cTn>
                              </p:par>
                            </p:childTnLst>
                          </p:cTn>
                        </p:par>
                        <p:par>
                          <p:cTn id="92" fill="hold" nodeType="afterGroup">
                            <p:stCondLst>
                              <p:cond delay="13500"/>
                            </p:stCondLst>
                            <p:childTnLst>
                              <p:par>
                                <p:cTn id="93" presetID="11" presetClass="entr" presetSubtype="0" fill="hold" grpId="0" nodeType="afterEffect">
                                  <p:stCondLst>
                                    <p:cond delay="0"/>
                                  </p:stCondLst>
                                  <p:childTnLst>
                                    <p:set>
                                      <p:cBhvr>
                                        <p:cTn id="94" dur="1000">
                                          <p:stCondLst>
                                            <p:cond delay="0"/>
                                          </p:stCondLst>
                                        </p:cTn>
                                        <p:tgtEl>
                                          <p:spTgt spid="205843"/>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ding.wav"/>
                                        </p:tgtEl>
                                      </p:cMediaNode>
                                    </p:audio>
                                  </p:subTnLst>
                                </p:cTn>
                              </p:par>
                            </p:childTnLst>
                          </p:cTn>
                        </p:par>
                        <p:par>
                          <p:cTn id="95" fill="hold" nodeType="afterGroup">
                            <p:stCondLst>
                              <p:cond delay="14500"/>
                            </p:stCondLst>
                            <p:childTnLst>
                              <p:par>
                                <p:cTn id="96" presetID="11" presetClass="entr" presetSubtype="0" fill="hold" grpId="0" nodeType="afterEffect">
                                  <p:stCondLst>
                                    <p:cond delay="0"/>
                                  </p:stCondLst>
                                  <p:childTnLst>
                                    <p:set>
                                      <p:cBhvr>
                                        <p:cTn id="97" dur="1000">
                                          <p:stCondLst>
                                            <p:cond delay="0"/>
                                          </p:stCondLst>
                                        </p:cTn>
                                        <p:tgtEl>
                                          <p:spTgt spid="205844"/>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2" name="ding.wav"/>
                                        </p:tgtEl>
                                      </p:cMediaNode>
                                    </p:audio>
                                  </p:subTnLst>
                                </p:cTn>
                              </p:par>
                            </p:childTnLst>
                          </p:cTn>
                        </p:par>
                        <p:par>
                          <p:cTn id="98" fill="hold" nodeType="afterGroup">
                            <p:stCondLst>
                              <p:cond delay="15500"/>
                            </p:stCondLst>
                            <p:childTnLst>
                              <p:par>
                                <p:cTn id="99" presetID="23" presetClass="entr" presetSubtype="16" fill="hold" grpId="0" nodeType="afterEffect">
                                  <p:stCondLst>
                                    <p:cond delay="0"/>
                                  </p:stCondLst>
                                  <p:childTnLst>
                                    <p:set>
                                      <p:cBhvr>
                                        <p:cTn id="100" dur="1" fill="hold">
                                          <p:stCondLst>
                                            <p:cond delay="0"/>
                                          </p:stCondLst>
                                        </p:cTn>
                                        <p:tgtEl>
                                          <p:spTgt spid="205850"/>
                                        </p:tgtEl>
                                        <p:attrNameLst>
                                          <p:attrName>style.visibility</p:attrName>
                                        </p:attrNameLst>
                                      </p:cBhvr>
                                      <p:to>
                                        <p:strVal val="visible"/>
                                      </p:to>
                                    </p:set>
                                    <p:anim calcmode="lin" valueType="num">
                                      <p:cBhvr>
                                        <p:cTn id="101" dur="2000" fill="hold"/>
                                        <p:tgtEl>
                                          <p:spTgt spid="205850"/>
                                        </p:tgtEl>
                                        <p:attrNameLst>
                                          <p:attrName>ppt_w</p:attrName>
                                        </p:attrNameLst>
                                      </p:cBhvr>
                                      <p:tavLst>
                                        <p:tav tm="0">
                                          <p:val>
                                            <p:fltVal val="0"/>
                                          </p:val>
                                        </p:tav>
                                        <p:tav tm="100000">
                                          <p:val>
                                            <p:strVal val="#ppt_w"/>
                                          </p:val>
                                        </p:tav>
                                      </p:tavLst>
                                    </p:anim>
                                    <p:anim calcmode="lin" valueType="num">
                                      <p:cBhvr>
                                        <p:cTn id="102" dur="2000" fill="hold"/>
                                        <p:tgtEl>
                                          <p:spTgt spid="205850"/>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9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851"/>
                  </p:tgtEl>
                </p:cond>
              </p:nextCondLst>
            </p:seq>
          </p:childTnLst>
        </p:cTn>
      </p:par>
    </p:tnLst>
    <p:bldLst>
      <p:bldP spid="205835" grpId="0" animBg="1"/>
      <p:bldP spid="205836" grpId="0" animBg="1"/>
      <p:bldP spid="205837" grpId="0" animBg="1"/>
      <p:bldP spid="205838" grpId="0" animBg="1"/>
      <p:bldP spid="205839" grpId="0" animBg="1"/>
      <p:bldP spid="205840" grpId="0" animBg="1"/>
      <p:bldP spid="205841" grpId="0" animBg="1"/>
      <p:bldP spid="205842" grpId="0" animBg="1"/>
      <p:bldP spid="205843" grpId="0" animBg="1"/>
      <p:bldP spid="205844" grpId="0" animBg="1"/>
      <p:bldP spid="205845" grpId="0" animBg="1"/>
      <p:bldP spid="205846" grpId="0" animBg="1"/>
      <p:bldP spid="205847" grpId="0" animBg="1"/>
      <p:bldP spid="205848" grpId="0" animBg="1"/>
      <p:bldP spid="205849" grpId="0" animBg="1"/>
      <p:bldP spid="205850" grpId="0" animBg="1"/>
      <p:bldP spid="205851" grpId="0" animBg="1"/>
      <p:bldP spid="30" grpId="0"/>
      <p:bldP spid="31" grpId="0" build="p"/>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6EB3D90A-CBC0-4A4F-9D46-252EEB73D8DB}"/>
              </a:ext>
            </a:extLst>
          </p:cNvPr>
          <p:cNvSpPr>
            <a:spLocks noChangeArrowheads="1"/>
          </p:cNvSpPr>
          <p:nvPr>
            <p:ph type="title"/>
          </p:nvPr>
        </p:nvSpPr>
        <p:spPr bwMode="auto">
          <a:xfrm>
            <a:off x="0" y="0"/>
            <a:ext cx="8686800" cy="1371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4800" b="1" i="1">
                <a:latin typeface="Times New Roman" panose="02020603050405020304" pitchFamily="18" charset="0"/>
              </a:rPr>
              <a:t> </a:t>
            </a:r>
            <a:r>
              <a:rPr lang="en-US" altLang="en-US" sz="4000" b="1" i="1">
                <a:latin typeface="Times New Roman" panose="02020603050405020304" pitchFamily="18" charset="0"/>
              </a:rPr>
              <a:t>C</a:t>
            </a:r>
            <a:r>
              <a:rPr lang="vi-VN" altLang="en-US" sz="4000" b="1" i="1">
                <a:latin typeface="Times New Roman" panose="02020603050405020304" pitchFamily="18" charset="0"/>
              </a:rPr>
              <a:t>â</a:t>
            </a:r>
            <a:r>
              <a:rPr lang="en-US" altLang="en-US" sz="4000" b="1" i="1">
                <a:latin typeface="Times New Roman" panose="02020603050405020304" pitchFamily="18" charset="0"/>
              </a:rPr>
              <a:t>y nà</a:t>
            </a:r>
            <a:r>
              <a:rPr lang="vi-VN" altLang="en-US" sz="4000" b="1" i="1">
                <a:latin typeface="Times New Roman" panose="02020603050405020304" pitchFamily="18" charset="0"/>
              </a:rPr>
              <a:t>o</a:t>
            </a:r>
            <a:r>
              <a:rPr lang="en-US" altLang="en-US" sz="4000" b="1" i="1">
                <a:latin typeface="Times New Roman" panose="02020603050405020304" pitchFamily="18" charset="0"/>
              </a:rPr>
              <a:t> sau </a:t>
            </a:r>
            <a:r>
              <a:rPr lang="vi-VN" altLang="en-US" sz="4000" b="1" i="1">
                <a:latin typeface="Times New Roman" panose="02020603050405020304" pitchFamily="18" charset="0"/>
              </a:rPr>
              <a:t>đâ</a:t>
            </a:r>
            <a:r>
              <a:rPr lang="en-US" altLang="en-US" sz="4000" b="1" i="1">
                <a:latin typeface="Times New Roman" panose="02020603050405020304" pitchFamily="18" charset="0"/>
              </a:rPr>
              <a:t>y m</a:t>
            </a:r>
            <a:r>
              <a:rPr lang="vi-VN" altLang="en-US" sz="4000" b="1" i="1">
                <a:latin typeface="Times New Roman" panose="02020603050405020304" pitchFamily="18" charset="0"/>
              </a:rPr>
              <a:t>ọc</a:t>
            </a:r>
            <a:r>
              <a:rPr lang="en-US" altLang="en-US" sz="4000" b="1" i="1">
                <a:latin typeface="Times New Roman" panose="02020603050405020304" pitchFamily="18" charset="0"/>
              </a:rPr>
              <a:t> l</a:t>
            </a:r>
            <a:r>
              <a:rPr lang="vi-VN" altLang="en-US" sz="4000" b="1" i="1">
                <a:latin typeface="Times New Roman" panose="02020603050405020304" pitchFamily="18" charset="0"/>
              </a:rPr>
              <a:t>ê</a:t>
            </a:r>
            <a:r>
              <a:rPr lang="en-US" altLang="en-US" sz="4000" b="1" i="1">
                <a:latin typeface="Times New Roman" panose="02020603050405020304" pitchFamily="18" charset="0"/>
              </a:rPr>
              <a:t>n t</a:t>
            </a:r>
            <a:r>
              <a:rPr lang="vi-VN" altLang="en-US" sz="4000" b="1" i="1">
                <a:latin typeface="Times New Roman" panose="02020603050405020304" pitchFamily="18" charset="0"/>
              </a:rPr>
              <a:t>ừ</a:t>
            </a:r>
            <a:r>
              <a:rPr lang="en-US" altLang="en-US" sz="4000" b="1" i="1">
                <a:latin typeface="Times New Roman" panose="02020603050405020304" pitchFamily="18" charset="0"/>
              </a:rPr>
              <a:t> h</a:t>
            </a:r>
            <a:r>
              <a:rPr lang="vi-VN" altLang="en-US" sz="4000" b="1" i="1">
                <a:latin typeface="Times New Roman" panose="02020603050405020304" pitchFamily="18" charset="0"/>
              </a:rPr>
              <a:t>ạt</a:t>
            </a:r>
            <a:r>
              <a:rPr lang="en-US" altLang="en-US" sz="4000" b="1" i="1">
                <a:latin typeface="Times New Roman" panose="02020603050405020304" pitchFamily="18" charset="0"/>
              </a:rPr>
              <a:t>?</a:t>
            </a:r>
            <a:endParaRPr lang="vi-VN" altLang="en-US" sz="4000" b="1" i="1">
              <a:latin typeface="Times New Roman" panose="02020603050405020304" pitchFamily="18" charset="0"/>
            </a:endParaRPr>
          </a:p>
        </p:txBody>
      </p:sp>
      <p:pic>
        <p:nvPicPr>
          <p:cNvPr id="116739" name="Picture 3" descr="Untitled-1">
            <a:extLst>
              <a:ext uri="{FF2B5EF4-FFF2-40B4-BE49-F238E27FC236}">
                <a16:creationId xmlns:a16="http://schemas.microsoft.com/office/drawing/2014/main" id="{2D2C1BCF-0F4D-4FF2-B0CC-26B00938A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00" b="11212"/>
          <a:stretch>
            <a:fillRect/>
          </a:stretch>
        </p:blipFill>
        <p:spPr bwMode="auto">
          <a:xfrm>
            <a:off x="685800" y="990600"/>
            <a:ext cx="35941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descr="Untitled-2">
            <a:extLst>
              <a:ext uri="{FF2B5EF4-FFF2-40B4-BE49-F238E27FC236}">
                <a16:creationId xmlns:a16="http://schemas.microsoft.com/office/drawing/2014/main" id="{8A828FDA-2164-4914-9188-F409AB7A9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06" t="7185" r="6265" b="20958"/>
          <a:stretch>
            <a:fillRect/>
          </a:stretch>
        </p:blipFill>
        <p:spPr bwMode="auto">
          <a:xfrm>
            <a:off x="4495800" y="990600"/>
            <a:ext cx="37338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descr="hat lua">
            <a:extLst>
              <a:ext uri="{FF2B5EF4-FFF2-40B4-BE49-F238E27FC236}">
                <a16:creationId xmlns:a16="http://schemas.microsoft.com/office/drawing/2014/main" id="{4AC766BF-62CF-469F-B8FD-B064F138D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056063"/>
            <a:ext cx="37338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2" name="Text Box 6">
            <a:extLst>
              <a:ext uri="{FF2B5EF4-FFF2-40B4-BE49-F238E27FC236}">
                <a16:creationId xmlns:a16="http://schemas.microsoft.com/office/drawing/2014/main" id="{ACCDD9D1-8095-4625-9C89-02E00415A7E3}"/>
              </a:ext>
            </a:extLst>
          </p:cNvPr>
          <p:cNvSpPr txBox="1">
            <a:spLocks noChangeArrowheads="1"/>
          </p:cNvSpPr>
          <p:nvPr/>
        </p:nvSpPr>
        <p:spPr bwMode="auto">
          <a:xfrm>
            <a:off x="2667000" y="5486400"/>
            <a:ext cx="1676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a:spcBef>
                <a:spcPct val="50000"/>
              </a:spcBef>
            </a:pPr>
            <a:r>
              <a:rPr kumimoji="1" lang="en-US" altLang="en-US" sz="2500">
                <a:solidFill>
                  <a:srgbClr val="0000FF"/>
                </a:solidFill>
                <a:cs typeface="Arial" panose="020B0604020202020204" pitchFamily="34" charset="0"/>
              </a:rPr>
              <a:t>Cây gừng</a:t>
            </a:r>
          </a:p>
        </p:txBody>
      </p:sp>
      <p:sp>
        <p:nvSpPr>
          <p:cNvPr id="224263" name="Text Box 7">
            <a:extLst>
              <a:ext uri="{FF2B5EF4-FFF2-40B4-BE49-F238E27FC236}">
                <a16:creationId xmlns:a16="http://schemas.microsoft.com/office/drawing/2014/main" id="{385480F0-251F-4FBF-859F-1CB9BC89C9C3}"/>
              </a:ext>
            </a:extLst>
          </p:cNvPr>
          <p:cNvSpPr txBox="1">
            <a:spLocks noChangeArrowheads="1"/>
          </p:cNvSpPr>
          <p:nvPr/>
        </p:nvSpPr>
        <p:spPr bwMode="auto">
          <a:xfrm>
            <a:off x="6781800" y="3505200"/>
            <a:ext cx="1676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a:spcBef>
                <a:spcPct val="50000"/>
              </a:spcBef>
            </a:pPr>
            <a:r>
              <a:rPr kumimoji="1" lang="en-US" altLang="en-US" sz="2500">
                <a:solidFill>
                  <a:srgbClr val="0000FF"/>
                </a:solidFill>
                <a:cs typeface="Arial" panose="020B0604020202020204" pitchFamily="34" charset="0"/>
              </a:rPr>
              <a:t>Cây m</a:t>
            </a:r>
            <a:r>
              <a:rPr kumimoji="1" lang="en-US" altLang="en-US" sz="2400">
                <a:solidFill>
                  <a:srgbClr val="0000FF"/>
                </a:solidFill>
                <a:cs typeface="Arial" panose="020B0604020202020204" pitchFamily="34" charset="0"/>
              </a:rPr>
              <a:t>í</a:t>
            </a:r>
            <a:r>
              <a:rPr kumimoji="1" lang="en-US" altLang="en-US" sz="2500">
                <a:solidFill>
                  <a:srgbClr val="0000FF"/>
                </a:solidFill>
                <a:cs typeface="Arial" panose="020B0604020202020204" pitchFamily="34" charset="0"/>
              </a:rPr>
              <a:t>a</a:t>
            </a:r>
          </a:p>
        </p:txBody>
      </p:sp>
      <p:sp>
        <p:nvSpPr>
          <p:cNvPr id="224264" name="Text Box 8">
            <a:extLst>
              <a:ext uri="{FF2B5EF4-FFF2-40B4-BE49-F238E27FC236}">
                <a16:creationId xmlns:a16="http://schemas.microsoft.com/office/drawing/2014/main" id="{02576A01-224E-478F-A0B0-827DEB9BF57D}"/>
              </a:ext>
            </a:extLst>
          </p:cNvPr>
          <p:cNvSpPr txBox="1">
            <a:spLocks noChangeArrowheads="1"/>
          </p:cNvSpPr>
          <p:nvPr/>
        </p:nvSpPr>
        <p:spPr bwMode="auto">
          <a:xfrm>
            <a:off x="6553200" y="5638800"/>
            <a:ext cx="1676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a:spcBef>
                <a:spcPct val="50000"/>
              </a:spcBef>
            </a:pPr>
            <a:r>
              <a:rPr kumimoji="1" lang="en-US" altLang="en-US" sz="2500">
                <a:solidFill>
                  <a:srgbClr val="0000FF"/>
                </a:solidFill>
                <a:cs typeface="Arial" panose="020B0604020202020204" pitchFamily="34" charset="0"/>
              </a:rPr>
              <a:t>Cây lúa</a:t>
            </a:r>
          </a:p>
        </p:txBody>
      </p:sp>
      <p:sp>
        <p:nvSpPr>
          <p:cNvPr id="224265" name="Text Box 9">
            <a:extLst>
              <a:ext uri="{FF2B5EF4-FFF2-40B4-BE49-F238E27FC236}">
                <a16:creationId xmlns:a16="http://schemas.microsoft.com/office/drawing/2014/main" id="{D5FF3AC0-927C-43AD-B679-033A42C01F9C}"/>
              </a:ext>
            </a:extLst>
          </p:cNvPr>
          <p:cNvSpPr txBox="1">
            <a:spLocks noChangeArrowheads="1"/>
          </p:cNvSpPr>
          <p:nvPr/>
        </p:nvSpPr>
        <p:spPr bwMode="auto">
          <a:xfrm>
            <a:off x="3581400" y="6096000"/>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a:spcBef>
                <a:spcPct val="50000"/>
              </a:spcBef>
            </a:pPr>
            <a:r>
              <a:rPr lang="en-US" altLang="en-US" sz="4000">
                <a:solidFill>
                  <a:srgbClr val="FF0000"/>
                </a:solidFill>
                <a:cs typeface="Arial" panose="020B0604020202020204" pitchFamily="34" charset="0"/>
              </a:rPr>
              <a:t>Cây lúa</a:t>
            </a:r>
          </a:p>
        </p:txBody>
      </p:sp>
      <p:sp>
        <p:nvSpPr>
          <p:cNvPr id="116746" name="Oval 10">
            <a:extLst>
              <a:ext uri="{FF2B5EF4-FFF2-40B4-BE49-F238E27FC236}">
                <a16:creationId xmlns:a16="http://schemas.microsoft.com/office/drawing/2014/main" id="{612DD7A7-CB94-4F2B-8360-8172E012FD49}"/>
              </a:ext>
            </a:extLst>
          </p:cNvPr>
          <p:cNvSpPr>
            <a:spLocks noChangeArrowheads="1"/>
          </p:cNvSpPr>
          <p:nvPr/>
        </p:nvSpPr>
        <p:spPr bwMode="auto">
          <a:xfrm>
            <a:off x="7620000" y="6324600"/>
            <a:ext cx="8382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262"/>
                                        </p:tgtEl>
                                        <p:attrNameLst>
                                          <p:attrName>style.visibility</p:attrName>
                                        </p:attrNameLst>
                                      </p:cBhvr>
                                      <p:to>
                                        <p:strVal val="visible"/>
                                      </p:to>
                                    </p:set>
                                    <p:animEffect transition="in" filter="blinds(horizontal)">
                                      <p:cBhvr>
                                        <p:cTn id="7" dur="500"/>
                                        <p:tgtEl>
                                          <p:spTgt spid="224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box(in)">
                                      <p:cBhvr>
                                        <p:cTn id="12" dur="500"/>
                                        <p:tgtEl>
                                          <p:spTgt spid="2242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4264"/>
                                        </p:tgtEl>
                                        <p:attrNameLst>
                                          <p:attrName>style.visibility</p:attrName>
                                        </p:attrNameLst>
                                      </p:cBhvr>
                                      <p:to>
                                        <p:strVal val="visible"/>
                                      </p:to>
                                    </p:set>
                                    <p:animEffect transition="in" filter="box(in)">
                                      <p:cBhvr>
                                        <p:cTn id="17" dur="500"/>
                                        <p:tgtEl>
                                          <p:spTgt spid="2242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224265"/>
                                        </p:tgtEl>
                                        <p:attrNameLst>
                                          <p:attrName>style.visibility</p:attrName>
                                        </p:attrNameLst>
                                      </p:cBhvr>
                                      <p:to>
                                        <p:strVal val="visible"/>
                                      </p:to>
                                    </p:set>
                                    <p:anim calcmode="discrete" valueType="clr">
                                      <p:cBhvr override="childStyle">
                                        <p:cTn id="22" dur="80"/>
                                        <p:tgtEl>
                                          <p:spTgt spid="22426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24265"/>
                                        </p:tgtEl>
                                        <p:attrNameLst>
                                          <p:attrName>fillcolor</p:attrName>
                                        </p:attrNameLst>
                                      </p:cBhvr>
                                      <p:tavLst>
                                        <p:tav tm="0">
                                          <p:val>
                                            <p:clrVal>
                                              <a:schemeClr val="accent2"/>
                                            </p:clrVal>
                                          </p:val>
                                        </p:tav>
                                        <p:tav tm="50000">
                                          <p:val>
                                            <p:clrVal>
                                              <a:schemeClr val="hlink"/>
                                            </p:clrVal>
                                          </p:val>
                                        </p:tav>
                                      </p:tavLst>
                                    </p:anim>
                                    <p:set>
                                      <p:cBhvr>
                                        <p:cTn id="24" dur="80"/>
                                        <p:tgtEl>
                                          <p:spTgt spid="2242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p:bldP spid="224263" grpId="0"/>
      <p:bldP spid="224264" grpId="0"/>
      <p:bldP spid="2242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A73D857-E363-4BD0-8782-ABFCFF3B8295}"/>
              </a:ext>
            </a:extLst>
          </p:cNvPr>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117763" name="Rectangle 3">
            <a:extLst>
              <a:ext uri="{FF2B5EF4-FFF2-40B4-BE49-F238E27FC236}">
                <a16:creationId xmlns:a16="http://schemas.microsoft.com/office/drawing/2014/main" id="{27BC54B6-07A2-4E84-B446-8538ADD93D6A}"/>
              </a:ext>
            </a:extLst>
          </p:cNvPr>
          <p:cNvSpPr>
            <a:spLocks noChangeArrowheads="1"/>
          </p:cNvSpPr>
          <p:nvPr/>
        </p:nvSpPr>
        <p:spPr bwMode="auto">
          <a:xfrm>
            <a:off x="152400" y="358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pic>
        <p:nvPicPr>
          <p:cNvPr id="117764" name="Picture 19" descr="Image result for anh cay dau phong">
            <a:extLst>
              <a:ext uri="{FF2B5EF4-FFF2-40B4-BE49-F238E27FC236}">
                <a16:creationId xmlns:a16="http://schemas.microsoft.com/office/drawing/2014/main" id="{FEEB2859-EB11-4C28-8482-4FF588413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352550"/>
            <a:ext cx="42862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27" descr="D:\The\the 2017-2018\HỘI THẢO MÔN TĐ\anh\tải xuống.jpg">
            <a:extLst>
              <a:ext uri="{FF2B5EF4-FFF2-40B4-BE49-F238E27FC236}">
                <a16:creationId xmlns:a16="http://schemas.microsoft.com/office/drawing/2014/main" id="{40FFA978-C3FC-4086-9227-45362B8D7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28" descr="D:\The\the 2017-2018\HỘI THẢO MÔN TĐ\anh\148056426993589-ngo02.jpg">
            <a:extLst>
              <a:ext uri="{FF2B5EF4-FFF2-40B4-BE49-F238E27FC236}">
                <a16:creationId xmlns:a16="http://schemas.microsoft.com/office/drawing/2014/main" id="{7522A0EA-CE5D-4A52-96A2-B4A932FC1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14800"/>
            <a:ext cx="426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29" descr="D:\The\the 2017-2018\HỘI THẢO MÔN TĐ\anh\bap.jpg">
            <a:extLst>
              <a:ext uri="{FF2B5EF4-FFF2-40B4-BE49-F238E27FC236}">
                <a16:creationId xmlns:a16="http://schemas.microsoft.com/office/drawing/2014/main" id="{97585C8D-DC31-4DA3-8409-7FD62F76E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114800"/>
            <a:ext cx="434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Bevel 29">
            <a:extLst>
              <a:ext uri="{FF2B5EF4-FFF2-40B4-BE49-F238E27FC236}">
                <a16:creationId xmlns:a16="http://schemas.microsoft.com/office/drawing/2014/main" id="{BDBB18D5-CE49-46FF-B13C-9791BEBD2939}"/>
              </a:ext>
            </a:extLst>
          </p:cNvPr>
          <p:cNvSpPr/>
          <p:nvPr/>
        </p:nvSpPr>
        <p:spPr>
          <a:xfrm>
            <a:off x="228600" y="1371600"/>
            <a:ext cx="457200" cy="533400"/>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0000FF"/>
                </a:solidFill>
              </a:rPr>
              <a:t>1</a:t>
            </a:r>
          </a:p>
        </p:txBody>
      </p:sp>
      <p:sp>
        <p:nvSpPr>
          <p:cNvPr id="31" name="Bevel 30">
            <a:extLst>
              <a:ext uri="{FF2B5EF4-FFF2-40B4-BE49-F238E27FC236}">
                <a16:creationId xmlns:a16="http://schemas.microsoft.com/office/drawing/2014/main" id="{AD02F284-5738-419E-8633-BDCCF172E792}"/>
              </a:ext>
            </a:extLst>
          </p:cNvPr>
          <p:cNvSpPr/>
          <p:nvPr/>
        </p:nvSpPr>
        <p:spPr>
          <a:xfrm>
            <a:off x="4572000" y="1447800"/>
            <a:ext cx="457200" cy="533400"/>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0000FF"/>
                </a:solidFill>
              </a:rPr>
              <a:t>2</a:t>
            </a:r>
          </a:p>
        </p:txBody>
      </p:sp>
      <p:sp>
        <p:nvSpPr>
          <p:cNvPr id="32" name="Bevel 31">
            <a:extLst>
              <a:ext uri="{FF2B5EF4-FFF2-40B4-BE49-F238E27FC236}">
                <a16:creationId xmlns:a16="http://schemas.microsoft.com/office/drawing/2014/main" id="{C333F72E-DC00-440F-8AEF-3C8B169F270B}"/>
              </a:ext>
            </a:extLst>
          </p:cNvPr>
          <p:cNvSpPr/>
          <p:nvPr/>
        </p:nvSpPr>
        <p:spPr>
          <a:xfrm>
            <a:off x="228600" y="4191000"/>
            <a:ext cx="457200" cy="533400"/>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0000FF"/>
                </a:solidFill>
              </a:rPr>
              <a:t>3</a:t>
            </a:r>
          </a:p>
        </p:txBody>
      </p:sp>
      <p:sp>
        <p:nvSpPr>
          <p:cNvPr id="33" name="Bevel 32">
            <a:extLst>
              <a:ext uri="{FF2B5EF4-FFF2-40B4-BE49-F238E27FC236}">
                <a16:creationId xmlns:a16="http://schemas.microsoft.com/office/drawing/2014/main" id="{49521AB6-055F-4617-ADC7-591A54368432}"/>
              </a:ext>
            </a:extLst>
          </p:cNvPr>
          <p:cNvSpPr/>
          <p:nvPr/>
        </p:nvSpPr>
        <p:spPr>
          <a:xfrm>
            <a:off x="4495800" y="4114800"/>
            <a:ext cx="457200" cy="533400"/>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0000FF"/>
                </a:solidFill>
              </a:rPr>
              <a:t>4</a:t>
            </a:r>
          </a:p>
        </p:txBody>
      </p:sp>
      <p:sp>
        <p:nvSpPr>
          <p:cNvPr id="27" name="TextBox 26">
            <a:extLst>
              <a:ext uri="{FF2B5EF4-FFF2-40B4-BE49-F238E27FC236}">
                <a16:creationId xmlns:a16="http://schemas.microsoft.com/office/drawing/2014/main" id="{0B381EF9-B1DC-44B6-A637-F57D37AD92C7}"/>
              </a:ext>
            </a:extLst>
          </p:cNvPr>
          <p:cNvSpPr txBox="1">
            <a:spLocks noChangeArrowheads="1"/>
          </p:cNvSpPr>
          <p:nvPr/>
        </p:nvSpPr>
        <p:spPr bwMode="auto">
          <a:xfrm>
            <a:off x="762000" y="3048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3200">
                <a:solidFill>
                  <a:srgbClr val="0000FF"/>
                </a:solidFill>
              </a:rPr>
              <a:t>Đây là những cây gì? Chúng được mọc lên từ đâu?</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19">
            <a:extLst>
              <a:ext uri="{FF2B5EF4-FFF2-40B4-BE49-F238E27FC236}">
                <a16:creationId xmlns:a16="http://schemas.microsoft.com/office/drawing/2014/main" id="{A90B114B-0CB8-4C11-AA81-63B91114F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tudent[1]">
            <a:extLst>
              <a:ext uri="{FF2B5EF4-FFF2-40B4-BE49-F238E27FC236}">
                <a16:creationId xmlns:a16="http://schemas.microsoft.com/office/drawing/2014/main" id="{E5C7A026-579A-4745-9094-16AF40837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367213"/>
            <a:ext cx="467677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17" descr="bird32">
            <a:extLst>
              <a:ext uri="{FF2B5EF4-FFF2-40B4-BE49-F238E27FC236}">
                <a16:creationId xmlns:a16="http://schemas.microsoft.com/office/drawing/2014/main" id="{0EF50769-6783-4507-9824-D6E8C5D04D8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3575" y="4049713"/>
            <a:ext cx="18081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10F6016-F8A9-4466-994E-BFB45CCA0A05}"/>
              </a:ext>
            </a:extLst>
          </p:cNvPr>
          <p:cNvSpPr/>
          <p:nvPr/>
        </p:nvSpPr>
        <p:spPr>
          <a:xfrm>
            <a:off x="228600" y="1902699"/>
            <a:ext cx="7239000" cy="1754326"/>
          </a:xfrm>
          <a:prstGeom prst="rect">
            <a:avLst/>
          </a:prstGeom>
          <a:noFill/>
        </p:spPr>
        <p:txBody>
          <a:bodyPr>
            <a:spAutoFit/>
            <a:scene3d>
              <a:camera prst="orthographicFront"/>
              <a:lightRig rig="threePt" dir="t"/>
            </a:scene3d>
            <a:sp3d extrusionH="57150">
              <a:bevelT w="38100" h="38100" prst="relaxedInset"/>
            </a:sp3d>
          </a:bodyPr>
          <a:lstStyle/>
          <a:p>
            <a:pPr algn="ctr">
              <a:defRPr/>
            </a:pPr>
            <a:r>
              <a:rPr lang="en-US" sz="5400" b="0" cap="all">
                <a:ln w="9000" cmpd="sng">
                  <a:solidFill>
                    <a:srgbClr val="8064A2">
                      <a:shade val="50000"/>
                      <a:satMod val="120000"/>
                    </a:srgbClr>
                  </a:solidFill>
                  <a:prstDash val="solid"/>
                </a:ln>
                <a:solidFill>
                  <a:srgbClr val="CC00CC"/>
                </a:solidFill>
                <a:effectLst>
                  <a:reflection blurRad="12700" stA="28000" endPos="45000" dist="1000" dir="5400000" sy="-100000" algn="bl" rotWithShape="0"/>
                </a:effectLst>
                <a:latin typeface="Arial" pitchFamily="34" charset="0"/>
              </a:rPr>
              <a:t>CHÀO TẠM BIỆT </a:t>
            </a:r>
          </a:p>
          <a:p>
            <a:pPr algn="ctr">
              <a:defRPr/>
            </a:pPr>
            <a:r>
              <a:rPr lang="en-US" sz="5400" b="0" cap="all">
                <a:ln w="9000" cmpd="sng">
                  <a:solidFill>
                    <a:srgbClr val="8064A2">
                      <a:shade val="50000"/>
                      <a:satMod val="120000"/>
                    </a:srgbClr>
                  </a:solidFill>
                  <a:prstDash val="solid"/>
                </a:ln>
                <a:solidFill>
                  <a:srgbClr val="CC00CC"/>
                </a:solidFill>
                <a:effectLst>
                  <a:reflection blurRad="12700" stA="28000" endPos="45000" dist="1000" dir="5400000" sy="-100000" algn="bl" rotWithShape="0"/>
                </a:effectLst>
                <a:latin typeface="Arial" pitchFamily="34" charset="0"/>
              </a:rPr>
              <a:t>CÁC </a:t>
            </a:r>
            <a:r>
              <a:rPr lang="en-US" sz="5400" b="0" cap="all" dirty="0">
                <a:ln w="9000" cmpd="sng">
                  <a:solidFill>
                    <a:srgbClr val="8064A2">
                      <a:shade val="50000"/>
                      <a:satMod val="120000"/>
                    </a:srgbClr>
                  </a:solidFill>
                  <a:prstDash val="solid"/>
                </a:ln>
                <a:solidFill>
                  <a:srgbClr val="CC00CC"/>
                </a:solidFill>
                <a:effectLst>
                  <a:reflection blurRad="12700" stA="28000" endPos="45000" dist="1000" dir="5400000" sy="-100000" algn="bl" rotWithShape="0"/>
                </a:effectLst>
                <a:latin typeface="Arial" pitchFamily="34" charset="0"/>
              </a:rPr>
              <a:t>EM!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repeatCount="indefinite"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from="(-#ppt_w/2)" to="(#ppt_x)" calcmode="lin" valueType="num">
                                      <p:cBhvr>
                                        <p:cTn id="7" dur="3000" fill="hold">
                                          <p:stCondLst>
                                            <p:cond delay="0"/>
                                          </p:stCondLst>
                                        </p:cTn>
                                        <p:tgtEl>
                                          <p:spTgt spid="2051"/>
                                        </p:tgtEl>
                                        <p:attrNameLst>
                                          <p:attrName>ppt_x</p:attrName>
                                        </p:attrNameLst>
                                      </p:cBhvr>
                                    </p:anim>
                                    <p:anim from="0" to="-1.0" calcmode="lin" valueType="num">
                                      <p:cBhvr>
                                        <p:cTn id="8" dur="1000" decel="50000" autoRev="1" fill="hold">
                                          <p:stCondLst>
                                            <p:cond delay="3000"/>
                                          </p:stCondLst>
                                        </p:cTn>
                                        <p:tgtEl>
                                          <p:spTgt spid="2051"/>
                                        </p:tgtEl>
                                        <p:attrNameLst>
                                          <p:attrName>xshear</p:attrName>
                                        </p:attrNameLst>
                                      </p:cBhvr>
                                    </p:anim>
                                    <p:animScale>
                                      <p:cBhvr>
                                        <p:cTn id="9" dur="1000" decel="100000" autoRev="1" fill="hold">
                                          <p:stCondLst>
                                            <p:cond delay="3000"/>
                                          </p:stCondLst>
                                        </p:cTn>
                                        <p:tgtEl>
                                          <p:spTgt spid="2051"/>
                                        </p:tgtEl>
                                      </p:cBhvr>
                                      <p:from x="100000" y="100000"/>
                                      <p:to x="80000" y="100000"/>
                                    </p:animScale>
                                    <p:anim by="(#ppt_h/3+#ppt_w*0.1)" calcmode="lin" valueType="num">
                                      <p:cBhvr additive="sum">
                                        <p:cTn id="10" dur="1000" decel="100000" autoRev="1" fill="hold">
                                          <p:stCondLst>
                                            <p:cond delay="3000"/>
                                          </p:stCondLst>
                                        </p:cTn>
                                        <p:tgtEl>
                                          <p:spTgt spid="2051"/>
                                        </p:tgtEl>
                                        <p:attrNameLst>
                                          <p:attrName>ppt_x</p:attrName>
                                        </p:attrNameLst>
                                      </p:cBhvr>
                                    </p:anim>
                                  </p:childTnLst>
                                </p:cTn>
                              </p:par>
                            </p:childTnLst>
                          </p:cTn>
                        </p:par>
                        <p:par>
                          <p:cTn id="11" fill="hold" nodeType="afterGroup">
                            <p:stCondLst>
                              <p:cond delay="5000"/>
                            </p:stCondLst>
                            <p:childTnLst>
                              <p:par>
                                <p:cTn id="12" presetID="0" presetClass="path" presetSubtype="0" repeatCount="indefinite" accel="50000" decel="50000" fill="hold" nodeType="afterEffect">
                                  <p:stCondLst>
                                    <p:cond delay="0"/>
                                  </p:stCondLst>
                                  <p:childTnLst>
                                    <p:animMotion origin="layout" path="M 0.25 4.44444E-6 C 0.00191 -0.00116 -0.24618 -0.00232 -0.24583 -0.00556 C -0.24548 -0.0088 0.25348 -0.01575 0.25209 -0.01945 C 0.2507 -0.02315 -0.21111 -0.02639 -0.25416 -0.02778 C -0.29722 -0.02917 -0.15173 -0.02848 -0.00625 -0.02778 " pathEditMode="relative" ptsTypes="aaaaA">
                                      <p:cBhvr>
                                        <p:cTn id="13" dur="5000" fill="hold"/>
                                        <p:tgtEl>
                                          <p:spTgt spid="20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D:\SOA\Khung nen bieu tuong\Khung nen bieu tuong\[Muare.asia]-FramesChildrenVol34\muare.asia - babyvol34 - 4.png">
            <a:extLst>
              <a:ext uri="{FF2B5EF4-FFF2-40B4-BE49-F238E27FC236}">
                <a16:creationId xmlns:a16="http://schemas.microsoft.com/office/drawing/2014/main" id="{738B1215-0961-41E9-A43B-A56E9FCF8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a:extLst>
              <a:ext uri="{FF2B5EF4-FFF2-40B4-BE49-F238E27FC236}">
                <a16:creationId xmlns:a16="http://schemas.microsoft.com/office/drawing/2014/main" id="{C90D75FA-9C74-4DF8-B830-8A7F7FEF079E}"/>
              </a:ext>
            </a:extLst>
          </p:cNvPr>
          <p:cNvSpPr>
            <a:spLocks noChangeArrowheads="1" noChangeShapeType="1" noTextEdit="1"/>
          </p:cNvSpPr>
          <p:nvPr/>
        </p:nvSpPr>
        <p:spPr bwMode="auto">
          <a:xfrm>
            <a:off x="3657600" y="3054350"/>
            <a:ext cx="4038600" cy="774700"/>
          </a:xfrm>
          <a:prstGeom prst="rect">
            <a:avLst/>
          </a:prstGeom>
        </p:spPr>
        <p:txBody>
          <a:bodyPr wrap="none" fromWordArt="1">
            <a:prstTxWarp prst="textPlain">
              <a:avLst>
                <a:gd name="adj" fmla="val 50000"/>
              </a:avLst>
            </a:prstTxWarp>
          </a:bodyPr>
          <a:lstStyle/>
          <a:p>
            <a:pPr algn="ctr"/>
            <a:r>
              <a:rPr lang="en-US" sz="5400"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FFC9F2D-F72A-431C-A625-3C309317C644}"/>
              </a:ext>
            </a:extLst>
          </p:cNvPr>
          <p:cNvSpPr>
            <a:spLocks noChangeArrowheads="1"/>
          </p:cNvSpPr>
          <p:nvPr>
            <p:ph type="title"/>
          </p:nvPr>
        </p:nvSpPr>
        <p:spPr bwMode="auto">
          <a:xfrm>
            <a:off x="2209800" y="2209800"/>
            <a:ext cx="7315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a:solidFill>
                  <a:srgbClr val="FF0066"/>
                </a:solidFill>
                <a:latin typeface="Times New Roman" panose="02020603050405020304" pitchFamily="18" charset="0"/>
              </a:rPr>
              <a:t>Chọn</a:t>
            </a:r>
            <a:r>
              <a:rPr lang="en-US" altLang="en-US" sz="2800">
                <a:latin typeface="Times New Roman" panose="02020603050405020304" pitchFamily="18" charset="0"/>
              </a:rPr>
              <a:t> </a:t>
            </a:r>
            <a:r>
              <a:rPr lang="en-US" altLang="en-US" sz="2800">
                <a:solidFill>
                  <a:srgbClr val="FF0066"/>
                </a:solidFill>
                <a:latin typeface="Times New Roman" panose="02020603050405020304" pitchFamily="18" charset="0"/>
              </a:rPr>
              <a:t>chữ cái trước câu trả lời đúng:</a:t>
            </a:r>
          </a:p>
        </p:txBody>
      </p:sp>
      <p:sp>
        <p:nvSpPr>
          <p:cNvPr id="102403" name="Rectangle 3">
            <a:extLst>
              <a:ext uri="{FF2B5EF4-FFF2-40B4-BE49-F238E27FC236}">
                <a16:creationId xmlns:a16="http://schemas.microsoft.com/office/drawing/2014/main" id="{65380664-0C4C-4385-9758-A2A3C1FDB186}"/>
              </a:ext>
            </a:extLst>
          </p:cNvPr>
          <p:cNvSpPr>
            <a:spLocks noChangeArrowheads="1"/>
          </p:cNvSpPr>
          <p:nvPr>
            <p:ph type="body" idx="1"/>
          </p:nvPr>
        </p:nvSpPr>
        <p:spPr bwMode="auto">
          <a:xfrm>
            <a:off x="609600" y="2438400"/>
            <a:ext cx="7986713"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b="1">
                <a:solidFill>
                  <a:srgbClr val="000066"/>
                </a:solidFill>
                <a:latin typeface="HP001 5 hàng" pitchFamily="34" charset="0"/>
              </a:rPr>
              <a:t> </a:t>
            </a:r>
          </a:p>
          <a:p>
            <a:pPr marL="0" indent="0" eaLnBrk="1" hangingPunct="1">
              <a:buFontTx/>
              <a:buNone/>
            </a:pPr>
            <a:r>
              <a:rPr lang="en-US" altLang="en-US" sz="2800">
                <a:solidFill>
                  <a:srgbClr val="000066"/>
                </a:solidFill>
                <a:latin typeface="Times New Roman" panose="02020603050405020304" pitchFamily="18" charset="0"/>
              </a:rPr>
              <a:t>     </a:t>
            </a:r>
            <a:r>
              <a:rPr lang="en-US" altLang="en-US" sz="2800" b="1">
                <a:solidFill>
                  <a:srgbClr val="000066"/>
                </a:solidFill>
                <a:latin typeface="Times New Roman" panose="02020603050405020304" pitchFamily="18" charset="0"/>
              </a:rPr>
              <a:t>1. Hiện tượng đầu nhụy nhận được những hạt phấn của nhị gọi là gì?</a:t>
            </a:r>
          </a:p>
          <a:p>
            <a:pPr marL="0" indent="0" eaLnBrk="1" hangingPunct="1">
              <a:buFontTx/>
              <a:buNone/>
            </a:pPr>
            <a:endParaRPr lang="en-US" altLang="en-US" sz="2800" b="1">
              <a:solidFill>
                <a:srgbClr val="000066"/>
              </a:solidFill>
              <a:latin typeface="Times New Roman" panose="02020603050405020304" pitchFamily="18" charset="0"/>
            </a:endParaRPr>
          </a:p>
          <a:p>
            <a:pPr marL="0" indent="0" eaLnBrk="1" hangingPunct="1">
              <a:buFontTx/>
              <a:buNone/>
            </a:pPr>
            <a:r>
              <a:rPr lang="en-US" altLang="en-US" sz="2800">
                <a:solidFill>
                  <a:srgbClr val="000066"/>
                </a:solidFill>
                <a:latin typeface="Times New Roman" panose="02020603050405020304" pitchFamily="18" charset="0"/>
              </a:rPr>
              <a:t>                a.   Sự thụ phấn.</a:t>
            </a:r>
          </a:p>
          <a:p>
            <a:pPr marL="0" indent="0" eaLnBrk="1" hangingPunct="1">
              <a:buFontTx/>
              <a:buNone/>
            </a:pPr>
            <a:endParaRPr lang="en-US" altLang="en-US" sz="2800">
              <a:solidFill>
                <a:srgbClr val="000066"/>
              </a:solidFill>
              <a:latin typeface="Times New Roman" panose="02020603050405020304" pitchFamily="18" charset="0"/>
            </a:endParaRPr>
          </a:p>
          <a:p>
            <a:pPr marL="0" indent="0" eaLnBrk="1" hangingPunct="1">
              <a:buFontTx/>
              <a:buNone/>
            </a:pPr>
            <a:r>
              <a:rPr lang="en-US" altLang="en-US" sz="2800">
                <a:solidFill>
                  <a:srgbClr val="000066"/>
                </a:solidFill>
                <a:latin typeface="Times New Roman" panose="02020603050405020304" pitchFamily="18" charset="0"/>
              </a:rPr>
              <a:t>                b.   Sự thụ tinh.</a:t>
            </a:r>
          </a:p>
          <a:p>
            <a:pPr marL="0" indent="0" eaLnBrk="1" hangingPunct="1">
              <a:spcBef>
                <a:spcPct val="0"/>
              </a:spcBef>
              <a:buFontTx/>
              <a:buNone/>
            </a:pPr>
            <a:endParaRPr lang="en-US" altLang="en-US" sz="2800">
              <a:solidFill>
                <a:srgbClr val="000066"/>
              </a:solidFill>
              <a:latin typeface="Times New Roman" panose="02020603050405020304" pitchFamily="18" charset="0"/>
            </a:endParaRPr>
          </a:p>
        </p:txBody>
      </p:sp>
      <p:sp>
        <p:nvSpPr>
          <p:cNvPr id="204806" name="Oval 6">
            <a:extLst>
              <a:ext uri="{FF2B5EF4-FFF2-40B4-BE49-F238E27FC236}">
                <a16:creationId xmlns:a16="http://schemas.microsoft.com/office/drawing/2014/main" id="{7A654473-4441-4847-AB81-7C330568C9F1}"/>
              </a:ext>
            </a:extLst>
          </p:cNvPr>
          <p:cNvSpPr>
            <a:spLocks noChangeArrowheads="1"/>
          </p:cNvSpPr>
          <p:nvPr/>
        </p:nvSpPr>
        <p:spPr bwMode="auto">
          <a:xfrm>
            <a:off x="1905000" y="4419600"/>
            <a:ext cx="533400" cy="6381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grpSp>
        <p:nvGrpSpPr>
          <p:cNvPr id="102405" name="Group 10">
            <a:extLst>
              <a:ext uri="{FF2B5EF4-FFF2-40B4-BE49-F238E27FC236}">
                <a16:creationId xmlns:a16="http://schemas.microsoft.com/office/drawing/2014/main" id="{474A1CD6-736E-4840-80C6-7FDD7604403A}"/>
              </a:ext>
            </a:extLst>
          </p:cNvPr>
          <p:cNvGrpSpPr>
            <a:grpSpLocks/>
          </p:cNvGrpSpPr>
          <p:nvPr/>
        </p:nvGrpSpPr>
        <p:grpSpPr bwMode="auto">
          <a:xfrm>
            <a:off x="7515225" y="657225"/>
            <a:ext cx="1066800" cy="950913"/>
            <a:chOff x="4608" y="222"/>
            <a:chExt cx="864" cy="926"/>
          </a:xfrm>
        </p:grpSpPr>
        <p:sp>
          <p:nvSpPr>
            <p:cNvPr id="102423" name="Oval 11">
              <a:extLst>
                <a:ext uri="{FF2B5EF4-FFF2-40B4-BE49-F238E27FC236}">
                  <a16:creationId xmlns:a16="http://schemas.microsoft.com/office/drawing/2014/main" id="{0C202855-91DC-40AD-8583-211542AEB62C}"/>
                </a:ext>
              </a:extLst>
            </p:cNvPr>
            <p:cNvSpPr>
              <a:spLocks noChangeArrowheads="1"/>
            </p:cNvSpPr>
            <p:nvPr/>
          </p:nvSpPr>
          <p:spPr bwMode="gray">
            <a:xfrm rot="10800000">
              <a:off x="4608" y="222"/>
              <a:ext cx="864" cy="92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sp>
          <p:nvSpPr>
            <p:cNvPr id="102424" name="Oval 12">
              <a:extLst>
                <a:ext uri="{FF2B5EF4-FFF2-40B4-BE49-F238E27FC236}">
                  <a16:creationId xmlns:a16="http://schemas.microsoft.com/office/drawing/2014/main" id="{277D0D91-95C4-4E49-A33B-706295E18A66}"/>
                </a:ext>
              </a:extLst>
            </p:cNvPr>
            <p:cNvSpPr>
              <a:spLocks noChangeArrowheads="1"/>
            </p:cNvSpPr>
            <p:nvPr/>
          </p:nvSpPr>
          <p:spPr bwMode="gray">
            <a:xfrm rot="10800000">
              <a:off x="4656" y="288"/>
              <a:ext cx="768" cy="79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grpSp>
      <p:sp>
        <p:nvSpPr>
          <p:cNvPr id="204813" name="Oval 13">
            <a:extLst>
              <a:ext uri="{FF2B5EF4-FFF2-40B4-BE49-F238E27FC236}">
                <a16:creationId xmlns:a16="http://schemas.microsoft.com/office/drawing/2014/main" id="{E12E7DE6-ED2C-444F-BCFA-14856C3048A5}"/>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10</a:t>
            </a:r>
          </a:p>
        </p:txBody>
      </p:sp>
      <p:sp>
        <p:nvSpPr>
          <p:cNvPr id="204814" name="Oval 14">
            <a:extLst>
              <a:ext uri="{FF2B5EF4-FFF2-40B4-BE49-F238E27FC236}">
                <a16:creationId xmlns:a16="http://schemas.microsoft.com/office/drawing/2014/main" id="{28CFA55D-1251-44F5-9111-FCD9650501A3}"/>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9</a:t>
            </a:r>
          </a:p>
        </p:txBody>
      </p:sp>
      <p:sp>
        <p:nvSpPr>
          <p:cNvPr id="204815" name="Oval 15">
            <a:extLst>
              <a:ext uri="{FF2B5EF4-FFF2-40B4-BE49-F238E27FC236}">
                <a16:creationId xmlns:a16="http://schemas.microsoft.com/office/drawing/2014/main" id="{CD080321-F530-4FF6-BE9B-CD73784C3E35}"/>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8</a:t>
            </a:r>
          </a:p>
        </p:txBody>
      </p:sp>
      <p:sp>
        <p:nvSpPr>
          <p:cNvPr id="204816" name="Oval 16">
            <a:extLst>
              <a:ext uri="{FF2B5EF4-FFF2-40B4-BE49-F238E27FC236}">
                <a16:creationId xmlns:a16="http://schemas.microsoft.com/office/drawing/2014/main" id="{00A34F4A-27D1-4510-A793-E098BB992306}"/>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7</a:t>
            </a:r>
          </a:p>
        </p:txBody>
      </p:sp>
      <p:sp>
        <p:nvSpPr>
          <p:cNvPr id="204817" name="Oval 17">
            <a:extLst>
              <a:ext uri="{FF2B5EF4-FFF2-40B4-BE49-F238E27FC236}">
                <a16:creationId xmlns:a16="http://schemas.microsoft.com/office/drawing/2014/main" id="{6857CD2C-9B46-4626-BBCD-8C21EE66DF91}"/>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6</a:t>
            </a:r>
          </a:p>
        </p:txBody>
      </p:sp>
      <p:sp>
        <p:nvSpPr>
          <p:cNvPr id="204818" name="Oval 18">
            <a:extLst>
              <a:ext uri="{FF2B5EF4-FFF2-40B4-BE49-F238E27FC236}">
                <a16:creationId xmlns:a16="http://schemas.microsoft.com/office/drawing/2014/main" id="{C528B0EC-4741-440B-BCBB-560F30FA6FEB}"/>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5</a:t>
            </a:r>
          </a:p>
        </p:txBody>
      </p:sp>
      <p:sp>
        <p:nvSpPr>
          <p:cNvPr id="204819" name="Oval 19">
            <a:extLst>
              <a:ext uri="{FF2B5EF4-FFF2-40B4-BE49-F238E27FC236}">
                <a16:creationId xmlns:a16="http://schemas.microsoft.com/office/drawing/2014/main" id="{FCAC968F-49B2-4589-8759-C17B6CB5DE73}"/>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4</a:t>
            </a:r>
          </a:p>
        </p:txBody>
      </p:sp>
      <p:sp>
        <p:nvSpPr>
          <p:cNvPr id="204820" name="Oval 20">
            <a:extLst>
              <a:ext uri="{FF2B5EF4-FFF2-40B4-BE49-F238E27FC236}">
                <a16:creationId xmlns:a16="http://schemas.microsoft.com/office/drawing/2014/main" id="{8CD1D382-23BF-4EB4-8044-0A4BDAF5165A}"/>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3</a:t>
            </a:r>
          </a:p>
        </p:txBody>
      </p:sp>
      <p:sp>
        <p:nvSpPr>
          <p:cNvPr id="204821" name="Oval 21">
            <a:extLst>
              <a:ext uri="{FF2B5EF4-FFF2-40B4-BE49-F238E27FC236}">
                <a16:creationId xmlns:a16="http://schemas.microsoft.com/office/drawing/2014/main" id="{4C38C200-0704-4C73-8E28-30AB1F8A0E8C}"/>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2</a:t>
            </a:r>
          </a:p>
        </p:txBody>
      </p:sp>
      <p:sp>
        <p:nvSpPr>
          <p:cNvPr id="204822" name="Oval 22">
            <a:extLst>
              <a:ext uri="{FF2B5EF4-FFF2-40B4-BE49-F238E27FC236}">
                <a16:creationId xmlns:a16="http://schemas.microsoft.com/office/drawing/2014/main" id="{1D5BFFCE-5A24-4011-B8DE-C4AC4B07E560}"/>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a:t>
            </a:r>
          </a:p>
        </p:txBody>
      </p:sp>
      <p:sp>
        <p:nvSpPr>
          <p:cNvPr id="204823" name="Oval 23">
            <a:extLst>
              <a:ext uri="{FF2B5EF4-FFF2-40B4-BE49-F238E27FC236}">
                <a16:creationId xmlns:a16="http://schemas.microsoft.com/office/drawing/2014/main" id="{16DBE9C5-D761-415F-B77E-107FB35D336B}"/>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14</a:t>
            </a:r>
          </a:p>
        </p:txBody>
      </p:sp>
      <p:sp>
        <p:nvSpPr>
          <p:cNvPr id="204824" name="Oval 24">
            <a:extLst>
              <a:ext uri="{FF2B5EF4-FFF2-40B4-BE49-F238E27FC236}">
                <a16:creationId xmlns:a16="http://schemas.microsoft.com/office/drawing/2014/main" id="{6FDA5C97-A3A8-4B12-8DB1-7EEA3D1D4A59}"/>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13</a:t>
            </a:r>
          </a:p>
        </p:txBody>
      </p:sp>
      <p:sp>
        <p:nvSpPr>
          <p:cNvPr id="204825" name="Oval 25">
            <a:extLst>
              <a:ext uri="{FF2B5EF4-FFF2-40B4-BE49-F238E27FC236}">
                <a16:creationId xmlns:a16="http://schemas.microsoft.com/office/drawing/2014/main" id="{4612F849-2172-4C2A-9B1D-030803EFD727}"/>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12</a:t>
            </a:r>
          </a:p>
        </p:txBody>
      </p:sp>
      <p:sp>
        <p:nvSpPr>
          <p:cNvPr id="204826" name="Oval 26">
            <a:extLst>
              <a:ext uri="{FF2B5EF4-FFF2-40B4-BE49-F238E27FC236}">
                <a16:creationId xmlns:a16="http://schemas.microsoft.com/office/drawing/2014/main" id="{7779A22F-7617-4A89-A169-240D045A7F47}"/>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11</a:t>
            </a:r>
          </a:p>
        </p:txBody>
      </p:sp>
      <p:sp>
        <p:nvSpPr>
          <p:cNvPr id="204827" name="Oval 27">
            <a:extLst>
              <a:ext uri="{FF2B5EF4-FFF2-40B4-BE49-F238E27FC236}">
                <a16:creationId xmlns:a16="http://schemas.microsoft.com/office/drawing/2014/main" id="{DF470BF4-066A-4205-A214-41B05B54DD52}"/>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15</a:t>
            </a:r>
          </a:p>
        </p:txBody>
      </p:sp>
      <p:sp>
        <p:nvSpPr>
          <p:cNvPr id="204828" name="Oval 28">
            <a:extLst>
              <a:ext uri="{FF2B5EF4-FFF2-40B4-BE49-F238E27FC236}">
                <a16:creationId xmlns:a16="http://schemas.microsoft.com/office/drawing/2014/main" id="{CF3F2688-FBBD-4E9D-87BE-05FB36E26786}"/>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FFFF00"/>
                </a:solidFill>
                <a:effectLst>
                  <a:outerShdw blurRad="38100" dist="38100" dir="2700000" algn="tl">
                    <a:srgbClr val="000000"/>
                  </a:outerShdw>
                </a:effectLst>
                <a:cs typeface="Arial" charset="0"/>
              </a:rPr>
              <a:t>0</a:t>
            </a:r>
          </a:p>
        </p:txBody>
      </p:sp>
      <p:sp>
        <p:nvSpPr>
          <p:cNvPr id="204829" name="Oval 29">
            <a:extLst>
              <a:ext uri="{FF2B5EF4-FFF2-40B4-BE49-F238E27FC236}">
                <a16:creationId xmlns:a16="http://schemas.microsoft.com/office/drawing/2014/main" id="{E748AE40-09EC-4881-BA0F-2548526B7DE0}"/>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06"/>
                                        </p:tgtEl>
                                        <p:attrNameLst>
                                          <p:attrName>style.visibility</p:attrName>
                                        </p:attrNameLst>
                                      </p:cBhvr>
                                      <p:to>
                                        <p:strVal val="visible"/>
                                      </p:to>
                                    </p:set>
                                    <p:animEffect transition="in" filter="wipe(down)">
                                      <p:cBhvr>
                                        <p:cTn id="7" dur="500"/>
                                        <p:tgtEl>
                                          <p:spTgt spid="2048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0482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3" presetClass="exit" presetSubtype="32" fill="hold" grpId="0" nodeType="clickEffect">
                                  <p:stCondLst>
                                    <p:cond delay="0"/>
                                  </p:stCondLst>
                                  <p:childTnLst>
                                    <p:anim calcmode="lin" valueType="num">
                                      <p:cBhvr>
                                        <p:cTn id="12" dur="500"/>
                                        <p:tgtEl>
                                          <p:spTgt spid="204829"/>
                                        </p:tgtEl>
                                        <p:attrNameLst>
                                          <p:attrName>ppt_w</p:attrName>
                                        </p:attrNameLst>
                                      </p:cBhvr>
                                      <p:tavLst>
                                        <p:tav tm="0">
                                          <p:val>
                                            <p:strVal val="ppt_w"/>
                                          </p:val>
                                        </p:tav>
                                        <p:tav tm="100000">
                                          <p:val>
                                            <p:fltVal val="0"/>
                                          </p:val>
                                        </p:tav>
                                      </p:tavLst>
                                    </p:anim>
                                    <p:anim calcmode="lin" valueType="num">
                                      <p:cBhvr>
                                        <p:cTn id="13" dur="500"/>
                                        <p:tgtEl>
                                          <p:spTgt spid="204829"/>
                                        </p:tgtEl>
                                        <p:attrNameLst>
                                          <p:attrName>ppt_h</p:attrName>
                                        </p:attrNameLst>
                                      </p:cBhvr>
                                      <p:tavLst>
                                        <p:tav tm="0">
                                          <p:val>
                                            <p:strVal val="ppt_h"/>
                                          </p:val>
                                        </p:tav>
                                        <p:tav tm="100000">
                                          <p:val>
                                            <p:fltVal val="0"/>
                                          </p:val>
                                        </p:tav>
                                      </p:tavLst>
                                    </p:anim>
                                    <p:set>
                                      <p:cBhvr>
                                        <p:cTn id="14" dur="1" fill="hold">
                                          <p:stCondLst>
                                            <p:cond delay="499"/>
                                          </p:stCondLst>
                                        </p:cTn>
                                        <p:tgtEl>
                                          <p:spTgt spid="204829"/>
                                        </p:tgtEl>
                                        <p:attrNameLst>
                                          <p:attrName>style.visibility</p:attrName>
                                        </p:attrNameLst>
                                      </p:cBhvr>
                                      <p:to>
                                        <p:strVal val="hidden"/>
                                      </p:to>
                                    </p:set>
                                  </p:childTnLst>
                                </p:cTn>
                              </p:par>
                            </p:childTnLst>
                          </p:cTn>
                        </p:par>
                        <p:par>
                          <p:cTn id="15" fill="hold" nodeType="afterGroup">
                            <p:stCondLst>
                              <p:cond delay="500"/>
                            </p:stCondLst>
                            <p:childTnLst>
                              <p:par>
                                <p:cTn id="16" presetID="11" presetClass="entr" presetSubtype="0" fill="hold" grpId="0" nodeType="afterEffect">
                                  <p:stCondLst>
                                    <p:cond delay="0"/>
                                  </p:stCondLst>
                                  <p:childTnLst>
                                    <p:set>
                                      <p:cBhvr>
                                        <p:cTn id="17" dur="1000">
                                          <p:stCondLst>
                                            <p:cond delay="0"/>
                                          </p:stCondLst>
                                        </p:cTn>
                                        <p:tgtEl>
                                          <p:spTgt spid="20482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ding.wav"/>
                                        </p:tgtEl>
                                      </p:cMediaNode>
                                    </p:audio>
                                  </p:subTnLst>
                                </p:cTn>
                              </p:par>
                            </p:childTnLst>
                          </p:cTn>
                        </p:par>
                        <p:par>
                          <p:cTn id="18" fill="hold" nodeType="afterGroup">
                            <p:stCondLst>
                              <p:cond delay="1500"/>
                            </p:stCondLst>
                            <p:childTnLst>
                              <p:par>
                                <p:cTn id="19" presetID="11" presetClass="entr" presetSubtype="0" fill="hold" grpId="0" nodeType="afterEffect">
                                  <p:stCondLst>
                                    <p:cond delay="0"/>
                                  </p:stCondLst>
                                  <p:childTnLst>
                                    <p:set>
                                      <p:cBhvr>
                                        <p:cTn id="20" dur="1000">
                                          <p:stCondLst>
                                            <p:cond delay="0"/>
                                          </p:stCondLst>
                                        </p:cTn>
                                        <p:tgtEl>
                                          <p:spTgt spid="204823"/>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ding.wav"/>
                                        </p:tgtEl>
                                      </p:cMediaNode>
                                    </p:audio>
                                  </p:subTnLst>
                                </p:cTn>
                              </p:par>
                            </p:childTnLst>
                          </p:cTn>
                        </p:par>
                        <p:par>
                          <p:cTn id="21" fill="hold" nodeType="afterGroup">
                            <p:stCondLst>
                              <p:cond delay="2500"/>
                            </p:stCondLst>
                            <p:childTnLst>
                              <p:par>
                                <p:cTn id="22" presetID="11" presetClass="entr" presetSubtype="0" fill="hold" grpId="0" nodeType="afterEffect">
                                  <p:stCondLst>
                                    <p:cond delay="0"/>
                                  </p:stCondLst>
                                  <p:childTnLst>
                                    <p:set>
                                      <p:cBhvr>
                                        <p:cTn id="23" dur="1000">
                                          <p:stCondLst>
                                            <p:cond delay="0"/>
                                          </p:stCondLst>
                                        </p:cTn>
                                        <p:tgtEl>
                                          <p:spTgt spid="20482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ding.wav"/>
                                        </p:tgtEl>
                                      </p:cMediaNode>
                                    </p:audio>
                                  </p:subTnLst>
                                </p:cTn>
                              </p:par>
                            </p:childTnLst>
                          </p:cTn>
                        </p:par>
                        <p:par>
                          <p:cTn id="24" fill="hold" nodeType="afterGroup">
                            <p:stCondLst>
                              <p:cond delay="3500"/>
                            </p:stCondLst>
                            <p:childTnLst>
                              <p:par>
                                <p:cTn id="25" presetID="11" presetClass="entr" presetSubtype="0" fill="hold" grpId="0" nodeType="afterEffect">
                                  <p:stCondLst>
                                    <p:cond delay="0"/>
                                  </p:stCondLst>
                                  <p:childTnLst>
                                    <p:set>
                                      <p:cBhvr>
                                        <p:cTn id="26" dur="1000">
                                          <p:stCondLst>
                                            <p:cond delay="0"/>
                                          </p:stCondLst>
                                        </p:cTn>
                                        <p:tgtEl>
                                          <p:spTgt spid="20482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ding.wav"/>
                                        </p:tgtEl>
                                      </p:cMediaNode>
                                    </p:audio>
                                  </p:subTnLst>
                                </p:cTn>
                              </p:par>
                            </p:childTnLst>
                          </p:cTn>
                        </p:par>
                        <p:par>
                          <p:cTn id="27" fill="hold" nodeType="afterGroup">
                            <p:stCondLst>
                              <p:cond delay="4500"/>
                            </p:stCondLst>
                            <p:childTnLst>
                              <p:par>
                                <p:cTn id="28" presetID="11" presetClass="entr" presetSubtype="0" fill="hold" grpId="0" nodeType="afterEffect">
                                  <p:stCondLst>
                                    <p:cond delay="0"/>
                                  </p:stCondLst>
                                  <p:childTnLst>
                                    <p:set>
                                      <p:cBhvr>
                                        <p:cTn id="29" dur="1000">
                                          <p:stCondLst>
                                            <p:cond delay="0"/>
                                          </p:stCondLst>
                                        </p:cTn>
                                        <p:tgtEl>
                                          <p:spTgt spid="204826"/>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ding.wav"/>
                                        </p:tgtEl>
                                      </p:cMediaNode>
                                    </p:audio>
                                  </p:subTnLst>
                                </p:cTn>
                              </p:par>
                            </p:childTnLst>
                          </p:cTn>
                        </p:par>
                        <p:par>
                          <p:cTn id="30" fill="hold" nodeType="afterGroup">
                            <p:stCondLst>
                              <p:cond delay="5500"/>
                            </p:stCondLst>
                            <p:childTnLst>
                              <p:par>
                                <p:cTn id="31" presetID="11" presetClass="entr" presetSubtype="0" fill="hold" grpId="0" nodeType="afterEffect">
                                  <p:stCondLst>
                                    <p:cond delay="0"/>
                                  </p:stCondLst>
                                  <p:childTnLst>
                                    <p:set>
                                      <p:cBhvr>
                                        <p:cTn id="32" dur="1000">
                                          <p:stCondLst>
                                            <p:cond delay="0"/>
                                          </p:stCondLst>
                                        </p:cTn>
                                        <p:tgtEl>
                                          <p:spTgt spid="2048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ding.wav"/>
                                        </p:tgtEl>
                                      </p:cMediaNode>
                                    </p:audio>
                                  </p:subTnLst>
                                </p:cTn>
                              </p:par>
                            </p:childTnLst>
                          </p:cTn>
                        </p:par>
                        <p:par>
                          <p:cTn id="33" fill="hold" nodeType="afterGroup">
                            <p:stCondLst>
                              <p:cond delay="6500"/>
                            </p:stCondLst>
                            <p:childTnLst>
                              <p:par>
                                <p:cTn id="34" presetID="11" presetClass="entr" presetSubtype="0" fill="hold" grpId="0" nodeType="afterEffect">
                                  <p:stCondLst>
                                    <p:cond delay="0"/>
                                  </p:stCondLst>
                                  <p:childTnLst>
                                    <p:set>
                                      <p:cBhvr>
                                        <p:cTn id="35" dur="1000">
                                          <p:stCondLst>
                                            <p:cond delay="0"/>
                                          </p:stCondLst>
                                        </p:cTn>
                                        <p:tgtEl>
                                          <p:spTgt spid="2048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ding.wav"/>
                                        </p:tgtEl>
                                      </p:cMediaNode>
                                    </p:audio>
                                  </p:subTnLst>
                                </p:cTn>
                              </p:par>
                            </p:childTnLst>
                          </p:cTn>
                        </p:par>
                        <p:par>
                          <p:cTn id="36" fill="hold" nodeType="afterGroup">
                            <p:stCondLst>
                              <p:cond delay="7500"/>
                            </p:stCondLst>
                            <p:childTnLst>
                              <p:par>
                                <p:cTn id="37" presetID="11" presetClass="entr" presetSubtype="0" fill="hold" grpId="0" nodeType="afterEffect">
                                  <p:stCondLst>
                                    <p:cond delay="0"/>
                                  </p:stCondLst>
                                  <p:childTnLst>
                                    <p:set>
                                      <p:cBhvr>
                                        <p:cTn id="38" dur="1000">
                                          <p:stCondLst>
                                            <p:cond delay="0"/>
                                          </p:stCondLst>
                                        </p:cTn>
                                        <p:tgtEl>
                                          <p:spTgt spid="20481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nodeType="afterGroup">
                            <p:stCondLst>
                              <p:cond delay="8500"/>
                            </p:stCondLst>
                            <p:childTnLst>
                              <p:par>
                                <p:cTn id="40" presetID="11" presetClass="entr" presetSubtype="0" fill="hold" grpId="0" nodeType="afterEffect">
                                  <p:stCondLst>
                                    <p:cond delay="0"/>
                                  </p:stCondLst>
                                  <p:childTnLst>
                                    <p:set>
                                      <p:cBhvr>
                                        <p:cTn id="41" dur="1000">
                                          <p:stCondLst>
                                            <p:cond delay="0"/>
                                          </p:stCondLst>
                                        </p:cTn>
                                        <p:tgtEl>
                                          <p:spTgt spid="20481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ing.wav"/>
                                        </p:tgtEl>
                                      </p:cMediaNode>
                                    </p:audio>
                                  </p:subTnLst>
                                </p:cTn>
                              </p:par>
                            </p:childTnLst>
                          </p:cTn>
                        </p:par>
                        <p:par>
                          <p:cTn id="42" fill="hold" nodeType="afterGroup">
                            <p:stCondLst>
                              <p:cond delay="9500"/>
                            </p:stCondLst>
                            <p:childTnLst>
                              <p:par>
                                <p:cTn id="43" presetID="11" presetClass="entr" presetSubtype="0" fill="hold" grpId="0" nodeType="afterEffect">
                                  <p:stCondLst>
                                    <p:cond delay="0"/>
                                  </p:stCondLst>
                                  <p:childTnLst>
                                    <p:set>
                                      <p:cBhvr>
                                        <p:cTn id="44" dur="1000">
                                          <p:stCondLst>
                                            <p:cond delay="0"/>
                                          </p:stCondLst>
                                        </p:cTn>
                                        <p:tgtEl>
                                          <p:spTgt spid="20481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nodeType="afterGroup">
                            <p:stCondLst>
                              <p:cond delay="10500"/>
                            </p:stCondLst>
                            <p:childTnLst>
                              <p:par>
                                <p:cTn id="46" presetID="11" presetClass="entr" presetSubtype="0" fill="hold" grpId="0" nodeType="afterEffect">
                                  <p:stCondLst>
                                    <p:cond delay="0"/>
                                  </p:stCondLst>
                                  <p:childTnLst>
                                    <p:set>
                                      <p:cBhvr>
                                        <p:cTn id="47" dur="1000">
                                          <p:stCondLst>
                                            <p:cond delay="0"/>
                                          </p:stCondLst>
                                        </p:cTn>
                                        <p:tgtEl>
                                          <p:spTgt spid="20481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ding.wav"/>
                                        </p:tgtEl>
                                      </p:cMediaNode>
                                    </p:audio>
                                  </p:subTnLst>
                                </p:cTn>
                              </p:par>
                            </p:childTnLst>
                          </p:cTn>
                        </p:par>
                        <p:par>
                          <p:cTn id="48" fill="hold" nodeType="afterGroup">
                            <p:stCondLst>
                              <p:cond delay="11500"/>
                            </p:stCondLst>
                            <p:childTnLst>
                              <p:par>
                                <p:cTn id="49" presetID="11" presetClass="entr" presetSubtype="0" fill="hold" grpId="0" nodeType="afterEffect">
                                  <p:stCondLst>
                                    <p:cond delay="0"/>
                                  </p:stCondLst>
                                  <p:childTnLst>
                                    <p:set>
                                      <p:cBhvr>
                                        <p:cTn id="50" dur="1000">
                                          <p:stCondLst>
                                            <p:cond delay="0"/>
                                          </p:stCondLst>
                                        </p:cTn>
                                        <p:tgtEl>
                                          <p:spTgt spid="20481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ding.wav"/>
                                        </p:tgtEl>
                                      </p:cMediaNode>
                                    </p:audio>
                                  </p:subTnLst>
                                </p:cTn>
                              </p:par>
                            </p:childTnLst>
                          </p:cTn>
                        </p:par>
                        <p:par>
                          <p:cTn id="51" fill="hold" nodeType="afterGroup">
                            <p:stCondLst>
                              <p:cond delay="12500"/>
                            </p:stCondLst>
                            <p:childTnLst>
                              <p:par>
                                <p:cTn id="52" presetID="11" presetClass="entr" presetSubtype="0" fill="hold" grpId="0" nodeType="afterEffect">
                                  <p:stCondLst>
                                    <p:cond delay="0"/>
                                  </p:stCondLst>
                                  <p:childTnLst>
                                    <p:set>
                                      <p:cBhvr>
                                        <p:cTn id="53" dur="1000">
                                          <p:stCondLst>
                                            <p:cond delay="0"/>
                                          </p:stCondLst>
                                        </p:cTn>
                                        <p:tgtEl>
                                          <p:spTgt spid="20482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ding.wav"/>
                                        </p:tgtEl>
                                      </p:cMediaNode>
                                    </p:audio>
                                  </p:subTnLst>
                                </p:cTn>
                              </p:par>
                            </p:childTnLst>
                          </p:cTn>
                        </p:par>
                        <p:par>
                          <p:cTn id="54" fill="hold" nodeType="afterGroup">
                            <p:stCondLst>
                              <p:cond delay="13500"/>
                            </p:stCondLst>
                            <p:childTnLst>
                              <p:par>
                                <p:cTn id="55" presetID="11" presetClass="entr" presetSubtype="0" fill="hold" grpId="0" nodeType="afterEffect">
                                  <p:stCondLst>
                                    <p:cond delay="0"/>
                                  </p:stCondLst>
                                  <p:childTnLst>
                                    <p:set>
                                      <p:cBhvr>
                                        <p:cTn id="56" dur="1000">
                                          <p:stCondLst>
                                            <p:cond delay="0"/>
                                          </p:stCondLst>
                                        </p:cTn>
                                        <p:tgtEl>
                                          <p:spTgt spid="20482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ding.wav"/>
                                        </p:tgtEl>
                                      </p:cMediaNode>
                                    </p:audio>
                                  </p:subTnLst>
                                </p:cTn>
                              </p:par>
                            </p:childTnLst>
                          </p:cTn>
                        </p:par>
                        <p:par>
                          <p:cTn id="57" fill="hold" nodeType="afterGroup">
                            <p:stCondLst>
                              <p:cond delay="14500"/>
                            </p:stCondLst>
                            <p:childTnLst>
                              <p:par>
                                <p:cTn id="58" presetID="11" presetClass="entr" presetSubtype="0" fill="hold" grpId="0" nodeType="afterEffect">
                                  <p:stCondLst>
                                    <p:cond delay="0"/>
                                  </p:stCondLst>
                                  <p:childTnLst>
                                    <p:set>
                                      <p:cBhvr>
                                        <p:cTn id="59" dur="1000">
                                          <p:stCondLst>
                                            <p:cond delay="0"/>
                                          </p:stCondLst>
                                        </p:cTn>
                                        <p:tgtEl>
                                          <p:spTgt spid="20482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nodeType="afterGroup">
                            <p:stCondLst>
                              <p:cond delay="15500"/>
                            </p:stCondLst>
                            <p:childTnLst>
                              <p:par>
                                <p:cTn id="61" presetID="23" presetClass="entr" presetSubtype="16" fill="hold" grpId="0" nodeType="afterEffect">
                                  <p:stCondLst>
                                    <p:cond delay="0"/>
                                  </p:stCondLst>
                                  <p:childTnLst>
                                    <p:set>
                                      <p:cBhvr>
                                        <p:cTn id="62" dur="1" fill="hold">
                                          <p:stCondLst>
                                            <p:cond delay="0"/>
                                          </p:stCondLst>
                                        </p:cTn>
                                        <p:tgtEl>
                                          <p:spTgt spid="204828"/>
                                        </p:tgtEl>
                                        <p:attrNameLst>
                                          <p:attrName>style.visibility</p:attrName>
                                        </p:attrNameLst>
                                      </p:cBhvr>
                                      <p:to>
                                        <p:strVal val="visible"/>
                                      </p:to>
                                    </p:set>
                                    <p:anim calcmode="lin" valueType="num">
                                      <p:cBhvr>
                                        <p:cTn id="63" dur="2000" fill="hold"/>
                                        <p:tgtEl>
                                          <p:spTgt spid="204828"/>
                                        </p:tgtEl>
                                        <p:attrNameLst>
                                          <p:attrName>ppt_w</p:attrName>
                                        </p:attrNameLst>
                                      </p:cBhvr>
                                      <p:tavLst>
                                        <p:tav tm="0">
                                          <p:val>
                                            <p:fltVal val="0"/>
                                          </p:val>
                                        </p:tav>
                                        <p:tav tm="100000">
                                          <p:val>
                                            <p:strVal val="#ppt_w"/>
                                          </p:val>
                                        </p:tav>
                                      </p:tavLst>
                                    </p:anim>
                                    <p:anim calcmode="lin" valueType="num">
                                      <p:cBhvr>
                                        <p:cTn id="64" dur="2000" fill="hold"/>
                                        <p:tgtEl>
                                          <p:spTgt spid="20482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4829"/>
                  </p:tgtEl>
                </p:cond>
              </p:nextCondLst>
            </p:seq>
          </p:childTnLst>
        </p:cTn>
      </p:par>
    </p:tnLst>
    <p:bldLst>
      <p:bldP spid="204806" grpId="0" animBg="1"/>
      <p:bldP spid="204813" grpId="0" animBg="1"/>
      <p:bldP spid="204814" grpId="0" animBg="1"/>
      <p:bldP spid="204815" grpId="0" animBg="1"/>
      <p:bldP spid="204816" grpId="0" animBg="1"/>
      <p:bldP spid="204817" grpId="0" animBg="1"/>
      <p:bldP spid="204818" grpId="0" animBg="1"/>
      <p:bldP spid="204819" grpId="0" animBg="1"/>
      <p:bldP spid="204820" grpId="0" animBg="1"/>
      <p:bldP spid="204821" grpId="0" animBg="1"/>
      <p:bldP spid="204822" grpId="0" animBg="1"/>
      <p:bldP spid="204823" grpId="0" animBg="1"/>
      <p:bldP spid="204824" grpId="0" animBg="1"/>
      <p:bldP spid="204825" grpId="0" animBg="1"/>
      <p:bldP spid="204826" grpId="0" animBg="1"/>
      <p:bldP spid="204827" grpId="0" animBg="1"/>
      <p:bldP spid="204828" grpId="0" animBg="1"/>
      <p:bldP spid="2048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F85EF12-292C-4408-BF24-F51CE5A314D7}"/>
              </a:ext>
            </a:extLst>
          </p:cNvPr>
          <p:cNvSpPr>
            <a:spLocks noChangeArrowheads="1"/>
          </p:cNvSpPr>
          <p:nvPr>
            <p:ph type="title"/>
          </p:nvPr>
        </p:nvSpPr>
        <p:spPr bwMode="auto">
          <a:xfrm>
            <a:off x="1524000" y="2362200"/>
            <a:ext cx="6324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a:solidFill>
                  <a:srgbClr val="FF0066"/>
                </a:solidFill>
                <a:latin typeface="Times New Roman" panose="02020603050405020304" pitchFamily="18" charset="0"/>
              </a:rPr>
              <a:t>Chọn</a:t>
            </a:r>
            <a:r>
              <a:rPr lang="en-US" altLang="en-US" sz="2800">
                <a:latin typeface="Times New Roman" panose="02020603050405020304" pitchFamily="18" charset="0"/>
              </a:rPr>
              <a:t> </a:t>
            </a:r>
            <a:r>
              <a:rPr lang="en-US" altLang="en-US" sz="2800">
                <a:solidFill>
                  <a:srgbClr val="FF0066"/>
                </a:solidFill>
                <a:latin typeface="Times New Roman" panose="02020603050405020304" pitchFamily="18" charset="0"/>
              </a:rPr>
              <a:t>chữ cái trước câu trả lời đúng:</a:t>
            </a:r>
          </a:p>
        </p:txBody>
      </p:sp>
      <p:sp>
        <p:nvSpPr>
          <p:cNvPr id="103427" name="Rectangle 3">
            <a:extLst>
              <a:ext uri="{FF2B5EF4-FFF2-40B4-BE49-F238E27FC236}">
                <a16:creationId xmlns:a16="http://schemas.microsoft.com/office/drawing/2014/main" id="{94C93D63-D5A9-4F8F-998E-46510DA4C597}"/>
              </a:ext>
            </a:extLst>
          </p:cNvPr>
          <p:cNvSpPr>
            <a:spLocks noChangeArrowheads="1"/>
          </p:cNvSpPr>
          <p:nvPr>
            <p:ph type="body" idx="1"/>
          </p:nvPr>
        </p:nvSpPr>
        <p:spPr bwMode="auto">
          <a:xfrm>
            <a:off x="1828800" y="3124200"/>
            <a:ext cx="56388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z="2800" b="1">
                <a:solidFill>
                  <a:srgbClr val="000066"/>
                </a:solidFill>
                <a:latin typeface="HP001 5 hàng" pitchFamily="34" charset="0"/>
              </a:rPr>
              <a:t>       </a:t>
            </a:r>
            <a:r>
              <a:rPr lang="en-US" altLang="en-US" sz="2800" b="1">
                <a:solidFill>
                  <a:srgbClr val="000066"/>
                </a:solidFill>
                <a:latin typeface="Times New Roman" panose="02020603050405020304" pitchFamily="18" charset="0"/>
              </a:rPr>
              <a:t>Hợp tử phát triển thành gì?</a:t>
            </a:r>
          </a:p>
          <a:p>
            <a:pPr marL="0" indent="0" eaLnBrk="1" hangingPunct="1">
              <a:lnSpc>
                <a:spcPct val="140000"/>
              </a:lnSpc>
              <a:buFontTx/>
              <a:buNone/>
            </a:pPr>
            <a:r>
              <a:rPr lang="en-US" altLang="en-US" sz="2400">
                <a:solidFill>
                  <a:srgbClr val="000066"/>
                </a:solidFill>
                <a:latin typeface="Times New Roman" panose="02020603050405020304" pitchFamily="18" charset="0"/>
              </a:rPr>
              <a:t>	</a:t>
            </a:r>
            <a:r>
              <a:rPr lang="en-US" altLang="en-US" sz="2800">
                <a:solidFill>
                  <a:srgbClr val="000066"/>
                </a:solidFill>
                <a:latin typeface="Times New Roman" panose="02020603050405020304" pitchFamily="18" charset="0"/>
              </a:rPr>
              <a:t>a.     Hạt.</a:t>
            </a:r>
          </a:p>
          <a:p>
            <a:pPr marL="0" indent="0" eaLnBrk="1" hangingPunct="1">
              <a:lnSpc>
                <a:spcPct val="140000"/>
              </a:lnSpc>
              <a:buFontTx/>
              <a:buNone/>
            </a:pPr>
            <a:r>
              <a:rPr lang="en-US" altLang="en-US" sz="2800">
                <a:solidFill>
                  <a:srgbClr val="000066"/>
                </a:solidFill>
                <a:latin typeface="Times New Roman" panose="02020603050405020304" pitchFamily="18" charset="0"/>
              </a:rPr>
              <a:t>	b.     Phôi.</a:t>
            </a:r>
          </a:p>
          <a:p>
            <a:pPr marL="0" indent="0" eaLnBrk="1" hangingPunct="1">
              <a:lnSpc>
                <a:spcPct val="140000"/>
              </a:lnSpc>
              <a:buFontTx/>
              <a:buNone/>
            </a:pPr>
            <a:endParaRPr lang="en-US" altLang="en-US" sz="2800">
              <a:solidFill>
                <a:srgbClr val="000066"/>
              </a:solidFill>
              <a:latin typeface="Times New Roman" panose="02020603050405020304" pitchFamily="18" charset="0"/>
            </a:endParaRPr>
          </a:p>
          <a:p>
            <a:pPr marL="0" indent="0" eaLnBrk="1" hangingPunct="1">
              <a:spcBef>
                <a:spcPct val="0"/>
              </a:spcBef>
              <a:buFontTx/>
              <a:buNone/>
            </a:pPr>
            <a:endParaRPr lang="en-US" altLang="en-US" sz="2400">
              <a:solidFill>
                <a:srgbClr val="000066"/>
              </a:solidFill>
              <a:latin typeface="Times New Roman" panose="02020603050405020304" pitchFamily="18" charset="0"/>
            </a:endParaRPr>
          </a:p>
        </p:txBody>
      </p:sp>
      <p:sp>
        <p:nvSpPr>
          <p:cNvPr id="205830" name="Oval 6">
            <a:extLst>
              <a:ext uri="{FF2B5EF4-FFF2-40B4-BE49-F238E27FC236}">
                <a16:creationId xmlns:a16="http://schemas.microsoft.com/office/drawing/2014/main" id="{8E7EB3FE-D184-4ADC-95C7-E01E9A5FBFA7}"/>
              </a:ext>
            </a:extLst>
          </p:cNvPr>
          <p:cNvSpPr>
            <a:spLocks noChangeArrowheads="1"/>
          </p:cNvSpPr>
          <p:nvPr/>
        </p:nvSpPr>
        <p:spPr bwMode="auto">
          <a:xfrm>
            <a:off x="2590800" y="4419600"/>
            <a:ext cx="533400" cy="6381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grpSp>
        <p:nvGrpSpPr>
          <p:cNvPr id="103429" name="Group 8">
            <a:extLst>
              <a:ext uri="{FF2B5EF4-FFF2-40B4-BE49-F238E27FC236}">
                <a16:creationId xmlns:a16="http://schemas.microsoft.com/office/drawing/2014/main" id="{89DD293B-8ED5-420A-9324-6005C3CA8C6E}"/>
              </a:ext>
            </a:extLst>
          </p:cNvPr>
          <p:cNvGrpSpPr>
            <a:grpSpLocks/>
          </p:cNvGrpSpPr>
          <p:nvPr/>
        </p:nvGrpSpPr>
        <p:grpSpPr bwMode="auto">
          <a:xfrm>
            <a:off x="7515225" y="657225"/>
            <a:ext cx="1066800" cy="950913"/>
            <a:chOff x="4608" y="222"/>
            <a:chExt cx="864" cy="926"/>
          </a:xfrm>
        </p:grpSpPr>
        <p:sp>
          <p:nvSpPr>
            <p:cNvPr id="103447" name="Oval 9">
              <a:extLst>
                <a:ext uri="{FF2B5EF4-FFF2-40B4-BE49-F238E27FC236}">
                  <a16:creationId xmlns:a16="http://schemas.microsoft.com/office/drawing/2014/main" id="{0A360776-5B05-4BD3-80D7-A90F8F61C341}"/>
                </a:ext>
              </a:extLst>
            </p:cNvPr>
            <p:cNvSpPr>
              <a:spLocks noChangeArrowheads="1"/>
            </p:cNvSpPr>
            <p:nvPr/>
          </p:nvSpPr>
          <p:spPr bwMode="gray">
            <a:xfrm rot="10800000">
              <a:off x="4608" y="222"/>
              <a:ext cx="864" cy="92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sp>
          <p:nvSpPr>
            <p:cNvPr id="103448" name="Oval 10">
              <a:extLst>
                <a:ext uri="{FF2B5EF4-FFF2-40B4-BE49-F238E27FC236}">
                  <a16:creationId xmlns:a16="http://schemas.microsoft.com/office/drawing/2014/main" id="{0B475392-D8FE-4E81-9C63-6945F2DF23AE}"/>
                </a:ext>
              </a:extLst>
            </p:cNvPr>
            <p:cNvSpPr>
              <a:spLocks noChangeArrowheads="1"/>
            </p:cNvSpPr>
            <p:nvPr/>
          </p:nvSpPr>
          <p:spPr bwMode="gray">
            <a:xfrm rot="10800000">
              <a:off x="4656" y="288"/>
              <a:ext cx="768" cy="79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grpSp>
      <p:sp>
        <p:nvSpPr>
          <p:cNvPr id="205835" name="Oval 11">
            <a:extLst>
              <a:ext uri="{FF2B5EF4-FFF2-40B4-BE49-F238E27FC236}">
                <a16:creationId xmlns:a16="http://schemas.microsoft.com/office/drawing/2014/main" id="{DF134DD7-E37B-48E0-AD4D-EEFC202ED8CF}"/>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10</a:t>
            </a:r>
          </a:p>
        </p:txBody>
      </p:sp>
      <p:sp>
        <p:nvSpPr>
          <p:cNvPr id="205836" name="Oval 12">
            <a:extLst>
              <a:ext uri="{FF2B5EF4-FFF2-40B4-BE49-F238E27FC236}">
                <a16:creationId xmlns:a16="http://schemas.microsoft.com/office/drawing/2014/main" id="{07FDFF5B-743A-47DB-B584-F5F017F2CA2A}"/>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9</a:t>
            </a:r>
          </a:p>
        </p:txBody>
      </p:sp>
      <p:sp>
        <p:nvSpPr>
          <p:cNvPr id="205837" name="Oval 13">
            <a:extLst>
              <a:ext uri="{FF2B5EF4-FFF2-40B4-BE49-F238E27FC236}">
                <a16:creationId xmlns:a16="http://schemas.microsoft.com/office/drawing/2014/main" id="{591E5E72-87E5-49CC-B451-9DE343713B14}"/>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8</a:t>
            </a:r>
          </a:p>
        </p:txBody>
      </p:sp>
      <p:sp>
        <p:nvSpPr>
          <p:cNvPr id="205838" name="Oval 14">
            <a:extLst>
              <a:ext uri="{FF2B5EF4-FFF2-40B4-BE49-F238E27FC236}">
                <a16:creationId xmlns:a16="http://schemas.microsoft.com/office/drawing/2014/main" id="{5AB60197-D63A-4B41-94C2-76CFF8D1C987}"/>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7</a:t>
            </a:r>
          </a:p>
        </p:txBody>
      </p:sp>
      <p:sp>
        <p:nvSpPr>
          <p:cNvPr id="205839" name="Oval 15">
            <a:extLst>
              <a:ext uri="{FF2B5EF4-FFF2-40B4-BE49-F238E27FC236}">
                <a16:creationId xmlns:a16="http://schemas.microsoft.com/office/drawing/2014/main" id="{1CF0F9FA-3E6F-4162-9AF5-74D3CA9A796D}"/>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6</a:t>
            </a:r>
          </a:p>
        </p:txBody>
      </p:sp>
      <p:sp>
        <p:nvSpPr>
          <p:cNvPr id="205840" name="Oval 16">
            <a:extLst>
              <a:ext uri="{FF2B5EF4-FFF2-40B4-BE49-F238E27FC236}">
                <a16:creationId xmlns:a16="http://schemas.microsoft.com/office/drawing/2014/main" id="{A20BF95E-71E3-4557-B16A-A29FA6607591}"/>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5</a:t>
            </a:r>
          </a:p>
        </p:txBody>
      </p:sp>
      <p:sp>
        <p:nvSpPr>
          <p:cNvPr id="205841" name="Oval 17">
            <a:extLst>
              <a:ext uri="{FF2B5EF4-FFF2-40B4-BE49-F238E27FC236}">
                <a16:creationId xmlns:a16="http://schemas.microsoft.com/office/drawing/2014/main" id="{913AE681-D0D4-4B13-8402-591D4463EAA2}"/>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4</a:t>
            </a:r>
          </a:p>
        </p:txBody>
      </p:sp>
      <p:sp>
        <p:nvSpPr>
          <p:cNvPr id="205842" name="Oval 18">
            <a:extLst>
              <a:ext uri="{FF2B5EF4-FFF2-40B4-BE49-F238E27FC236}">
                <a16:creationId xmlns:a16="http://schemas.microsoft.com/office/drawing/2014/main" id="{4920F33C-3A2D-44E8-B708-1118F2693B0E}"/>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3</a:t>
            </a:r>
          </a:p>
        </p:txBody>
      </p:sp>
      <p:sp>
        <p:nvSpPr>
          <p:cNvPr id="205843" name="Oval 19">
            <a:extLst>
              <a:ext uri="{FF2B5EF4-FFF2-40B4-BE49-F238E27FC236}">
                <a16:creationId xmlns:a16="http://schemas.microsoft.com/office/drawing/2014/main" id="{FFAE1DF8-B876-4ADF-BA1E-CE2F7306F42D}"/>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2</a:t>
            </a:r>
          </a:p>
        </p:txBody>
      </p:sp>
      <p:sp>
        <p:nvSpPr>
          <p:cNvPr id="205844" name="Oval 20">
            <a:extLst>
              <a:ext uri="{FF2B5EF4-FFF2-40B4-BE49-F238E27FC236}">
                <a16:creationId xmlns:a16="http://schemas.microsoft.com/office/drawing/2014/main" id="{20EE45B4-08A9-417C-BEAB-1ED722AC5728}"/>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a:t>
            </a:r>
          </a:p>
        </p:txBody>
      </p:sp>
      <p:sp>
        <p:nvSpPr>
          <p:cNvPr id="205845" name="Oval 21">
            <a:extLst>
              <a:ext uri="{FF2B5EF4-FFF2-40B4-BE49-F238E27FC236}">
                <a16:creationId xmlns:a16="http://schemas.microsoft.com/office/drawing/2014/main" id="{97BBF5F4-A6EA-4B8C-8752-F1EE134EEA64}"/>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14</a:t>
            </a:r>
          </a:p>
        </p:txBody>
      </p:sp>
      <p:sp>
        <p:nvSpPr>
          <p:cNvPr id="205846" name="Oval 22">
            <a:extLst>
              <a:ext uri="{FF2B5EF4-FFF2-40B4-BE49-F238E27FC236}">
                <a16:creationId xmlns:a16="http://schemas.microsoft.com/office/drawing/2014/main" id="{B9BC3F9A-0B7A-41E4-8670-7304B3792903}"/>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13</a:t>
            </a:r>
          </a:p>
        </p:txBody>
      </p:sp>
      <p:sp>
        <p:nvSpPr>
          <p:cNvPr id="205847" name="Oval 23">
            <a:extLst>
              <a:ext uri="{FF2B5EF4-FFF2-40B4-BE49-F238E27FC236}">
                <a16:creationId xmlns:a16="http://schemas.microsoft.com/office/drawing/2014/main" id="{CCC3E2C5-A2A6-4C7B-B6EB-04104801DD1A}"/>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12</a:t>
            </a:r>
          </a:p>
        </p:txBody>
      </p:sp>
      <p:sp>
        <p:nvSpPr>
          <p:cNvPr id="205848" name="Oval 24">
            <a:extLst>
              <a:ext uri="{FF2B5EF4-FFF2-40B4-BE49-F238E27FC236}">
                <a16:creationId xmlns:a16="http://schemas.microsoft.com/office/drawing/2014/main" id="{5B0EE1B3-A889-42D0-8883-FDFB88D9B263}"/>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11</a:t>
            </a:r>
          </a:p>
        </p:txBody>
      </p:sp>
      <p:sp>
        <p:nvSpPr>
          <p:cNvPr id="205849" name="Oval 25">
            <a:extLst>
              <a:ext uri="{FF2B5EF4-FFF2-40B4-BE49-F238E27FC236}">
                <a16:creationId xmlns:a16="http://schemas.microsoft.com/office/drawing/2014/main" id="{DCCAC8AF-ABB2-4981-8CD6-14363A2EACD0}"/>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dirty="0">
                <a:solidFill>
                  <a:srgbClr val="00FF00"/>
                </a:solidFill>
                <a:effectLst>
                  <a:outerShdw blurRad="38100" dist="38100" dir="2700000" algn="tl">
                    <a:srgbClr val="000000"/>
                  </a:outerShdw>
                </a:effectLst>
                <a:cs typeface="Arial" charset="0"/>
              </a:rPr>
              <a:t>15</a:t>
            </a:r>
          </a:p>
        </p:txBody>
      </p:sp>
      <p:sp>
        <p:nvSpPr>
          <p:cNvPr id="205850" name="Oval 26">
            <a:extLst>
              <a:ext uri="{FF2B5EF4-FFF2-40B4-BE49-F238E27FC236}">
                <a16:creationId xmlns:a16="http://schemas.microsoft.com/office/drawing/2014/main" id="{13229E3B-5668-4722-A267-E5D23C428E52}"/>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FFFF00"/>
                </a:solidFill>
                <a:effectLst>
                  <a:outerShdw blurRad="38100" dist="38100" dir="2700000" algn="tl">
                    <a:srgbClr val="000000"/>
                  </a:outerShdw>
                </a:effectLst>
                <a:cs typeface="Arial" charset="0"/>
              </a:rPr>
              <a:t>0</a:t>
            </a:r>
          </a:p>
        </p:txBody>
      </p:sp>
      <p:sp>
        <p:nvSpPr>
          <p:cNvPr id="205851" name="Oval 27">
            <a:extLst>
              <a:ext uri="{FF2B5EF4-FFF2-40B4-BE49-F238E27FC236}">
                <a16:creationId xmlns:a16="http://schemas.microsoft.com/office/drawing/2014/main" id="{B1EDAA2A-8D4E-4DCB-A8BC-42B5BED1682D}"/>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dirty="0">
                <a:solidFill>
                  <a:srgbClr val="00FF00"/>
                </a:solidFill>
                <a:effectLst>
                  <a:outerShdw blurRad="38100" dist="38100" dir="2700000" algn="tl">
                    <a:srgbClr val="000000"/>
                  </a:outerShdw>
                </a:effectLst>
                <a:cs typeface="Arial"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830"/>
                                        </p:tgtEl>
                                        <p:attrNameLst>
                                          <p:attrName>style.visibility</p:attrName>
                                        </p:attrNameLst>
                                      </p:cBhvr>
                                      <p:to>
                                        <p:strVal val="visible"/>
                                      </p:to>
                                    </p:set>
                                    <p:animEffect transition="in" filter="wipe(down)">
                                      <p:cBhvr>
                                        <p:cTn id="7" dur="500"/>
                                        <p:tgtEl>
                                          <p:spTgt spid="2058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058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3" presetClass="exit" presetSubtype="32" fill="hold" grpId="0" nodeType="clickEffect">
                                  <p:stCondLst>
                                    <p:cond delay="0"/>
                                  </p:stCondLst>
                                  <p:childTnLst>
                                    <p:anim calcmode="lin" valueType="num">
                                      <p:cBhvr>
                                        <p:cTn id="12" dur="500"/>
                                        <p:tgtEl>
                                          <p:spTgt spid="205851"/>
                                        </p:tgtEl>
                                        <p:attrNameLst>
                                          <p:attrName>ppt_w</p:attrName>
                                        </p:attrNameLst>
                                      </p:cBhvr>
                                      <p:tavLst>
                                        <p:tav tm="0">
                                          <p:val>
                                            <p:strVal val="ppt_w"/>
                                          </p:val>
                                        </p:tav>
                                        <p:tav tm="100000">
                                          <p:val>
                                            <p:fltVal val="0"/>
                                          </p:val>
                                        </p:tav>
                                      </p:tavLst>
                                    </p:anim>
                                    <p:anim calcmode="lin" valueType="num">
                                      <p:cBhvr>
                                        <p:cTn id="13" dur="500"/>
                                        <p:tgtEl>
                                          <p:spTgt spid="205851"/>
                                        </p:tgtEl>
                                        <p:attrNameLst>
                                          <p:attrName>ppt_h</p:attrName>
                                        </p:attrNameLst>
                                      </p:cBhvr>
                                      <p:tavLst>
                                        <p:tav tm="0">
                                          <p:val>
                                            <p:strVal val="ppt_h"/>
                                          </p:val>
                                        </p:tav>
                                        <p:tav tm="100000">
                                          <p:val>
                                            <p:fltVal val="0"/>
                                          </p:val>
                                        </p:tav>
                                      </p:tavLst>
                                    </p:anim>
                                    <p:set>
                                      <p:cBhvr>
                                        <p:cTn id="14" dur="1" fill="hold">
                                          <p:stCondLst>
                                            <p:cond delay="499"/>
                                          </p:stCondLst>
                                        </p:cTn>
                                        <p:tgtEl>
                                          <p:spTgt spid="205851"/>
                                        </p:tgtEl>
                                        <p:attrNameLst>
                                          <p:attrName>style.visibility</p:attrName>
                                        </p:attrNameLst>
                                      </p:cBhvr>
                                      <p:to>
                                        <p:strVal val="hidden"/>
                                      </p:to>
                                    </p:set>
                                  </p:childTnLst>
                                </p:cTn>
                              </p:par>
                            </p:childTnLst>
                          </p:cTn>
                        </p:par>
                        <p:par>
                          <p:cTn id="15" fill="hold" nodeType="afterGroup">
                            <p:stCondLst>
                              <p:cond delay="500"/>
                            </p:stCondLst>
                            <p:childTnLst>
                              <p:par>
                                <p:cTn id="16" presetID="11" presetClass="entr" presetSubtype="0" fill="hold" grpId="0" nodeType="afterEffect">
                                  <p:stCondLst>
                                    <p:cond delay="0"/>
                                  </p:stCondLst>
                                  <p:childTnLst>
                                    <p:set>
                                      <p:cBhvr>
                                        <p:cTn id="17" dur="1000">
                                          <p:stCondLst>
                                            <p:cond delay="0"/>
                                          </p:stCondLst>
                                        </p:cTn>
                                        <p:tgtEl>
                                          <p:spTgt spid="20584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ding.wav"/>
                                        </p:tgtEl>
                                      </p:cMediaNode>
                                    </p:audio>
                                  </p:subTnLst>
                                </p:cTn>
                              </p:par>
                            </p:childTnLst>
                          </p:cTn>
                        </p:par>
                        <p:par>
                          <p:cTn id="18" fill="hold" nodeType="afterGroup">
                            <p:stCondLst>
                              <p:cond delay="1500"/>
                            </p:stCondLst>
                            <p:childTnLst>
                              <p:par>
                                <p:cTn id="19" presetID="11" presetClass="entr" presetSubtype="0" fill="hold" grpId="0" nodeType="afterEffect">
                                  <p:stCondLst>
                                    <p:cond delay="0"/>
                                  </p:stCondLst>
                                  <p:childTnLst>
                                    <p:set>
                                      <p:cBhvr>
                                        <p:cTn id="20" dur="1000">
                                          <p:stCondLst>
                                            <p:cond delay="0"/>
                                          </p:stCondLst>
                                        </p:cTn>
                                        <p:tgtEl>
                                          <p:spTgt spid="205845"/>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ding.wav"/>
                                        </p:tgtEl>
                                      </p:cMediaNode>
                                    </p:audio>
                                  </p:subTnLst>
                                </p:cTn>
                              </p:par>
                            </p:childTnLst>
                          </p:cTn>
                        </p:par>
                        <p:par>
                          <p:cTn id="21" fill="hold" nodeType="afterGroup">
                            <p:stCondLst>
                              <p:cond delay="2500"/>
                            </p:stCondLst>
                            <p:childTnLst>
                              <p:par>
                                <p:cTn id="22" presetID="11" presetClass="entr" presetSubtype="0" fill="hold" grpId="0" nodeType="afterEffect">
                                  <p:stCondLst>
                                    <p:cond delay="0"/>
                                  </p:stCondLst>
                                  <p:childTnLst>
                                    <p:set>
                                      <p:cBhvr>
                                        <p:cTn id="23" dur="1000">
                                          <p:stCondLst>
                                            <p:cond delay="0"/>
                                          </p:stCondLst>
                                        </p:cTn>
                                        <p:tgtEl>
                                          <p:spTgt spid="205846"/>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ding.wav"/>
                                        </p:tgtEl>
                                      </p:cMediaNode>
                                    </p:audio>
                                  </p:subTnLst>
                                </p:cTn>
                              </p:par>
                            </p:childTnLst>
                          </p:cTn>
                        </p:par>
                        <p:par>
                          <p:cTn id="24" fill="hold" nodeType="afterGroup">
                            <p:stCondLst>
                              <p:cond delay="3500"/>
                            </p:stCondLst>
                            <p:childTnLst>
                              <p:par>
                                <p:cTn id="25" presetID="11" presetClass="entr" presetSubtype="0" fill="hold" grpId="0" nodeType="afterEffect">
                                  <p:stCondLst>
                                    <p:cond delay="0"/>
                                  </p:stCondLst>
                                  <p:childTnLst>
                                    <p:set>
                                      <p:cBhvr>
                                        <p:cTn id="26" dur="1000">
                                          <p:stCondLst>
                                            <p:cond delay="0"/>
                                          </p:stCondLst>
                                        </p:cTn>
                                        <p:tgtEl>
                                          <p:spTgt spid="20584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ding.wav"/>
                                        </p:tgtEl>
                                      </p:cMediaNode>
                                    </p:audio>
                                  </p:subTnLst>
                                </p:cTn>
                              </p:par>
                            </p:childTnLst>
                          </p:cTn>
                        </p:par>
                        <p:par>
                          <p:cTn id="27" fill="hold" nodeType="afterGroup">
                            <p:stCondLst>
                              <p:cond delay="4500"/>
                            </p:stCondLst>
                            <p:childTnLst>
                              <p:par>
                                <p:cTn id="28" presetID="11" presetClass="entr" presetSubtype="0" fill="hold" grpId="0" nodeType="afterEffect">
                                  <p:stCondLst>
                                    <p:cond delay="0"/>
                                  </p:stCondLst>
                                  <p:childTnLst>
                                    <p:set>
                                      <p:cBhvr>
                                        <p:cTn id="29" dur="1000">
                                          <p:stCondLst>
                                            <p:cond delay="0"/>
                                          </p:stCondLst>
                                        </p:cTn>
                                        <p:tgtEl>
                                          <p:spTgt spid="20584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ding.wav"/>
                                        </p:tgtEl>
                                      </p:cMediaNode>
                                    </p:audio>
                                  </p:subTnLst>
                                </p:cTn>
                              </p:par>
                            </p:childTnLst>
                          </p:cTn>
                        </p:par>
                        <p:par>
                          <p:cTn id="30" fill="hold" nodeType="afterGroup">
                            <p:stCondLst>
                              <p:cond delay="5500"/>
                            </p:stCondLst>
                            <p:childTnLst>
                              <p:par>
                                <p:cTn id="31" presetID="11" presetClass="entr" presetSubtype="0" fill="hold" grpId="0" nodeType="afterEffect">
                                  <p:stCondLst>
                                    <p:cond delay="0"/>
                                  </p:stCondLst>
                                  <p:childTnLst>
                                    <p:set>
                                      <p:cBhvr>
                                        <p:cTn id="32" dur="1000">
                                          <p:stCondLst>
                                            <p:cond delay="0"/>
                                          </p:stCondLst>
                                        </p:cTn>
                                        <p:tgtEl>
                                          <p:spTgt spid="20583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ding.wav"/>
                                        </p:tgtEl>
                                      </p:cMediaNode>
                                    </p:audio>
                                  </p:subTnLst>
                                </p:cTn>
                              </p:par>
                            </p:childTnLst>
                          </p:cTn>
                        </p:par>
                        <p:par>
                          <p:cTn id="33" fill="hold" nodeType="afterGroup">
                            <p:stCondLst>
                              <p:cond delay="6500"/>
                            </p:stCondLst>
                            <p:childTnLst>
                              <p:par>
                                <p:cTn id="34" presetID="11" presetClass="entr" presetSubtype="0" fill="hold" grpId="0" nodeType="afterEffect">
                                  <p:stCondLst>
                                    <p:cond delay="0"/>
                                  </p:stCondLst>
                                  <p:childTnLst>
                                    <p:set>
                                      <p:cBhvr>
                                        <p:cTn id="35" dur="1000">
                                          <p:stCondLst>
                                            <p:cond delay="0"/>
                                          </p:stCondLst>
                                        </p:cTn>
                                        <p:tgtEl>
                                          <p:spTgt spid="20583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ding.wav"/>
                                        </p:tgtEl>
                                      </p:cMediaNode>
                                    </p:audio>
                                  </p:subTnLst>
                                </p:cTn>
                              </p:par>
                            </p:childTnLst>
                          </p:cTn>
                        </p:par>
                        <p:par>
                          <p:cTn id="36" fill="hold" nodeType="afterGroup">
                            <p:stCondLst>
                              <p:cond delay="7500"/>
                            </p:stCondLst>
                            <p:childTnLst>
                              <p:par>
                                <p:cTn id="37" presetID="11" presetClass="entr" presetSubtype="0" fill="hold" grpId="0" nodeType="afterEffect">
                                  <p:stCondLst>
                                    <p:cond delay="0"/>
                                  </p:stCondLst>
                                  <p:childTnLst>
                                    <p:set>
                                      <p:cBhvr>
                                        <p:cTn id="38" dur="1000">
                                          <p:stCondLst>
                                            <p:cond delay="0"/>
                                          </p:stCondLst>
                                        </p:cTn>
                                        <p:tgtEl>
                                          <p:spTgt spid="20583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nodeType="afterGroup">
                            <p:stCondLst>
                              <p:cond delay="8500"/>
                            </p:stCondLst>
                            <p:childTnLst>
                              <p:par>
                                <p:cTn id="40" presetID="11" presetClass="entr" presetSubtype="0" fill="hold" grpId="0" nodeType="afterEffect">
                                  <p:stCondLst>
                                    <p:cond delay="0"/>
                                  </p:stCondLst>
                                  <p:childTnLst>
                                    <p:set>
                                      <p:cBhvr>
                                        <p:cTn id="41" dur="1000">
                                          <p:stCondLst>
                                            <p:cond delay="0"/>
                                          </p:stCondLst>
                                        </p:cTn>
                                        <p:tgtEl>
                                          <p:spTgt spid="20583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ing.wav"/>
                                        </p:tgtEl>
                                      </p:cMediaNode>
                                    </p:audio>
                                  </p:subTnLst>
                                </p:cTn>
                              </p:par>
                            </p:childTnLst>
                          </p:cTn>
                        </p:par>
                        <p:par>
                          <p:cTn id="42" fill="hold" nodeType="afterGroup">
                            <p:stCondLst>
                              <p:cond delay="9500"/>
                            </p:stCondLst>
                            <p:childTnLst>
                              <p:par>
                                <p:cTn id="43" presetID="11" presetClass="entr" presetSubtype="0" fill="hold" grpId="0" nodeType="afterEffect">
                                  <p:stCondLst>
                                    <p:cond delay="0"/>
                                  </p:stCondLst>
                                  <p:childTnLst>
                                    <p:set>
                                      <p:cBhvr>
                                        <p:cTn id="44" dur="1000">
                                          <p:stCondLst>
                                            <p:cond delay="0"/>
                                          </p:stCondLst>
                                        </p:cTn>
                                        <p:tgtEl>
                                          <p:spTgt spid="20583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nodeType="afterGroup">
                            <p:stCondLst>
                              <p:cond delay="10500"/>
                            </p:stCondLst>
                            <p:childTnLst>
                              <p:par>
                                <p:cTn id="46" presetID="11" presetClass="entr" presetSubtype="0" fill="hold" grpId="0" nodeType="afterEffect">
                                  <p:stCondLst>
                                    <p:cond delay="0"/>
                                  </p:stCondLst>
                                  <p:childTnLst>
                                    <p:set>
                                      <p:cBhvr>
                                        <p:cTn id="47" dur="1000">
                                          <p:stCondLst>
                                            <p:cond delay="0"/>
                                          </p:stCondLst>
                                        </p:cTn>
                                        <p:tgtEl>
                                          <p:spTgt spid="20584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ding.wav"/>
                                        </p:tgtEl>
                                      </p:cMediaNode>
                                    </p:audio>
                                  </p:subTnLst>
                                </p:cTn>
                              </p:par>
                            </p:childTnLst>
                          </p:cTn>
                        </p:par>
                        <p:par>
                          <p:cTn id="48" fill="hold" nodeType="afterGroup">
                            <p:stCondLst>
                              <p:cond delay="11500"/>
                            </p:stCondLst>
                            <p:childTnLst>
                              <p:par>
                                <p:cTn id="49" presetID="11" presetClass="entr" presetSubtype="0" fill="hold" grpId="0" nodeType="afterEffect">
                                  <p:stCondLst>
                                    <p:cond delay="0"/>
                                  </p:stCondLst>
                                  <p:childTnLst>
                                    <p:set>
                                      <p:cBhvr>
                                        <p:cTn id="50" dur="1000">
                                          <p:stCondLst>
                                            <p:cond delay="0"/>
                                          </p:stCondLst>
                                        </p:cTn>
                                        <p:tgtEl>
                                          <p:spTgt spid="20584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ding.wav"/>
                                        </p:tgtEl>
                                      </p:cMediaNode>
                                    </p:audio>
                                  </p:subTnLst>
                                </p:cTn>
                              </p:par>
                            </p:childTnLst>
                          </p:cTn>
                        </p:par>
                        <p:par>
                          <p:cTn id="51" fill="hold" nodeType="afterGroup">
                            <p:stCondLst>
                              <p:cond delay="12500"/>
                            </p:stCondLst>
                            <p:childTnLst>
                              <p:par>
                                <p:cTn id="52" presetID="11" presetClass="entr" presetSubtype="0" fill="hold" grpId="0" nodeType="afterEffect">
                                  <p:stCondLst>
                                    <p:cond delay="0"/>
                                  </p:stCondLst>
                                  <p:childTnLst>
                                    <p:set>
                                      <p:cBhvr>
                                        <p:cTn id="53" dur="1000">
                                          <p:stCondLst>
                                            <p:cond delay="0"/>
                                          </p:stCondLst>
                                        </p:cTn>
                                        <p:tgtEl>
                                          <p:spTgt spid="20584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ding.wav"/>
                                        </p:tgtEl>
                                      </p:cMediaNode>
                                    </p:audio>
                                  </p:subTnLst>
                                </p:cTn>
                              </p:par>
                            </p:childTnLst>
                          </p:cTn>
                        </p:par>
                        <p:par>
                          <p:cTn id="54" fill="hold" nodeType="afterGroup">
                            <p:stCondLst>
                              <p:cond delay="13500"/>
                            </p:stCondLst>
                            <p:childTnLst>
                              <p:par>
                                <p:cTn id="55" presetID="11" presetClass="entr" presetSubtype="0" fill="hold" grpId="0" nodeType="afterEffect">
                                  <p:stCondLst>
                                    <p:cond delay="0"/>
                                  </p:stCondLst>
                                  <p:childTnLst>
                                    <p:set>
                                      <p:cBhvr>
                                        <p:cTn id="56" dur="1000">
                                          <p:stCondLst>
                                            <p:cond delay="0"/>
                                          </p:stCondLst>
                                        </p:cTn>
                                        <p:tgtEl>
                                          <p:spTgt spid="205843"/>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ding.wav"/>
                                        </p:tgtEl>
                                      </p:cMediaNode>
                                    </p:audio>
                                  </p:subTnLst>
                                </p:cTn>
                              </p:par>
                            </p:childTnLst>
                          </p:cTn>
                        </p:par>
                        <p:par>
                          <p:cTn id="57" fill="hold" nodeType="afterGroup">
                            <p:stCondLst>
                              <p:cond delay="14500"/>
                            </p:stCondLst>
                            <p:childTnLst>
                              <p:par>
                                <p:cTn id="58" presetID="11" presetClass="entr" presetSubtype="0" fill="hold" grpId="0" nodeType="afterEffect">
                                  <p:stCondLst>
                                    <p:cond delay="0"/>
                                  </p:stCondLst>
                                  <p:childTnLst>
                                    <p:set>
                                      <p:cBhvr>
                                        <p:cTn id="59" dur="1000">
                                          <p:stCondLst>
                                            <p:cond delay="0"/>
                                          </p:stCondLst>
                                        </p:cTn>
                                        <p:tgtEl>
                                          <p:spTgt spid="20584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nodeType="afterGroup">
                            <p:stCondLst>
                              <p:cond delay="15500"/>
                            </p:stCondLst>
                            <p:childTnLst>
                              <p:par>
                                <p:cTn id="61" presetID="23" presetClass="entr" presetSubtype="16" fill="hold" grpId="0" nodeType="afterEffect">
                                  <p:stCondLst>
                                    <p:cond delay="0"/>
                                  </p:stCondLst>
                                  <p:childTnLst>
                                    <p:set>
                                      <p:cBhvr>
                                        <p:cTn id="62" dur="1" fill="hold">
                                          <p:stCondLst>
                                            <p:cond delay="0"/>
                                          </p:stCondLst>
                                        </p:cTn>
                                        <p:tgtEl>
                                          <p:spTgt spid="205850"/>
                                        </p:tgtEl>
                                        <p:attrNameLst>
                                          <p:attrName>style.visibility</p:attrName>
                                        </p:attrNameLst>
                                      </p:cBhvr>
                                      <p:to>
                                        <p:strVal val="visible"/>
                                      </p:to>
                                    </p:set>
                                    <p:anim calcmode="lin" valueType="num">
                                      <p:cBhvr>
                                        <p:cTn id="63" dur="2000" fill="hold"/>
                                        <p:tgtEl>
                                          <p:spTgt spid="205850"/>
                                        </p:tgtEl>
                                        <p:attrNameLst>
                                          <p:attrName>ppt_w</p:attrName>
                                        </p:attrNameLst>
                                      </p:cBhvr>
                                      <p:tavLst>
                                        <p:tav tm="0">
                                          <p:val>
                                            <p:fltVal val="0"/>
                                          </p:val>
                                        </p:tav>
                                        <p:tav tm="100000">
                                          <p:val>
                                            <p:strVal val="#ppt_w"/>
                                          </p:val>
                                        </p:tav>
                                      </p:tavLst>
                                    </p:anim>
                                    <p:anim calcmode="lin" valueType="num">
                                      <p:cBhvr>
                                        <p:cTn id="64" dur="2000" fill="hold"/>
                                        <p:tgtEl>
                                          <p:spTgt spid="205850"/>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851"/>
                  </p:tgtEl>
                </p:cond>
              </p:nextCondLst>
            </p:seq>
          </p:childTnLst>
        </p:cTn>
      </p:par>
    </p:tnLst>
    <p:bldLst>
      <p:bldP spid="205830" grpId="0" animBg="1"/>
      <p:bldP spid="205835" grpId="0" animBg="1"/>
      <p:bldP spid="205836" grpId="0" animBg="1"/>
      <p:bldP spid="205837" grpId="0" animBg="1"/>
      <p:bldP spid="205838" grpId="0" animBg="1"/>
      <p:bldP spid="205839" grpId="0" animBg="1"/>
      <p:bldP spid="205840" grpId="0" animBg="1"/>
      <p:bldP spid="205841" grpId="0" animBg="1"/>
      <p:bldP spid="205842" grpId="0" animBg="1"/>
      <p:bldP spid="205843" grpId="0" animBg="1"/>
      <p:bldP spid="205844" grpId="0" animBg="1"/>
      <p:bldP spid="205845" grpId="0" animBg="1"/>
      <p:bldP spid="205846" grpId="0" animBg="1"/>
      <p:bldP spid="205847" grpId="0" animBg="1"/>
      <p:bldP spid="205848" grpId="0" animBg="1"/>
      <p:bldP spid="205849" grpId="0" animBg="1"/>
      <p:bldP spid="205850" grpId="0" animBg="1"/>
      <p:bldP spid="2058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F4CCF72-DEEF-4B59-8366-70FB7F77AC1D}"/>
              </a:ext>
            </a:extLst>
          </p:cNvPr>
          <p:cNvSpPr>
            <a:spLocks noChangeArrowheads="1"/>
          </p:cNvSpPr>
          <p:nvPr>
            <p:ph type="title"/>
          </p:nvPr>
        </p:nvSpPr>
        <p:spPr bwMode="auto">
          <a:xfrm>
            <a:off x="1524000" y="2362200"/>
            <a:ext cx="6324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a:solidFill>
                  <a:srgbClr val="FF0066"/>
                </a:solidFill>
                <a:latin typeface="Times New Roman" panose="02020603050405020304" pitchFamily="18" charset="0"/>
              </a:rPr>
              <a:t>Chọn</a:t>
            </a:r>
            <a:r>
              <a:rPr lang="en-US" altLang="en-US" sz="2800">
                <a:latin typeface="Times New Roman" panose="02020603050405020304" pitchFamily="18" charset="0"/>
              </a:rPr>
              <a:t> </a:t>
            </a:r>
            <a:r>
              <a:rPr lang="en-US" altLang="en-US" sz="2800">
                <a:solidFill>
                  <a:srgbClr val="FF0066"/>
                </a:solidFill>
                <a:latin typeface="Times New Roman" panose="02020603050405020304" pitchFamily="18" charset="0"/>
              </a:rPr>
              <a:t>chữ cái trước câu trả lời đúng:</a:t>
            </a:r>
          </a:p>
        </p:txBody>
      </p:sp>
      <p:sp>
        <p:nvSpPr>
          <p:cNvPr id="104451" name="Rectangle 3">
            <a:extLst>
              <a:ext uri="{FF2B5EF4-FFF2-40B4-BE49-F238E27FC236}">
                <a16:creationId xmlns:a16="http://schemas.microsoft.com/office/drawing/2014/main" id="{671EEC88-A245-401D-87E8-DA1DDFC0E599}"/>
              </a:ext>
            </a:extLst>
          </p:cNvPr>
          <p:cNvSpPr>
            <a:spLocks noChangeArrowheads="1"/>
          </p:cNvSpPr>
          <p:nvPr>
            <p:ph type="body" idx="1"/>
          </p:nvPr>
        </p:nvSpPr>
        <p:spPr bwMode="auto">
          <a:xfrm>
            <a:off x="1828800" y="3124200"/>
            <a:ext cx="56388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40000"/>
              </a:lnSpc>
              <a:buFontTx/>
              <a:buNone/>
              <a:tabLst>
                <a:tab pos="0" algn="l"/>
              </a:tabLst>
            </a:pPr>
            <a:r>
              <a:rPr lang="en-US" altLang="en-US" sz="2800" b="1">
                <a:solidFill>
                  <a:srgbClr val="000066"/>
                </a:solidFill>
                <a:latin typeface="Times New Roman" panose="02020603050405020304" pitchFamily="18" charset="0"/>
              </a:rPr>
              <a:t> Noãn phát triển thành gì?</a:t>
            </a:r>
          </a:p>
          <a:p>
            <a:pPr marL="0" indent="0" eaLnBrk="1" hangingPunct="1">
              <a:lnSpc>
                <a:spcPct val="140000"/>
              </a:lnSpc>
              <a:buFontTx/>
              <a:buNone/>
              <a:tabLst>
                <a:tab pos="0" algn="l"/>
              </a:tabLst>
            </a:pPr>
            <a:r>
              <a:rPr lang="en-US" altLang="en-US" sz="2800">
                <a:solidFill>
                  <a:srgbClr val="000066"/>
                </a:solidFill>
                <a:latin typeface="Times New Roman" panose="02020603050405020304" pitchFamily="18" charset="0"/>
              </a:rPr>
              <a:t>	     a.    Hạt.</a:t>
            </a:r>
          </a:p>
          <a:p>
            <a:pPr marL="0" indent="0" eaLnBrk="1" hangingPunct="1">
              <a:lnSpc>
                <a:spcPct val="140000"/>
              </a:lnSpc>
              <a:buFontTx/>
              <a:buNone/>
              <a:tabLst>
                <a:tab pos="0" algn="l"/>
              </a:tabLst>
            </a:pPr>
            <a:r>
              <a:rPr lang="en-US" altLang="en-US" sz="2800">
                <a:solidFill>
                  <a:srgbClr val="000066"/>
                </a:solidFill>
                <a:latin typeface="Times New Roman" panose="02020603050405020304" pitchFamily="18" charset="0"/>
              </a:rPr>
              <a:t>	     b.    Quả.</a:t>
            </a:r>
          </a:p>
          <a:p>
            <a:pPr marL="0" indent="0" eaLnBrk="1" hangingPunct="1">
              <a:spcBef>
                <a:spcPct val="0"/>
              </a:spcBef>
              <a:buFontTx/>
              <a:buNone/>
              <a:tabLst>
                <a:tab pos="0" algn="l"/>
              </a:tabLst>
            </a:pPr>
            <a:endParaRPr lang="en-US" altLang="en-US" sz="2400">
              <a:solidFill>
                <a:srgbClr val="000066"/>
              </a:solidFill>
              <a:latin typeface="Times New Roman" panose="02020603050405020304" pitchFamily="18" charset="0"/>
            </a:endParaRPr>
          </a:p>
        </p:txBody>
      </p:sp>
      <p:sp>
        <p:nvSpPr>
          <p:cNvPr id="205830" name="Oval 6">
            <a:extLst>
              <a:ext uri="{FF2B5EF4-FFF2-40B4-BE49-F238E27FC236}">
                <a16:creationId xmlns:a16="http://schemas.microsoft.com/office/drawing/2014/main" id="{4226C5BD-A4F8-40DD-82C0-C538D5797403}"/>
              </a:ext>
            </a:extLst>
          </p:cNvPr>
          <p:cNvSpPr>
            <a:spLocks noChangeArrowheads="1"/>
          </p:cNvSpPr>
          <p:nvPr/>
        </p:nvSpPr>
        <p:spPr bwMode="auto">
          <a:xfrm>
            <a:off x="2209800" y="3886200"/>
            <a:ext cx="533400" cy="6381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grpSp>
        <p:nvGrpSpPr>
          <p:cNvPr id="104453" name="Group 8">
            <a:extLst>
              <a:ext uri="{FF2B5EF4-FFF2-40B4-BE49-F238E27FC236}">
                <a16:creationId xmlns:a16="http://schemas.microsoft.com/office/drawing/2014/main" id="{E203B35D-4BC2-45E7-B9EF-D4F9DF610B13}"/>
              </a:ext>
            </a:extLst>
          </p:cNvPr>
          <p:cNvGrpSpPr>
            <a:grpSpLocks/>
          </p:cNvGrpSpPr>
          <p:nvPr/>
        </p:nvGrpSpPr>
        <p:grpSpPr bwMode="auto">
          <a:xfrm>
            <a:off x="7515225" y="657225"/>
            <a:ext cx="1066800" cy="950913"/>
            <a:chOff x="4608" y="222"/>
            <a:chExt cx="864" cy="926"/>
          </a:xfrm>
        </p:grpSpPr>
        <p:sp>
          <p:nvSpPr>
            <p:cNvPr id="104471" name="Oval 9">
              <a:extLst>
                <a:ext uri="{FF2B5EF4-FFF2-40B4-BE49-F238E27FC236}">
                  <a16:creationId xmlns:a16="http://schemas.microsoft.com/office/drawing/2014/main" id="{13EF9E1B-4622-4246-A510-75C88B38A229}"/>
                </a:ext>
              </a:extLst>
            </p:cNvPr>
            <p:cNvSpPr>
              <a:spLocks noChangeArrowheads="1"/>
            </p:cNvSpPr>
            <p:nvPr/>
          </p:nvSpPr>
          <p:spPr bwMode="gray">
            <a:xfrm rot="10800000">
              <a:off x="4608" y="222"/>
              <a:ext cx="864" cy="92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sp>
          <p:nvSpPr>
            <p:cNvPr id="104472" name="Oval 10">
              <a:extLst>
                <a:ext uri="{FF2B5EF4-FFF2-40B4-BE49-F238E27FC236}">
                  <a16:creationId xmlns:a16="http://schemas.microsoft.com/office/drawing/2014/main" id="{1450C015-5BA1-463D-AA28-3E12506591B4}"/>
                </a:ext>
              </a:extLst>
            </p:cNvPr>
            <p:cNvSpPr>
              <a:spLocks noChangeArrowheads="1"/>
            </p:cNvSpPr>
            <p:nvPr/>
          </p:nvSpPr>
          <p:spPr bwMode="gray">
            <a:xfrm rot="10800000">
              <a:off x="4656" y="288"/>
              <a:ext cx="768" cy="79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a:p>
          </p:txBody>
        </p:sp>
      </p:grpSp>
      <p:sp>
        <p:nvSpPr>
          <p:cNvPr id="205835" name="Oval 11">
            <a:extLst>
              <a:ext uri="{FF2B5EF4-FFF2-40B4-BE49-F238E27FC236}">
                <a16:creationId xmlns:a16="http://schemas.microsoft.com/office/drawing/2014/main" id="{66980E64-93E3-448B-A85D-1AD637D9C47E}"/>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10</a:t>
            </a:r>
          </a:p>
        </p:txBody>
      </p:sp>
      <p:sp>
        <p:nvSpPr>
          <p:cNvPr id="205836" name="Oval 12">
            <a:extLst>
              <a:ext uri="{FF2B5EF4-FFF2-40B4-BE49-F238E27FC236}">
                <a16:creationId xmlns:a16="http://schemas.microsoft.com/office/drawing/2014/main" id="{88079D75-3A8F-481B-96DE-66F9F1962EB2}"/>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9</a:t>
            </a:r>
          </a:p>
        </p:txBody>
      </p:sp>
      <p:sp>
        <p:nvSpPr>
          <p:cNvPr id="205837" name="Oval 13">
            <a:extLst>
              <a:ext uri="{FF2B5EF4-FFF2-40B4-BE49-F238E27FC236}">
                <a16:creationId xmlns:a16="http://schemas.microsoft.com/office/drawing/2014/main" id="{A4A1B727-EAF4-4FFA-A342-463C52AAFD46}"/>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8</a:t>
            </a:r>
          </a:p>
        </p:txBody>
      </p:sp>
      <p:sp>
        <p:nvSpPr>
          <p:cNvPr id="205838" name="Oval 14">
            <a:extLst>
              <a:ext uri="{FF2B5EF4-FFF2-40B4-BE49-F238E27FC236}">
                <a16:creationId xmlns:a16="http://schemas.microsoft.com/office/drawing/2014/main" id="{72F202B1-1320-4595-8368-7ADA66495971}"/>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7</a:t>
            </a:r>
          </a:p>
        </p:txBody>
      </p:sp>
      <p:sp>
        <p:nvSpPr>
          <p:cNvPr id="205839" name="Oval 15">
            <a:extLst>
              <a:ext uri="{FF2B5EF4-FFF2-40B4-BE49-F238E27FC236}">
                <a16:creationId xmlns:a16="http://schemas.microsoft.com/office/drawing/2014/main" id="{315299D7-9A7E-4D40-9B6F-52103149C6B0}"/>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6</a:t>
            </a:r>
          </a:p>
        </p:txBody>
      </p:sp>
      <p:sp>
        <p:nvSpPr>
          <p:cNvPr id="205840" name="Oval 16">
            <a:extLst>
              <a:ext uri="{FF2B5EF4-FFF2-40B4-BE49-F238E27FC236}">
                <a16:creationId xmlns:a16="http://schemas.microsoft.com/office/drawing/2014/main" id="{15D2CFE2-8ABE-4333-9201-51FD721A5775}"/>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5</a:t>
            </a:r>
          </a:p>
        </p:txBody>
      </p:sp>
      <p:sp>
        <p:nvSpPr>
          <p:cNvPr id="205841" name="Oval 17">
            <a:extLst>
              <a:ext uri="{FF2B5EF4-FFF2-40B4-BE49-F238E27FC236}">
                <a16:creationId xmlns:a16="http://schemas.microsoft.com/office/drawing/2014/main" id="{EE2263A8-B6C3-4345-A0CE-8357BA1E4024}"/>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4</a:t>
            </a:r>
          </a:p>
        </p:txBody>
      </p:sp>
      <p:sp>
        <p:nvSpPr>
          <p:cNvPr id="205842" name="Oval 18">
            <a:extLst>
              <a:ext uri="{FF2B5EF4-FFF2-40B4-BE49-F238E27FC236}">
                <a16:creationId xmlns:a16="http://schemas.microsoft.com/office/drawing/2014/main" id="{E0465496-576C-480D-A1A5-BE5E50A2DCCC}"/>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3</a:t>
            </a:r>
          </a:p>
        </p:txBody>
      </p:sp>
      <p:sp>
        <p:nvSpPr>
          <p:cNvPr id="205843" name="Oval 19">
            <a:extLst>
              <a:ext uri="{FF2B5EF4-FFF2-40B4-BE49-F238E27FC236}">
                <a16:creationId xmlns:a16="http://schemas.microsoft.com/office/drawing/2014/main" id="{543D4CE7-EDBE-4450-8090-6B8330770EAB}"/>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2</a:t>
            </a:r>
          </a:p>
        </p:txBody>
      </p:sp>
      <p:sp>
        <p:nvSpPr>
          <p:cNvPr id="205844" name="Oval 20">
            <a:extLst>
              <a:ext uri="{FF2B5EF4-FFF2-40B4-BE49-F238E27FC236}">
                <a16:creationId xmlns:a16="http://schemas.microsoft.com/office/drawing/2014/main" id="{90E95FE6-EA3A-4538-8467-395B147BB2A4}"/>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a:t>
            </a:r>
          </a:p>
        </p:txBody>
      </p:sp>
      <p:sp>
        <p:nvSpPr>
          <p:cNvPr id="205845" name="Oval 21">
            <a:extLst>
              <a:ext uri="{FF2B5EF4-FFF2-40B4-BE49-F238E27FC236}">
                <a16:creationId xmlns:a16="http://schemas.microsoft.com/office/drawing/2014/main" id="{33B70BB5-15FB-468B-A2D5-7EE3DBF93BC5}"/>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14</a:t>
            </a:r>
          </a:p>
        </p:txBody>
      </p:sp>
      <p:sp>
        <p:nvSpPr>
          <p:cNvPr id="205846" name="Oval 22">
            <a:extLst>
              <a:ext uri="{FF2B5EF4-FFF2-40B4-BE49-F238E27FC236}">
                <a16:creationId xmlns:a16="http://schemas.microsoft.com/office/drawing/2014/main" id="{A7EFA200-65B3-4437-BA1C-CF696DFAC130}"/>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13</a:t>
            </a:r>
          </a:p>
        </p:txBody>
      </p:sp>
      <p:sp>
        <p:nvSpPr>
          <p:cNvPr id="205847" name="Oval 23">
            <a:extLst>
              <a:ext uri="{FF2B5EF4-FFF2-40B4-BE49-F238E27FC236}">
                <a16:creationId xmlns:a16="http://schemas.microsoft.com/office/drawing/2014/main" id="{44E362B1-A7EA-47A8-8F4E-6F138BB35DE7}"/>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12</a:t>
            </a:r>
          </a:p>
        </p:txBody>
      </p:sp>
      <p:sp>
        <p:nvSpPr>
          <p:cNvPr id="205848" name="Oval 24">
            <a:extLst>
              <a:ext uri="{FF2B5EF4-FFF2-40B4-BE49-F238E27FC236}">
                <a16:creationId xmlns:a16="http://schemas.microsoft.com/office/drawing/2014/main" id="{B87FFB08-6816-454F-A009-FE654C79F808}"/>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11</a:t>
            </a:r>
          </a:p>
        </p:txBody>
      </p:sp>
      <p:sp>
        <p:nvSpPr>
          <p:cNvPr id="205849" name="Oval 25">
            <a:extLst>
              <a:ext uri="{FF2B5EF4-FFF2-40B4-BE49-F238E27FC236}">
                <a16:creationId xmlns:a16="http://schemas.microsoft.com/office/drawing/2014/main" id="{007187E7-B025-4AA7-97EB-72183B4CEE7E}"/>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dirty="0">
                <a:solidFill>
                  <a:srgbClr val="00FF00"/>
                </a:solidFill>
                <a:effectLst>
                  <a:outerShdw blurRad="38100" dist="38100" dir="2700000" algn="tl">
                    <a:srgbClr val="000000"/>
                  </a:outerShdw>
                </a:effectLst>
                <a:cs typeface="Arial" charset="0"/>
              </a:rPr>
              <a:t>15</a:t>
            </a:r>
          </a:p>
        </p:txBody>
      </p:sp>
      <p:sp>
        <p:nvSpPr>
          <p:cNvPr id="205850" name="Oval 26">
            <a:extLst>
              <a:ext uri="{FF2B5EF4-FFF2-40B4-BE49-F238E27FC236}">
                <a16:creationId xmlns:a16="http://schemas.microsoft.com/office/drawing/2014/main" id="{97874C6A-0198-4B4E-8A4B-DB2F6EDF3F11}"/>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FFFF00"/>
                </a:solidFill>
                <a:effectLst>
                  <a:outerShdw blurRad="38100" dist="38100" dir="2700000" algn="tl">
                    <a:srgbClr val="000000"/>
                  </a:outerShdw>
                </a:effectLst>
                <a:cs typeface="Arial" charset="0"/>
              </a:rPr>
              <a:t>0</a:t>
            </a:r>
          </a:p>
        </p:txBody>
      </p:sp>
      <p:sp>
        <p:nvSpPr>
          <p:cNvPr id="205851" name="Oval 27">
            <a:extLst>
              <a:ext uri="{FF2B5EF4-FFF2-40B4-BE49-F238E27FC236}">
                <a16:creationId xmlns:a16="http://schemas.microsoft.com/office/drawing/2014/main" id="{D16E55BE-5193-445D-B192-FD4158B6CFEE}"/>
              </a:ext>
            </a:extLst>
          </p:cNvPr>
          <p:cNvSpPr>
            <a:spLocks noChangeArrowheads="1"/>
          </p:cNvSpPr>
          <p:nvPr/>
        </p:nvSpPr>
        <p:spPr bwMode="auto">
          <a:xfrm>
            <a:off x="7680325" y="762000"/>
            <a:ext cx="760413" cy="720725"/>
          </a:xfrm>
          <a:prstGeom prst="ellipse">
            <a:avLst/>
          </a:prstGeom>
          <a:solidFill>
            <a:srgbClr val="800000"/>
          </a:solidFill>
          <a:ln w="63500">
            <a:solidFill>
              <a:srgbClr val="FF0000"/>
            </a:solidFill>
            <a:round/>
            <a:headEnd/>
            <a:tailEnd/>
          </a:ln>
          <a:effectLst/>
        </p:spPr>
        <p:txBody>
          <a:bodyPr wrap="none" anchor="ctr"/>
          <a:lstStyle/>
          <a:p>
            <a:pPr algn="ctr">
              <a:defRPr/>
            </a:pPr>
            <a:r>
              <a:rPr lang="en-US" sz="3200">
                <a:solidFill>
                  <a:srgbClr val="00FF00"/>
                </a:solidFill>
                <a:effectLst>
                  <a:outerShdw blurRad="38100" dist="38100" dir="2700000" algn="tl">
                    <a:srgbClr val="000000"/>
                  </a:outerShdw>
                </a:effectLst>
                <a:cs typeface="Arial"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830"/>
                                        </p:tgtEl>
                                        <p:attrNameLst>
                                          <p:attrName>style.visibility</p:attrName>
                                        </p:attrNameLst>
                                      </p:cBhvr>
                                      <p:to>
                                        <p:strVal val="visible"/>
                                      </p:to>
                                    </p:set>
                                    <p:animEffect transition="in" filter="wipe(down)">
                                      <p:cBhvr>
                                        <p:cTn id="7" dur="500"/>
                                        <p:tgtEl>
                                          <p:spTgt spid="2058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058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3" presetClass="exit" presetSubtype="32" fill="hold" grpId="0" nodeType="clickEffect">
                                  <p:stCondLst>
                                    <p:cond delay="0"/>
                                  </p:stCondLst>
                                  <p:childTnLst>
                                    <p:anim calcmode="lin" valueType="num">
                                      <p:cBhvr>
                                        <p:cTn id="12" dur="500"/>
                                        <p:tgtEl>
                                          <p:spTgt spid="205851"/>
                                        </p:tgtEl>
                                        <p:attrNameLst>
                                          <p:attrName>ppt_w</p:attrName>
                                        </p:attrNameLst>
                                      </p:cBhvr>
                                      <p:tavLst>
                                        <p:tav tm="0">
                                          <p:val>
                                            <p:strVal val="ppt_w"/>
                                          </p:val>
                                        </p:tav>
                                        <p:tav tm="100000">
                                          <p:val>
                                            <p:fltVal val="0"/>
                                          </p:val>
                                        </p:tav>
                                      </p:tavLst>
                                    </p:anim>
                                    <p:anim calcmode="lin" valueType="num">
                                      <p:cBhvr>
                                        <p:cTn id="13" dur="500"/>
                                        <p:tgtEl>
                                          <p:spTgt spid="205851"/>
                                        </p:tgtEl>
                                        <p:attrNameLst>
                                          <p:attrName>ppt_h</p:attrName>
                                        </p:attrNameLst>
                                      </p:cBhvr>
                                      <p:tavLst>
                                        <p:tav tm="0">
                                          <p:val>
                                            <p:strVal val="ppt_h"/>
                                          </p:val>
                                        </p:tav>
                                        <p:tav tm="100000">
                                          <p:val>
                                            <p:fltVal val="0"/>
                                          </p:val>
                                        </p:tav>
                                      </p:tavLst>
                                    </p:anim>
                                    <p:set>
                                      <p:cBhvr>
                                        <p:cTn id="14" dur="1" fill="hold">
                                          <p:stCondLst>
                                            <p:cond delay="499"/>
                                          </p:stCondLst>
                                        </p:cTn>
                                        <p:tgtEl>
                                          <p:spTgt spid="205851"/>
                                        </p:tgtEl>
                                        <p:attrNameLst>
                                          <p:attrName>style.visibility</p:attrName>
                                        </p:attrNameLst>
                                      </p:cBhvr>
                                      <p:to>
                                        <p:strVal val="hidden"/>
                                      </p:to>
                                    </p:set>
                                  </p:childTnLst>
                                </p:cTn>
                              </p:par>
                            </p:childTnLst>
                          </p:cTn>
                        </p:par>
                        <p:par>
                          <p:cTn id="15" fill="hold" nodeType="afterGroup">
                            <p:stCondLst>
                              <p:cond delay="500"/>
                            </p:stCondLst>
                            <p:childTnLst>
                              <p:par>
                                <p:cTn id="16" presetID="11" presetClass="entr" presetSubtype="0" fill="hold" grpId="0" nodeType="afterEffect">
                                  <p:stCondLst>
                                    <p:cond delay="0"/>
                                  </p:stCondLst>
                                  <p:childTnLst>
                                    <p:set>
                                      <p:cBhvr>
                                        <p:cTn id="17" dur="1000">
                                          <p:stCondLst>
                                            <p:cond delay="0"/>
                                          </p:stCondLst>
                                        </p:cTn>
                                        <p:tgtEl>
                                          <p:spTgt spid="20584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ding.wav"/>
                                        </p:tgtEl>
                                      </p:cMediaNode>
                                    </p:audio>
                                  </p:subTnLst>
                                </p:cTn>
                              </p:par>
                            </p:childTnLst>
                          </p:cTn>
                        </p:par>
                        <p:par>
                          <p:cTn id="18" fill="hold" nodeType="afterGroup">
                            <p:stCondLst>
                              <p:cond delay="1500"/>
                            </p:stCondLst>
                            <p:childTnLst>
                              <p:par>
                                <p:cTn id="19" presetID="11" presetClass="entr" presetSubtype="0" fill="hold" grpId="0" nodeType="afterEffect">
                                  <p:stCondLst>
                                    <p:cond delay="0"/>
                                  </p:stCondLst>
                                  <p:childTnLst>
                                    <p:set>
                                      <p:cBhvr>
                                        <p:cTn id="20" dur="1000">
                                          <p:stCondLst>
                                            <p:cond delay="0"/>
                                          </p:stCondLst>
                                        </p:cTn>
                                        <p:tgtEl>
                                          <p:spTgt spid="205845"/>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ding.wav"/>
                                        </p:tgtEl>
                                      </p:cMediaNode>
                                    </p:audio>
                                  </p:subTnLst>
                                </p:cTn>
                              </p:par>
                            </p:childTnLst>
                          </p:cTn>
                        </p:par>
                        <p:par>
                          <p:cTn id="21" fill="hold" nodeType="afterGroup">
                            <p:stCondLst>
                              <p:cond delay="2500"/>
                            </p:stCondLst>
                            <p:childTnLst>
                              <p:par>
                                <p:cTn id="22" presetID="11" presetClass="entr" presetSubtype="0" fill="hold" grpId="0" nodeType="afterEffect">
                                  <p:stCondLst>
                                    <p:cond delay="0"/>
                                  </p:stCondLst>
                                  <p:childTnLst>
                                    <p:set>
                                      <p:cBhvr>
                                        <p:cTn id="23" dur="1000">
                                          <p:stCondLst>
                                            <p:cond delay="0"/>
                                          </p:stCondLst>
                                        </p:cTn>
                                        <p:tgtEl>
                                          <p:spTgt spid="205846"/>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ding.wav"/>
                                        </p:tgtEl>
                                      </p:cMediaNode>
                                    </p:audio>
                                  </p:subTnLst>
                                </p:cTn>
                              </p:par>
                            </p:childTnLst>
                          </p:cTn>
                        </p:par>
                        <p:par>
                          <p:cTn id="24" fill="hold" nodeType="afterGroup">
                            <p:stCondLst>
                              <p:cond delay="3500"/>
                            </p:stCondLst>
                            <p:childTnLst>
                              <p:par>
                                <p:cTn id="25" presetID="11" presetClass="entr" presetSubtype="0" fill="hold" grpId="0" nodeType="afterEffect">
                                  <p:stCondLst>
                                    <p:cond delay="0"/>
                                  </p:stCondLst>
                                  <p:childTnLst>
                                    <p:set>
                                      <p:cBhvr>
                                        <p:cTn id="26" dur="1000">
                                          <p:stCondLst>
                                            <p:cond delay="0"/>
                                          </p:stCondLst>
                                        </p:cTn>
                                        <p:tgtEl>
                                          <p:spTgt spid="20584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ding.wav"/>
                                        </p:tgtEl>
                                      </p:cMediaNode>
                                    </p:audio>
                                  </p:subTnLst>
                                </p:cTn>
                              </p:par>
                            </p:childTnLst>
                          </p:cTn>
                        </p:par>
                        <p:par>
                          <p:cTn id="27" fill="hold" nodeType="afterGroup">
                            <p:stCondLst>
                              <p:cond delay="4500"/>
                            </p:stCondLst>
                            <p:childTnLst>
                              <p:par>
                                <p:cTn id="28" presetID="11" presetClass="entr" presetSubtype="0" fill="hold" grpId="0" nodeType="afterEffect">
                                  <p:stCondLst>
                                    <p:cond delay="0"/>
                                  </p:stCondLst>
                                  <p:childTnLst>
                                    <p:set>
                                      <p:cBhvr>
                                        <p:cTn id="29" dur="1000">
                                          <p:stCondLst>
                                            <p:cond delay="0"/>
                                          </p:stCondLst>
                                        </p:cTn>
                                        <p:tgtEl>
                                          <p:spTgt spid="20584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ding.wav"/>
                                        </p:tgtEl>
                                      </p:cMediaNode>
                                    </p:audio>
                                  </p:subTnLst>
                                </p:cTn>
                              </p:par>
                            </p:childTnLst>
                          </p:cTn>
                        </p:par>
                        <p:par>
                          <p:cTn id="30" fill="hold" nodeType="afterGroup">
                            <p:stCondLst>
                              <p:cond delay="5500"/>
                            </p:stCondLst>
                            <p:childTnLst>
                              <p:par>
                                <p:cTn id="31" presetID="11" presetClass="entr" presetSubtype="0" fill="hold" grpId="0" nodeType="afterEffect">
                                  <p:stCondLst>
                                    <p:cond delay="0"/>
                                  </p:stCondLst>
                                  <p:childTnLst>
                                    <p:set>
                                      <p:cBhvr>
                                        <p:cTn id="32" dur="1000">
                                          <p:stCondLst>
                                            <p:cond delay="0"/>
                                          </p:stCondLst>
                                        </p:cTn>
                                        <p:tgtEl>
                                          <p:spTgt spid="20583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ding.wav"/>
                                        </p:tgtEl>
                                      </p:cMediaNode>
                                    </p:audio>
                                  </p:subTnLst>
                                </p:cTn>
                              </p:par>
                            </p:childTnLst>
                          </p:cTn>
                        </p:par>
                        <p:par>
                          <p:cTn id="33" fill="hold" nodeType="afterGroup">
                            <p:stCondLst>
                              <p:cond delay="6500"/>
                            </p:stCondLst>
                            <p:childTnLst>
                              <p:par>
                                <p:cTn id="34" presetID="11" presetClass="entr" presetSubtype="0" fill="hold" grpId="0" nodeType="afterEffect">
                                  <p:stCondLst>
                                    <p:cond delay="0"/>
                                  </p:stCondLst>
                                  <p:childTnLst>
                                    <p:set>
                                      <p:cBhvr>
                                        <p:cTn id="35" dur="1000">
                                          <p:stCondLst>
                                            <p:cond delay="0"/>
                                          </p:stCondLst>
                                        </p:cTn>
                                        <p:tgtEl>
                                          <p:spTgt spid="20583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ding.wav"/>
                                        </p:tgtEl>
                                      </p:cMediaNode>
                                    </p:audio>
                                  </p:subTnLst>
                                </p:cTn>
                              </p:par>
                            </p:childTnLst>
                          </p:cTn>
                        </p:par>
                        <p:par>
                          <p:cTn id="36" fill="hold" nodeType="afterGroup">
                            <p:stCondLst>
                              <p:cond delay="7500"/>
                            </p:stCondLst>
                            <p:childTnLst>
                              <p:par>
                                <p:cTn id="37" presetID="11" presetClass="entr" presetSubtype="0" fill="hold" grpId="0" nodeType="afterEffect">
                                  <p:stCondLst>
                                    <p:cond delay="0"/>
                                  </p:stCondLst>
                                  <p:childTnLst>
                                    <p:set>
                                      <p:cBhvr>
                                        <p:cTn id="38" dur="1000">
                                          <p:stCondLst>
                                            <p:cond delay="0"/>
                                          </p:stCondLst>
                                        </p:cTn>
                                        <p:tgtEl>
                                          <p:spTgt spid="20583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nodeType="afterGroup">
                            <p:stCondLst>
                              <p:cond delay="8500"/>
                            </p:stCondLst>
                            <p:childTnLst>
                              <p:par>
                                <p:cTn id="40" presetID="11" presetClass="entr" presetSubtype="0" fill="hold" grpId="0" nodeType="afterEffect">
                                  <p:stCondLst>
                                    <p:cond delay="0"/>
                                  </p:stCondLst>
                                  <p:childTnLst>
                                    <p:set>
                                      <p:cBhvr>
                                        <p:cTn id="41" dur="1000">
                                          <p:stCondLst>
                                            <p:cond delay="0"/>
                                          </p:stCondLst>
                                        </p:cTn>
                                        <p:tgtEl>
                                          <p:spTgt spid="20583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ing.wav"/>
                                        </p:tgtEl>
                                      </p:cMediaNode>
                                    </p:audio>
                                  </p:subTnLst>
                                </p:cTn>
                              </p:par>
                            </p:childTnLst>
                          </p:cTn>
                        </p:par>
                        <p:par>
                          <p:cTn id="42" fill="hold" nodeType="afterGroup">
                            <p:stCondLst>
                              <p:cond delay="9500"/>
                            </p:stCondLst>
                            <p:childTnLst>
                              <p:par>
                                <p:cTn id="43" presetID="11" presetClass="entr" presetSubtype="0" fill="hold" grpId="0" nodeType="afterEffect">
                                  <p:stCondLst>
                                    <p:cond delay="0"/>
                                  </p:stCondLst>
                                  <p:childTnLst>
                                    <p:set>
                                      <p:cBhvr>
                                        <p:cTn id="44" dur="1000">
                                          <p:stCondLst>
                                            <p:cond delay="0"/>
                                          </p:stCondLst>
                                        </p:cTn>
                                        <p:tgtEl>
                                          <p:spTgt spid="20583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nodeType="afterGroup">
                            <p:stCondLst>
                              <p:cond delay="10500"/>
                            </p:stCondLst>
                            <p:childTnLst>
                              <p:par>
                                <p:cTn id="46" presetID="11" presetClass="entr" presetSubtype="0" fill="hold" grpId="0" nodeType="afterEffect">
                                  <p:stCondLst>
                                    <p:cond delay="0"/>
                                  </p:stCondLst>
                                  <p:childTnLst>
                                    <p:set>
                                      <p:cBhvr>
                                        <p:cTn id="47" dur="1000">
                                          <p:stCondLst>
                                            <p:cond delay="0"/>
                                          </p:stCondLst>
                                        </p:cTn>
                                        <p:tgtEl>
                                          <p:spTgt spid="20584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ding.wav"/>
                                        </p:tgtEl>
                                      </p:cMediaNode>
                                    </p:audio>
                                  </p:subTnLst>
                                </p:cTn>
                              </p:par>
                            </p:childTnLst>
                          </p:cTn>
                        </p:par>
                        <p:par>
                          <p:cTn id="48" fill="hold" nodeType="afterGroup">
                            <p:stCondLst>
                              <p:cond delay="11500"/>
                            </p:stCondLst>
                            <p:childTnLst>
                              <p:par>
                                <p:cTn id="49" presetID="11" presetClass="entr" presetSubtype="0" fill="hold" grpId="0" nodeType="afterEffect">
                                  <p:stCondLst>
                                    <p:cond delay="0"/>
                                  </p:stCondLst>
                                  <p:childTnLst>
                                    <p:set>
                                      <p:cBhvr>
                                        <p:cTn id="50" dur="1000">
                                          <p:stCondLst>
                                            <p:cond delay="0"/>
                                          </p:stCondLst>
                                        </p:cTn>
                                        <p:tgtEl>
                                          <p:spTgt spid="20584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ding.wav"/>
                                        </p:tgtEl>
                                      </p:cMediaNode>
                                    </p:audio>
                                  </p:subTnLst>
                                </p:cTn>
                              </p:par>
                            </p:childTnLst>
                          </p:cTn>
                        </p:par>
                        <p:par>
                          <p:cTn id="51" fill="hold" nodeType="afterGroup">
                            <p:stCondLst>
                              <p:cond delay="12500"/>
                            </p:stCondLst>
                            <p:childTnLst>
                              <p:par>
                                <p:cTn id="52" presetID="11" presetClass="entr" presetSubtype="0" fill="hold" grpId="0" nodeType="afterEffect">
                                  <p:stCondLst>
                                    <p:cond delay="0"/>
                                  </p:stCondLst>
                                  <p:childTnLst>
                                    <p:set>
                                      <p:cBhvr>
                                        <p:cTn id="53" dur="1000">
                                          <p:stCondLst>
                                            <p:cond delay="0"/>
                                          </p:stCondLst>
                                        </p:cTn>
                                        <p:tgtEl>
                                          <p:spTgt spid="20584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ding.wav"/>
                                        </p:tgtEl>
                                      </p:cMediaNode>
                                    </p:audio>
                                  </p:subTnLst>
                                </p:cTn>
                              </p:par>
                            </p:childTnLst>
                          </p:cTn>
                        </p:par>
                        <p:par>
                          <p:cTn id="54" fill="hold" nodeType="afterGroup">
                            <p:stCondLst>
                              <p:cond delay="13500"/>
                            </p:stCondLst>
                            <p:childTnLst>
                              <p:par>
                                <p:cTn id="55" presetID="11" presetClass="entr" presetSubtype="0" fill="hold" grpId="0" nodeType="afterEffect">
                                  <p:stCondLst>
                                    <p:cond delay="0"/>
                                  </p:stCondLst>
                                  <p:childTnLst>
                                    <p:set>
                                      <p:cBhvr>
                                        <p:cTn id="56" dur="1000">
                                          <p:stCondLst>
                                            <p:cond delay="0"/>
                                          </p:stCondLst>
                                        </p:cTn>
                                        <p:tgtEl>
                                          <p:spTgt spid="205843"/>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ding.wav"/>
                                        </p:tgtEl>
                                      </p:cMediaNode>
                                    </p:audio>
                                  </p:subTnLst>
                                </p:cTn>
                              </p:par>
                            </p:childTnLst>
                          </p:cTn>
                        </p:par>
                        <p:par>
                          <p:cTn id="57" fill="hold" nodeType="afterGroup">
                            <p:stCondLst>
                              <p:cond delay="14500"/>
                            </p:stCondLst>
                            <p:childTnLst>
                              <p:par>
                                <p:cTn id="58" presetID="11" presetClass="entr" presetSubtype="0" fill="hold" grpId="0" nodeType="afterEffect">
                                  <p:stCondLst>
                                    <p:cond delay="0"/>
                                  </p:stCondLst>
                                  <p:childTnLst>
                                    <p:set>
                                      <p:cBhvr>
                                        <p:cTn id="59" dur="1000">
                                          <p:stCondLst>
                                            <p:cond delay="0"/>
                                          </p:stCondLst>
                                        </p:cTn>
                                        <p:tgtEl>
                                          <p:spTgt spid="20584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nodeType="afterGroup">
                            <p:stCondLst>
                              <p:cond delay="15500"/>
                            </p:stCondLst>
                            <p:childTnLst>
                              <p:par>
                                <p:cTn id="61" presetID="23" presetClass="entr" presetSubtype="16" fill="hold" grpId="0" nodeType="afterEffect">
                                  <p:stCondLst>
                                    <p:cond delay="0"/>
                                  </p:stCondLst>
                                  <p:childTnLst>
                                    <p:set>
                                      <p:cBhvr>
                                        <p:cTn id="62" dur="1" fill="hold">
                                          <p:stCondLst>
                                            <p:cond delay="0"/>
                                          </p:stCondLst>
                                        </p:cTn>
                                        <p:tgtEl>
                                          <p:spTgt spid="205850"/>
                                        </p:tgtEl>
                                        <p:attrNameLst>
                                          <p:attrName>style.visibility</p:attrName>
                                        </p:attrNameLst>
                                      </p:cBhvr>
                                      <p:to>
                                        <p:strVal val="visible"/>
                                      </p:to>
                                    </p:set>
                                    <p:anim calcmode="lin" valueType="num">
                                      <p:cBhvr>
                                        <p:cTn id="63" dur="2000" fill="hold"/>
                                        <p:tgtEl>
                                          <p:spTgt spid="205850"/>
                                        </p:tgtEl>
                                        <p:attrNameLst>
                                          <p:attrName>ppt_w</p:attrName>
                                        </p:attrNameLst>
                                      </p:cBhvr>
                                      <p:tavLst>
                                        <p:tav tm="0">
                                          <p:val>
                                            <p:fltVal val="0"/>
                                          </p:val>
                                        </p:tav>
                                        <p:tav tm="100000">
                                          <p:val>
                                            <p:strVal val="#ppt_w"/>
                                          </p:val>
                                        </p:tav>
                                      </p:tavLst>
                                    </p:anim>
                                    <p:anim calcmode="lin" valueType="num">
                                      <p:cBhvr>
                                        <p:cTn id="64" dur="2000" fill="hold"/>
                                        <p:tgtEl>
                                          <p:spTgt spid="205850"/>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851"/>
                  </p:tgtEl>
                </p:cond>
              </p:nextCondLst>
            </p:seq>
          </p:childTnLst>
        </p:cTn>
      </p:par>
    </p:tnLst>
    <p:bldLst>
      <p:bldP spid="205830" grpId="0" animBg="1"/>
      <p:bldP spid="205835" grpId="0" animBg="1"/>
      <p:bldP spid="205836" grpId="0" animBg="1"/>
      <p:bldP spid="205837" grpId="0" animBg="1"/>
      <p:bldP spid="205838" grpId="0" animBg="1"/>
      <p:bldP spid="205839" grpId="0" animBg="1"/>
      <p:bldP spid="205840" grpId="0" animBg="1"/>
      <p:bldP spid="205841" grpId="0" animBg="1"/>
      <p:bldP spid="205842" grpId="0" animBg="1"/>
      <p:bldP spid="205843" grpId="0" animBg="1"/>
      <p:bldP spid="205844" grpId="0" animBg="1"/>
      <p:bldP spid="205845" grpId="0" animBg="1"/>
      <p:bldP spid="205846" grpId="0" animBg="1"/>
      <p:bldP spid="205847" grpId="0" animBg="1"/>
      <p:bldP spid="205848" grpId="0" animBg="1"/>
      <p:bldP spid="205849" grpId="0" animBg="1"/>
      <p:bldP spid="205850" grpId="0" animBg="1"/>
      <p:bldP spid="20585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Text Box 5">
            <a:extLst>
              <a:ext uri="{FF2B5EF4-FFF2-40B4-BE49-F238E27FC236}">
                <a16:creationId xmlns:a16="http://schemas.microsoft.com/office/drawing/2014/main" id="{897AB28C-BBDA-416A-9EEA-F66AA893137D}"/>
              </a:ext>
            </a:extLst>
          </p:cNvPr>
          <p:cNvSpPr txBox="1">
            <a:spLocks noChangeArrowheads="1"/>
          </p:cNvSpPr>
          <p:nvPr/>
        </p:nvSpPr>
        <p:spPr bwMode="auto">
          <a:xfrm>
            <a:off x="3733800" y="6858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sz="3200" b="0">
              <a:latin typeface="Arial" panose="020B0604020202020204" pitchFamily="34" charset="0"/>
              <a:cs typeface="Arial" panose="020B0604020202020204" pitchFamily="34" charset="0"/>
            </a:endParaRPr>
          </a:p>
        </p:txBody>
      </p:sp>
      <p:sp>
        <p:nvSpPr>
          <p:cNvPr id="14392" name="Text Box 56">
            <a:extLst>
              <a:ext uri="{FF2B5EF4-FFF2-40B4-BE49-F238E27FC236}">
                <a16:creationId xmlns:a16="http://schemas.microsoft.com/office/drawing/2014/main" id="{BEB3F2E9-5800-4EC5-81FA-137AB2E2C0A5}"/>
              </a:ext>
            </a:extLst>
          </p:cNvPr>
          <p:cNvSpPr txBox="1">
            <a:spLocks noChangeArrowheads="1"/>
          </p:cNvSpPr>
          <p:nvPr/>
        </p:nvSpPr>
        <p:spPr bwMode="auto">
          <a:xfrm>
            <a:off x="4495800" y="6248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b="0">
                <a:latin typeface="Arial" panose="020B0604020202020204" pitchFamily="34" charset="0"/>
                <a:cs typeface="Arial" panose="020B0604020202020204" pitchFamily="34" charset="0"/>
              </a:rPr>
              <a:t>H1</a:t>
            </a:r>
          </a:p>
        </p:txBody>
      </p:sp>
      <p:sp>
        <p:nvSpPr>
          <p:cNvPr id="105476" name="Rectangle 60">
            <a:extLst>
              <a:ext uri="{FF2B5EF4-FFF2-40B4-BE49-F238E27FC236}">
                <a16:creationId xmlns:a16="http://schemas.microsoft.com/office/drawing/2014/main" id="{282D151A-3A9C-46AB-A36F-41C00C8D8A33}"/>
              </a:ext>
            </a:extLst>
          </p:cNvPr>
          <p:cNvSpPr>
            <a:spLocks noChangeArrowheads="1"/>
          </p:cNvSpPr>
          <p:nvPr/>
        </p:nvSpPr>
        <p:spPr bwMode="auto">
          <a:xfrm>
            <a:off x="533400" y="1524000"/>
            <a:ext cx="8305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vi-VN" altLang="en-US" sz="3000">
              <a:solidFill>
                <a:srgbClr val="FF0000"/>
              </a:solidFill>
              <a:latin typeface="Arial" panose="020B0604020202020204" pitchFamily="34" charset="0"/>
              <a:cs typeface="Arial" panose="020B0604020202020204" pitchFamily="34" charset="0"/>
            </a:endParaRPr>
          </a:p>
        </p:txBody>
      </p:sp>
      <p:sp>
        <p:nvSpPr>
          <p:cNvPr id="14397" name="Text Box 61">
            <a:extLst>
              <a:ext uri="{FF2B5EF4-FFF2-40B4-BE49-F238E27FC236}">
                <a16:creationId xmlns:a16="http://schemas.microsoft.com/office/drawing/2014/main" id="{66B65B96-3E88-41E0-A3EF-C85E4F0A65CF}"/>
              </a:ext>
            </a:extLst>
          </p:cNvPr>
          <p:cNvSpPr txBox="1">
            <a:spLocks noChangeArrowheads="1"/>
          </p:cNvSpPr>
          <p:nvPr/>
        </p:nvSpPr>
        <p:spPr bwMode="auto">
          <a:xfrm>
            <a:off x="228600" y="2362200"/>
            <a:ext cx="8610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600">
                <a:cs typeface="Arial" panose="020B0604020202020204" pitchFamily="34" charset="0"/>
              </a:rPr>
              <a:t> </a:t>
            </a:r>
            <a:endParaRPr lang="en-US" altLang="en-US">
              <a:solidFill>
                <a:srgbClr val="000066"/>
              </a:solidFill>
              <a:cs typeface="Arial" panose="020B0604020202020204" pitchFamily="34" charset="0"/>
            </a:endParaRPr>
          </a:p>
          <a:p>
            <a:pPr eaLnBrk="1" hangingPunct="1">
              <a:spcBef>
                <a:spcPct val="50000"/>
              </a:spcBef>
            </a:pPr>
            <a:r>
              <a:rPr lang="en-US" altLang="en-US" sz="2400">
                <a:solidFill>
                  <a:srgbClr val="000066"/>
                </a:solidFill>
                <a:cs typeface="Arial" panose="020B0604020202020204" pitchFamily="34" charset="0"/>
              </a:rPr>
              <a:t>* Thảo luận nhóm : Tách đôi hạt đậu, em hãy cho biết cấu tạo của hạt đậu?</a:t>
            </a:r>
          </a:p>
        </p:txBody>
      </p:sp>
      <p:grpSp>
        <p:nvGrpSpPr>
          <p:cNvPr id="2" name="Group 62">
            <a:extLst>
              <a:ext uri="{FF2B5EF4-FFF2-40B4-BE49-F238E27FC236}">
                <a16:creationId xmlns:a16="http://schemas.microsoft.com/office/drawing/2014/main" id="{ED38B61C-F633-4C75-9E5A-FA279D94D7B0}"/>
              </a:ext>
            </a:extLst>
          </p:cNvPr>
          <p:cNvGrpSpPr>
            <a:grpSpLocks/>
          </p:cNvGrpSpPr>
          <p:nvPr/>
        </p:nvGrpSpPr>
        <p:grpSpPr bwMode="auto">
          <a:xfrm>
            <a:off x="3581400" y="3810000"/>
            <a:ext cx="2209800" cy="2590800"/>
            <a:chOff x="3360" y="2664"/>
            <a:chExt cx="1755" cy="1608"/>
          </a:xfrm>
        </p:grpSpPr>
        <p:grpSp>
          <p:nvGrpSpPr>
            <p:cNvPr id="105481" name="Group 63">
              <a:extLst>
                <a:ext uri="{FF2B5EF4-FFF2-40B4-BE49-F238E27FC236}">
                  <a16:creationId xmlns:a16="http://schemas.microsoft.com/office/drawing/2014/main" id="{D97F3400-DD61-420B-A0C1-CA36FE314721}"/>
                </a:ext>
              </a:extLst>
            </p:cNvPr>
            <p:cNvGrpSpPr>
              <a:grpSpLocks/>
            </p:cNvGrpSpPr>
            <p:nvPr/>
          </p:nvGrpSpPr>
          <p:grpSpPr bwMode="auto">
            <a:xfrm>
              <a:off x="3360" y="2664"/>
              <a:ext cx="891" cy="1591"/>
              <a:chOff x="3216" y="1207"/>
              <a:chExt cx="891" cy="1591"/>
            </a:xfrm>
          </p:grpSpPr>
          <p:sp>
            <p:nvSpPr>
              <p:cNvPr id="105499" name="Freeform 64">
                <a:extLst>
                  <a:ext uri="{FF2B5EF4-FFF2-40B4-BE49-F238E27FC236}">
                    <a16:creationId xmlns:a16="http://schemas.microsoft.com/office/drawing/2014/main" id="{D177C4BC-4D78-44B5-B487-477ADFC4AD58}"/>
                  </a:ext>
                </a:extLst>
              </p:cNvPr>
              <p:cNvSpPr>
                <a:spLocks/>
              </p:cNvSpPr>
              <p:nvPr/>
            </p:nvSpPr>
            <p:spPr bwMode="auto">
              <a:xfrm rot="207320" flipH="1">
                <a:off x="3216" y="1207"/>
                <a:ext cx="891" cy="1591"/>
              </a:xfrm>
              <a:custGeom>
                <a:avLst/>
                <a:gdLst>
                  <a:gd name="T0" fmla="*/ 198 w 891"/>
                  <a:gd name="T1" fmla="*/ 51 h 1591"/>
                  <a:gd name="T2" fmla="*/ 426 w 891"/>
                  <a:gd name="T3" fmla="*/ 16 h 1591"/>
                  <a:gd name="T4" fmla="*/ 656 w 891"/>
                  <a:gd name="T5" fmla="*/ 146 h 1591"/>
                  <a:gd name="T6" fmla="*/ 844 w 891"/>
                  <a:gd name="T7" fmla="*/ 466 h 1591"/>
                  <a:gd name="T8" fmla="*/ 885 w 891"/>
                  <a:gd name="T9" fmla="*/ 895 h 1591"/>
                  <a:gd name="T10" fmla="*/ 800 w 891"/>
                  <a:gd name="T11" fmla="*/ 1243 h 1591"/>
                  <a:gd name="T12" fmla="*/ 623 w 891"/>
                  <a:gd name="T13" fmla="*/ 1483 h 1591"/>
                  <a:gd name="T14" fmla="*/ 293 w 891"/>
                  <a:gd name="T15" fmla="*/ 1540 h 1591"/>
                  <a:gd name="T16" fmla="*/ 33 w 891"/>
                  <a:gd name="T17" fmla="*/ 1182 h 1591"/>
                  <a:gd name="T18" fmla="*/ 96 w 891"/>
                  <a:gd name="T19" fmla="*/ 665 h 1591"/>
                  <a:gd name="T20" fmla="*/ 58 w 891"/>
                  <a:gd name="T21" fmla="*/ 243 h 1591"/>
                  <a:gd name="T22" fmla="*/ 198 w 891"/>
                  <a:gd name="T23" fmla="*/ 51 h 15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1"/>
                  <a:gd name="T37" fmla="*/ 0 h 1591"/>
                  <a:gd name="T38" fmla="*/ 891 w 891"/>
                  <a:gd name="T39" fmla="*/ 1591 h 15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1" h="1591">
                    <a:moveTo>
                      <a:pt x="198" y="51"/>
                    </a:moveTo>
                    <a:cubicBezTo>
                      <a:pt x="259" y="13"/>
                      <a:pt x="350" y="0"/>
                      <a:pt x="426" y="16"/>
                    </a:cubicBezTo>
                    <a:cubicBezTo>
                      <a:pt x="502" y="32"/>
                      <a:pt x="585" y="71"/>
                      <a:pt x="656" y="146"/>
                    </a:cubicBezTo>
                    <a:cubicBezTo>
                      <a:pt x="725" y="222"/>
                      <a:pt x="805" y="341"/>
                      <a:pt x="844" y="466"/>
                    </a:cubicBezTo>
                    <a:cubicBezTo>
                      <a:pt x="882" y="591"/>
                      <a:pt x="891" y="767"/>
                      <a:pt x="885" y="895"/>
                    </a:cubicBezTo>
                    <a:cubicBezTo>
                      <a:pt x="877" y="1025"/>
                      <a:pt x="844" y="1145"/>
                      <a:pt x="800" y="1243"/>
                    </a:cubicBezTo>
                    <a:cubicBezTo>
                      <a:pt x="757" y="1341"/>
                      <a:pt x="708" y="1434"/>
                      <a:pt x="623" y="1483"/>
                    </a:cubicBezTo>
                    <a:cubicBezTo>
                      <a:pt x="538" y="1532"/>
                      <a:pt x="392" y="1591"/>
                      <a:pt x="293" y="1540"/>
                    </a:cubicBezTo>
                    <a:cubicBezTo>
                      <a:pt x="196" y="1490"/>
                      <a:pt x="66" y="1328"/>
                      <a:pt x="33" y="1182"/>
                    </a:cubicBezTo>
                    <a:cubicBezTo>
                      <a:pt x="0" y="1036"/>
                      <a:pt x="92" y="821"/>
                      <a:pt x="96" y="665"/>
                    </a:cubicBezTo>
                    <a:cubicBezTo>
                      <a:pt x="100" y="509"/>
                      <a:pt x="41" y="345"/>
                      <a:pt x="58" y="243"/>
                    </a:cubicBezTo>
                    <a:cubicBezTo>
                      <a:pt x="75" y="141"/>
                      <a:pt x="137" y="89"/>
                      <a:pt x="198" y="51"/>
                    </a:cubicBezTo>
                    <a:close/>
                  </a:path>
                </a:pathLst>
              </a:custGeom>
              <a:solidFill>
                <a:srgbClr val="FFBD5D"/>
              </a:solidFill>
              <a:ln w="57150">
                <a:solidFill>
                  <a:srgbClr val="996633"/>
                </a:solidFill>
                <a:round/>
                <a:headEnd/>
                <a:tailEnd/>
              </a:ln>
            </p:spPr>
            <p:txBody>
              <a:bodyPr/>
              <a:lstStyle/>
              <a:p>
                <a:endParaRPr lang="en-US"/>
              </a:p>
            </p:txBody>
          </p:sp>
          <p:sp>
            <p:nvSpPr>
              <p:cNvPr id="105500" name="Freeform 65">
                <a:extLst>
                  <a:ext uri="{FF2B5EF4-FFF2-40B4-BE49-F238E27FC236}">
                    <a16:creationId xmlns:a16="http://schemas.microsoft.com/office/drawing/2014/main" id="{2747E585-DF9B-43EB-A888-99D847A69FF6}"/>
                  </a:ext>
                </a:extLst>
              </p:cNvPr>
              <p:cNvSpPr>
                <a:spLocks/>
              </p:cNvSpPr>
              <p:nvPr/>
            </p:nvSpPr>
            <p:spPr bwMode="auto">
              <a:xfrm rot="207320">
                <a:off x="3468" y="135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764D11"/>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1" name="Freeform 66">
                <a:extLst>
                  <a:ext uri="{FF2B5EF4-FFF2-40B4-BE49-F238E27FC236}">
                    <a16:creationId xmlns:a16="http://schemas.microsoft.com/office/drawing/2014/main" id="{A633E8BE-3D30-4C2D-8F59-E4E647F2E263}"/>
                  </a:ext>
                </a:extLst>
              </p:cNvPr>
              <p:cNvSpPr>
                <a:spLocks/>
              </p:cNvSpPr>
              <p:nvPr/>
            </p:nvSpPr>
            <p:spPr bwMode="auto">
              <a:xfrm rot="207320">
                <a:off x="3417" y="1400"/>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2" name="Freeform 67">
                <a:extLst>
                  <a:ext uri="{FF2B5EF4-FFF2-40B4-BE49-F238E27FC236}">
                    <a16:creationId xmlns:a16="http://schemas.microsoft.com/office/drawing/2014/main" id="{B1C4E110-904B-417D-AE19-B652C3583582}"/>
                  </a:ext>
                </a:extLst>
              </p:cNvPr>
              <p:cNvSpPr>
                <a:spLocks/>
              </p:cNvSpPr>
              <p:nvPr/>
            </p:nvSpPr>
            <p:spPr bwMode="auto">
              <a:xfrm rot="207320">
                <a:off x="3367" y="144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3" name="Freeform 68">
                <a:extLst>
                  <a:ext uri="{FF2B5EF4-FFF2-40B4-BE49-F238E27FC236}">
                    <a16:creationId xmlns:a16="http://schemas.microsoft.com/office/drawing/2014/main" id="{9A229AEC-9981-4A01-B7E1-A0CD2D76D226}"/>
                  </a:ext>
                </a:extLst>
              </p:cNvPr>
              <p:cNvSpPr>
                <a:spLocks/>
              </p:cNvSpPr>
              <p:nvPr/>
            </p:nvSpPr>
            <p:spPr bwMode="auto">
              <a:xfrm rot="207320">
                <a:off x="3414" y="1448"/>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4" name="Freeform 69">
                <a:extLst>
                  <a:ext uri="{FF2B5EF4-FFF2-40B4-BE49-F238E27FC236}">
                    <a16:creationId xmlns:a16="http://schemas.microsoft.com/office/drawing/2014/main" id="{2F2D71FF-5D03-457B-A4EA-03923FA6A282}"/>
                  </a:ext>
                </a:extLst>
              </p:cNvPr>
              <p:cNvSpPr>
                <a:spLocks/>
              </p:cNvSpPr>
              <p:nvPr/>
            </p:nvSpPr>
            <p:spPr bwMode="auto">
              <a:xfrm rot="207320">
                <a:off x="3361" y="1541"/>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5" name="Freeform 70">
                <a:extLst>
                  <a:ext uri="{FF2B5EF4-FFF2-40B4-BE49-F238E27FC236}">
                    <a16:creationId xmlns:a16="http://schemas.microsoft.com/office/drawing/2014/main" id="{4AE6AD3F-39E6-4889-B9B2-15DFB7A94C4D}"/>
                  </a:ext>
                </a:extLst>
              </p:cNvPr>
              <p:cNvSpPr>
                <a:spLocks/>
              </p:cNvSpPr>
              <p:nvPr/>
            </p:nvSpPr>
            <p:spPr bwMode="auto">
              <a:xfrm rot="207320">
                <a:off x="3367" y="144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6" name="Freeform 71">
                <a:extLst>
                  <a:ext uri="{FF2B5EF4-FFF2-40B4-BE49-F238E27FC236}">
                    <a16:creationId xmlns:a16="http://schemas.microsoft.com/office/drawing/2014/main" id="{8DD3E2FD-314B-47E6-B1C5-11C10FDE1A0F}"/>
                  </a:ext>
                </a:extLst>
              </p:cNvPr>
              <p:cNvSpPr>
                <a:spLocks/>
              </p:cNvSpPr>
              <p:nvPr/>
            </p:nvSpPr>
            <p:spPr bwMode="auto">
              <a:xfrm rot="207320">
                <a:off x="3417" y="1400"/>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7" name="Freeform 72">
                <a:extLst>
                  <a:ext uri="{FF2B5EF4-FFF2-40B4-BE49-F238E27FC236}">
                    <a16:creationId xmlns:a16="http://schemas.microsoft.com/office/drawing/2014/main" id="{574D8A22-5B73-4A02-8C58-0DAA644479E0}"/>
                  </a:ext>
                </a:extLst>
              </p:cNvPr>
              <p:cNvSpPr>
                <a:spLocks/>
              </p:cNvSpPr>
              <p:nvPr/>
            </p:nvSpPr>
            <p:spPr bwMode="auto">
              <a:xfrm rot="207320">
                <a:off x="3364" y="1493"/>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8" name="Freeform 73">
                <a:extLst>
                  <a:ext uri="{FF2B5EF4-FFF2-40B4-BE49-F238E27FC236}">
                    <a16:creationId xmlns:a16="http://schemas.microsoft.com/office/drawing/2014/main" id="{16732B6A-DAF2-44FE-9760-AC721F1707A0}"/>
                  </a:ext>
                </a:extLst>
              </p:cNvPr>
              <p:cNvSpPr>
                <a:spLocks/>
              </p:cNvSpPr>
              <p:nvPr/>
            </p:nvSpPr>
            <p:spPr bwMode="auto">
              <a:xfrm rot="207320">
                <a:off x="3991" y="1317"/>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09" name="Freeform 74">
                <a:extLst>
                  <a:ext uri="{FF2B5EF4-FFF2-40B4-BE49-F238E27FC236}">
                    <a16:creationId xmlns:a16="http://schemas.microsoft.com/office/drawing/2014/main" id="{E839E40F-C144-453D-A302-CB164D1C333C}"/>
                  </a:ext>
                </a:extLst>
              </p:cNvPr>
              <p:cNvSpPr>
                <a:spLocks/>
              </p:cNvSpPr>
              <p:nvPr/>
            </p:nvSpPr>
            <p:spPr bwMode="auto">
              <a:xfrm rot="207320">
                <a:off x="3994" y="1329"/>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10" name="Freeform 75">
                <a:extLst>
                  <a:ext uri="{FF2B5EF4-FFF2-40B4-BE49-F238E27FC236}">
                    <a16:creationId xmlns:a16="http://schemas.microsoft.com/office/drawing/2014/main" id="{1126A1B0-E12D-4F43-91E1-3039051EE788}"/>
                  </a:ext>
                </a:extLst>
              </p:cNvPr>
              <p:cNvSpPr>
                <a:spLocks/>
              </p:cNvSpPr>
              <p:nvPr/>
            </p:nvSpPr>
            <p:spPr bwMode="auto">
              <a:xfrm rot="207320">
                <a:off x="3998" y="1341"/>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5482" name="Group 76">
              <a:extLst>
                <a:ext uri="{FF2B5EF4-FFF2-40B4-BE49-F238E27FC236}">
                  <a16:creationId xmlns:a16="http://schemas.microsoft.com/office/drawing/2014/main" id="{1EB67F99-C450-487C-A54B-89A7DDC13AA6}"/>
                </a:ext>
              </a:extLst>
            </p:cNvPr>
            <p:cNvGrpSpPr>
              <a:grpSpLocks/>
            </p:cNvGrpSpPr>
            <p:nvPr/>
          </p:nvGrpSpPr>
          <p:grpSpPr bwMode="auto">
            <a:xfrm flipH="1">
              <a:off x="4224" y="2681"/>
              <a:ext cx="891" cy="1591"/>
              <a:chOff x="3216" y="1207"/>
              <a:chExt cx="891" cy="1591"/>
            </a:xfrm>
          </p:grpSpPr>
          <p:sp>
            <p:nvSpPr>
              <p:cNvPr id="105487" name="Freeform 77">
                <a:extLst>
                  <a:ext uri="{FF2B5EF4-FFF2-40B4-BE49-F238E27FC236}">
                    <a16:creationId xmlns:a16="http://schemas.microsoft.com/office/drawing/2014/main" id="{0CA82277-44B9-4809-9CD6-4621B5D291E0}"/>
                  </a:ext>
                </a:extLst>
              </p:cNvPr>
              <p:cNvSpPr>
                <a:spLocks/>
              </p:cNvSpPr>
              <p:nvPr/>
            </p:nvSpPr>
            <p:spPr bwMode="auto">
              <a:xfrm rot="207320" flipH="1">
                <a:off x="3216" y="1207"/>
                <a:ext cx="891" cy="1591"/>
              </a:xfrm>
              <a:custGeom>
                <a:avLst/>
                <a:gdLst>
                  <a:gd name="T0" fmla="*/ 198 w 891"/>
                  <a:gd name="T1" fmla="*/ 51 h 1591"/>
                  <a:gd name="T2" fmla="*/ 426 w 891"/>
                  <a:gd name="T3" fmla="*/ 16 h 1591"/>
                  <a:gd name="T4" fmla="*/ 656 w 891"/>
                  <a:gd name="T5" fmla="*/ 146 h 1591"/>
                  <a:gd name="T6" fmla="*/ 844 w 891"/>
                  <a:gd name="T7" fmla="*/ 466 h 1591"/>
                  <a:gd name="T8" fmla="*/ 885 w 891"/>
                  <a:gd name="T9" fmla="*/ 895 h 1591"/>
                  <a:gd name="T10" fmla="*/ 800 w 891"/>
                  <a:gd name="T11" fmla="*/ 1243 h 1591"/>
                  <a:gd name="T12" fmla="*/ 623 w 891"/>
                  <a:gd name="T13" fmla="*/ 1483 h 1591"/>
                  <a:gd name="T14" fmla="*/ 293 w 891"/>
                  <a:gd name="T15" fmla="*/ 1540 h 1591"/>
                  <a:gd name="T16" fmla="*/ 33 w 891"/>
                  <a:gd name="T17" fmla="*/ 1182 h 1591"/>
                  <a:gd name="T18" fmla="*/ 96 w 891"/>
                  <a:gd name="T19" fmla="*/ 665 h 1591"/>
                  <a:gd name="T20" fmla="*/ 58 w 891"/>
                  <a:gd name="T21" fmla="*/ 243 h 1591"/>
                  <a:gd name="T22" fmla="*/ 198 w 891"/>
                  <a:gd name="T23" fmla="*/ 51 h 15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1"/>
                  <a:gd name="T37" fmla="*/ 0 h 1591"/>
                  <a:gd name="T38" fmla="*/ 891 w 891"/>
                  <a:gd name="T39" fmla="*/ 1591 h 15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1" h="1591">
                    <a:moveTo>
                      <a:pt x="198" y="51"/>
                    </a:moveTo>
                    <a:cubicBezTo>
                      <a:pt x="259" y="13"/>
                      <a:pt x="350" y="0"/>
                      <a:pt x="426" y="16"/>
                    </a:cubicBezTo>
                    <a:cubicBezTo>
                      <a:pt x="502" y="32"/>
                      <a:pt x="585" y="71"/>
                      <a:pt x="656" y="146"/>
                    </a:cubicBezTo>
                    <a:cubicBezTo>
                      <a:pt x="725" y="222"/>
                      <a:pt x="805" y="341"/>
                      <a:pt x="844" y="466"/>
                    </a:cubicBezTo>
                    <a:cubicBezTo>
                      <a:pt x="882" y="591"/>
                      <a:pt x="891" y="767"/>
                      <a:pt x="885" y="895"/>
                    </a:cubicBezTo>
                    <a:cubicBezTo>
                      <a:pt x="877" y="1025"/>
                      <a:pt x="844" y="1145"/>
                      <a:pt x="800" y="1243"/>
                    </a:cubicBezTo>
                    <a:cubicBezTo>
                      <a:pt x="757" y="1341"/>
                      <a:pt x="708" y="1434"/>
                      <a:pt x="623" y="1483"/>
                    </a:cubicBezTo>
                    <a:cubicBezTo>
                      <a:pt x="538" y="1532"/>
                      <a:pt x="392" y="1591"/>
                      <a:pt x="293" y="1540"/>
                    </a:cubicBezTo>
                    <a:cubicBezTo>
                      <a:pt x="196" y="1490"/>
                      <a:pt x="66" y="1328"/>
                      <a:pt x="33" y="1182"/>
                    </a:cubicBezTo>
                    <a:cubicBezTo>
                      <a:pt x="0" y="1036"/>
                      <a:pt x="92" y="821"/>
                      <a:pt x="96" y="665"/>
                    </a:cubicBezTo>
                    <a:cubicBezTo>
                      <a:pt x="100" y="509"/>
                      <a:pt x="41" y="345"/>
                      <a:pt x="58" y="243"/>
                    </a:cubicBezTo>
                    <a:cubicBezTo>
                      <a:pt x="75" y="141"/>
                      <a:pt x="137" y="89"/>
                      <a:pt x="198" y="51"/>
                    </a:cubicBezTo>
                    <a:close/>
                  </a:path>
                </a:pathLst>
              </a:custGeom>
              <a:solidFill>
                <a:srgbClr val="FFBD5D"/>
              </a:solidFill>
              <a:ln w="57150">
                <a:solidFill>
                  <a:srgbClr val="996633"/>
                </a:solidFill>
                <a:round/>
                <a:headEnd/>
                <a:tailEnd/>
              </a:ln>
            </p:spPr>
            <p:txBody>
              <a:bodyPr/>
              <a:lstStyle/>
              <a:p>
                <a:endParaRPr lang="en-US"/>
              </a:p>
            </p:txBody>
          </p:sp>
          <p:sp>
            <p:nvSpPr>
              <p:cNvPr id="105488" name="Freeform 78">
                <a:extLst>
                  <a:ext uri="{FF2B5EF4-FFF2-40B4-BE49-F238E27FC236}">
                    <a16:creationId xmlns:a16="http://schemas.microsoft.com/office/drawing/2014/main" id="{84B675D6-2746-4CAC-8406-7C68054A1552}"/>
                  </a:ext>
                </a:extLst>
              </p:cNvPr>
              <p:cNvSpPr>
                <a:spLocks/>
              </p:cNvSpPr>
              <p:nvPr/>
            </p:nvSpPr>
            <p:spPr bwMode="auto">
              <a:xfrm rot="207320">
                <a:off x="3468" y="135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764D11"/>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89" name="Freeform 79">
                <a:extLst>
                  <a:ext uri="{FF2B5EF4-FFF2-40B4-BE49-F238E27FC236}">
                    <a16:creationId xmlns:a16="http://schemas.microsoft.com/office/drawing/2014/main" id="{A95CC581-C0F1-46F7-B6B2-0C8B3A963CC6}"/>
                  </a:ext>
                </a:extLst>
              </p:cNvPr>
              <p:cNvSpPr>
                <a:spLocks/>
              </p:cNvSpPr>
              <p:nvPr/>
            </p:nvSpPr>
            <p:spPr bwMode="auto">
              <a:xfrm rot="207320">
                <a:off x="3417" y="1400"/>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0" name="Freeform 80">
                <a:extLst>
                  <a:ext uri="{FF2B5EF4-FFF2-40B4-BE49-F238E27FC236}">
                    <a16:creationId xmlns:a16="http://schemas.microsoft.com/office/drawing/2014/main" id="{88681177-90CC-41CA-8FFB-2265EDA61A7F}"/>
                  </a:ext>
                </a:extLst>
              </p:cNvPr>
              <p:cNvSpPr>
                <a:spLocks/>
              </p:cNvSpPr>
              <p:nvPr/>
            </p:nvSpPr>
            <p:spPr bwMode="auto">
              <a:xfrm rot="207320">
                <a:off x="3367" y="144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1" name="Freeform 81">
                <a:extLst>
                  <a:ext uri="{FF2B5EF4-FFF2-40B4-BE49-F238E27FC236}">
                    <a16:creationId xmlns:a16="http://schemas.microsoft.com/office/drawing/2014/main" id="{936D4FF6-1B3B-401F-83B6-489A11F2994A}"/>
                  </a:ext>
                </a:extLst>
              </p:cNvPr>
              <p:cNvSpPr>
                <a:spLocks/>
              </p:cNvSpPr>
              <p:nvPr/>
            </p:nvSpPr>
            <p:spPr bwMode="auto">
              <a:xfrm rot="207320">
                <a:off x="3414" y="1448"/>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2" name="Freeform 82">
                <a:extLst>
                  <a:ext uri="{FF2B5EF4-FFF2-40B4-BE49-F238E27FC236}">
                    <a16:creationId xmlns:a16="http://schemas.microsoft.com/office/drawing/2014/main" id="{D83A7019-D371-473C-9705-BE374F7D4126}"/>
                  </a:ext>
                </a:extLst>
              </p:cNvPr>
              <p:cNvSpPr>
                <a:spLocks/>
              </p:cNvSpPr>
              <p:nvPr/>
            </p:nvSpPr>
            <p:spPr bwMode="auto">
              <a:xfrm rot="207320">
                <a:off x="3361" y="1541"/>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3" name="Freeform 83">
                <a:extLst>
                  <a:ext uri="{FF2B5EF4-FFF2-40B4-BE49-F238E27FC236}">
                    <a16:creationId xmlns:a16="http://schemas.microsoft.com/office/drawing/2014/main" id="{3D2D59FC-26DC-4B16-BC58-289EDA4AD0A9}"/>
                  </a:ext>
                </a:extLst>
              </p:cNvPr>
              <p:cNvSpPr>
                <a:spLocks/>
              </p:cNvSpPr>
              <p:nvPr/>
            </p:nvSpPr>
            <p:spPr bwMode="auto">
              <a:xfrm rot="207320">
                <a:off x="3367" y="144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4" name="Freeform 84">
                <a:extLst>
                  <a:ext uri="{FF2B5EF4-FFF2-40B4-BE49-F238E27FC236}">
                    <a16:creationId xmlns:a16="http://schemas.microsoft.com/office/drawing/2014/main" id="{A7482EB8-69C3-4232-A4E5-AF146D195BF0}"/>
                  </a:ext>
                </a:extLst>
              </p:cNvPr>
              <p:cNvSpPr>
                <a:spLocks/>
              </p:cNvSpPr>
              <p:nvPr/>
            </p:nvSpPr>
            <p:spPr bwMode="auto">
              <a:xfrm rot="207320">
                <a:off x="3417" y="1400"/>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5" name="Freeform 85">
                <a:extLst>
                  <a:ext uri="{FF2B5EF4-FFF2-40B4-BE49-F238E27FC236}">
                    <a16:creationId xmlns:a16="http://schemas.microsoft.com/office/drawing/2014/main" id="{602F95E1-B5EA-455E-A298-F446D4F9C423}"/>
                  </a:ext>
                </a:extLst>
              </p:cNvPr>
              <p:cNvSpPr>
                <a:spLocks/>
              </p:cNvSpPr>
              <p:nvPr/>
            </p:nvSpPr>
            <p:spPr bwMode="auto">
              <a:xfrm rot="207320">
                <a:off x="3364" y="1493"/>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6" name="Freeform 86">
                <a:extLst>
                  <a:ext uri="{FF2B5EF4-FFF2-40B4-BE49-F238E27FC236}">
                    <a16:creationId xmlns:a16="http://schemas.microsoft.com/office/drawing/2014/main" id="{87E746C2-C7E6-4C82-99A1-27F08794D012}"/>
                  </a:ext>
                </a:extLst>
              </p:cNvPr>
              <p:cNvSpPr>
                <a:spLocks/>
              </p:cNvSpPr>
              <p:nvPr/>
            </p:nvSpPr>
            <p:spPr bwMode="auto">
              <a:xfrm rot="207320">
                <a:off x="3991" y="1317"/>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97" name="Freeform 87">
                <a:extLst>
                  <a:ext uri="{FF2B5EF4-FFF2-40B4-BE49-F238E27FC236}">
                    <a16:creationId xmlns:a16="http://schemas.microsoft.com/office/drawing/2014/main" id="{DEDBB8E5-6BA1-4667-AF6E-84F73DFFB5A7}"/>
                  </a:ext>
                </a:extLst>
              </p:cNvPr>
              <p:cNvSpPr>
                <a:spLocks/>
              </p:cNvSpPr>
              <p:nvPr/>
            </p:nvSpPr>
            <p:spPr bwMode="auto">
              <a:xfrm rot="207320">
                <a:off x="3994" y="1329"/>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98" name="Freeform 88">
                <a:extLst>
                  <a:ext uri="{FF2B5EF4-FFF2-40B4-BE49-F238E27FC236}">
                    <a16:creationId xmlns:a16="http://schemas.microsoft.com/office/drawing/2014/main" id="{678897A3-4D78-4B32-9920-91F33885646D}"/>
                  </a:ext>
                </a:extLst>
              </p:cNvPr>
              <p:cNvSpPr>
                <a:spLocks/>
              </p:cNvSpPr>
              <p:nvPr/>
            </p:nvSpPr>
            <p:spPr bwMode="auto">
              <a:xfrm rot="207320">
                <a:off x="3998" y="1341"/>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5483" name="Group 89">
              <a:extLst>
                <a:ext uri="{FF2B5EF4-FFF2-40B4-BE49-F238E27FC236}">
                  <a16:creationId xmlns:a16="http://schemas.microsoft.com/office/drawing/2014/main" id="{7765C7E3-4BEE-4F80-8680-A160BE10EEF7}"/>
                </a:ext>
              </a:extLst>
            </p:cNvPr>
            <p:cNvGrpSpPr>
              <a:grpSpLocks/>
            </p:cNvGrpSpPr>
            <p:nvPr/>
          </p:nvGrpSpPr>
          <p:grpSpPr bwMode="auto">
            <a:xfrm>
              <a:off x="4080" y="2801"/>
              <a:ext cx="517" cy="342"/>
              <a:chOff x="2383" y="582"/>
              <a:chExt cx="517" cy="342"/>
            </a:xfrm>
          </p:grpSpPr>
          <p:sp>
            <p:nvSpPr>
              <p:cNvPr id="105484" name="Freeform 90">
                <a:extLst>
                  <a:ext uri="{FF2B5EF4-FFF2-40B4-BE49-F238E27FC236}">
                    <a16:creationId xmlns:a16="http://schemas.microsoft.com/office/drawing/2014/main" id="{0C157B6B-47C5-412D-9C85-C08E2EAD3CB0}"/>
                  </a:ext>
                </a:extLst>
              </p:cNvPr>
              <p:cNvSpPr>
                <a:spLocks/>
              </p:cNvSpPr>
              <p:nvPr/>
            </p:nvSpPr>
            <p:spPr bwMode="auto">
              <a:xfrm rot="-1615316">
                <a:off x="2492" y="582"/>
                <a:ext cx="260" cy="152"/>
              </a:xfrm>
              <a:custGeom>
                <a:avLst/>
                <a:gdLst>
                  <a:gd name="T0" fmla="*/ 8 w 264"/>
                  <a:gd name="T1" fmla="*/ 1 h 208"/>
                  <a:gd name="T2" fmla="*/ 38 w 264"/>
                  <a:gd name="T3" fmla="*/ 1 h 208"/>
                  <a:gd name="T4" fmla="*/ 152 w 264"/>
                  <a:gd name="T5" fmla="*/ 1 h 208"/>
                  <a:gd name="T6" fmla="*/ 189 w 264"/>
                  <a:gd name="T7" fmla="*/ 1 h 208"/>
                  <a:gd name="T8" fmla="*/ 83 w 264"/>
                  <a:gd name="T9" fmla="*/ 1 h 208"/>
                  <a:gd name="T10" fmla="*/ 8 w 264"/>
                  <a:gd name="T11" fmla="*/ 1 h 208"/>
                  <a:gd name="T12" fmla="*/ 0 60000 65536"/>
                  <a:gd name="T13" fmla="*/ 0 60000 65536"/>
                  <a:gd name="T14" fmla="*/ 0 60000 65536"/>
                  <a:gd name="T15" fmla="*/ 0 60000 65536"/>
                  <a:gd name="T16" fmla="*/ 0 60000 65536"/>
                  <a:gd name="T17" fmla="*/ 0 60000 65536"/>
                  <a:gd name="T18" fmla="*/ 0 w 264"/>
                  <a:gd name="T19" fmla="*/ 0 h 208"/>
                  <a:gd name="T20" fmla="*/ 264 w 264"/>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264" h="208">
                    <a:moveTo>
                      <a:pt x="8" y="152"/>
                    </a:moveTo>
                    <a:cubicBezTo>
                      <a:pt x="0" y="128"/>
                      <a:pt x="24" y="80"/>
                      <a:pt x="56" y="56"/>
                    </a:cubicBezTo>
                    <a:cubicBezTo>
                      <a:pt x="88" y="32"/>
                      <a:pt x="168" y="0"/>
                      <a:pt x="200" y="8"/>
                    </a:cubicBezTo>
                    <a:cubicBezTo>
                      <a:pt x="232" y="16"/>
                      <a:pt x="264" y="72"/>
                      <a:pt x="248" y="104"/>
                    </a:cubicBezTo>
                    <a:cubicBezTo>
                      <a:pt x="232" y="136"/>
                      <a:pt x="144" y="192"/>
                      <a:pt x="104" y="200"/>
                    </a:cubicBezTo>
                    <a:cubicBezTo>
                      <a:pt x="64" y="208"/>
                      <a:pt x="16" y="176"/>
                      <a:pt x="8" y="152"/>
                    </a:cubicBezTo>
                    <a:close/>
                  </a:path>
                </a:pathLst>
              </a:custGeom>
              <a:solidFill>
                <a:srgbClr val="82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85" name="Freeform 91">
                <a:extLst>
                  <a:ext uri="{FF2B5EF4-FFF2-40B4-BE49-F238E27FC236}">
                    <a16:creationId xmlns:a16="http://schemas.microsoft.com/office/drawing/2014/main" id="{8E97E603-F6F3-4851-826F-46EC2507345E}"/>
                  </a:ext>
                </a:extLst>
              </p:cNvPr>
              <p:cNvSpPr>
                <a:spLocks/>
              </p:cNvSpPr>
              <p:nvPr/>
            </p:nvSpPr>
            <p:spPr bwMode="auto">
              <a:xfrm rot="-2717364">
                <a:off x="2628" y="652"/>
                <a:ext cx="240" cy="304"/>
              </a:xfrm>
              <a:custGeom>
                <a:avLst/>
                <a:gdLst>
                  <a:gd name="T0" fmla="*/ 2 w 312"/>
                  <a:gd name="T1" fmla="*/ 1 h 424"/>
                  <a:gd name="T2" fmla="*/ 2 w 312"/>
                  <a:gd name="T3" fmla="*/ 1 h 424"/>
                  <a:gd name="T4" fmla="*/ 2 w 312"/>
                  <a:gd name="T5" fmla="*/ 1 h 424"/>
                  <a:gd name="T6" fmla="*/ 0 w 312"/>
                  <a:gd name="T7" fmla="*/ 1 h 424"/>
                  <a:gd name="T8" fmla="*/ 2 w 312"/>
                  <a:gd name="T9" fmla="*/ 1 h 424"/>
                  <a:gd name="T10" fmla="*/ 2 w 312"/>
                  <a:gd name="T11" fmla="*/ 1 h 424"/>
                  <a:gd name="T12" fmla="*/ 2 w 312"/>
                  <a:gd name="T13" fmla="*/ 1 h 424"/>
                  <a:gd name="T14" fmla="*/ 2 w 312"/>
                  <a:gd name="T15" fmla="*/ 1 h 424"/>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424"/>
                  <a:gd name="T26" fmla="*/ 312 w 312"/>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424">
                    <a:moveTo>
                      <a:pt x="288" y="16"/>
                    </a:moveTo>
                    <a:cubicBezTo>
                      <a:pt x="264" y="0"/>
                      <a:pt x="184" y="0"/>
                      <a:pt x="144" y="16"/>
                    </a:cubicBezTo>
                    <a:cubicBezTo>
                      <a:pt x="104" y="32"/>
                      <a:pt x="72" y="56"/>
                      <a:pt x="48" y="112"/>
                    </a:cubicBezTo>
                    <a:cubicBezTo>
                      <a:pt x="24" y="168"/>
                      <a:pt x="0" y="304"/>
                      <a:pt x="0" y="352"/>
                    </a:cubicBezTo>
                    <a:cubicBezTo>
                      <a:pt x="0" y="400"/>
                      <a:pt x="8" y="424"/>
                      <a:pt x="48" y="400"/>
                    </a:cubicBezTo>
                    <a:cubicBezTo>
                      <a:pt x="88" y="376"/>
                      <a:pt x="200" y="256"/>
                      <a:pt x="240" y="208"/>
                    </a:cubicBezTo>
                    <a:cubicBezTo>
                      <a:pt x="280" y="160"/>
                      <a:pt x="280" y="144"/>
                      <a:pt x="288" y="112"/>
                    </a:cubicBezTo>
                    <a:cubicBezTo>
                      <a:pt x="296" y="80"/>
                      <a:pt x="312" y="32"/>
                      <a:pt x="288" y="16"/>
                    </a:cubicBezTo>
                    <a:close/>
                  </a:path>
                </a:pathLst>
              </a:custGeom>
              <a:solidFill>
                <a:srgbClr val="EAEAEA"/>
              </a:solidFill>
              <a:ln w="9525">
                <a:solidFill>
                  <a:schemeClr val="tx1"/>
                </a:solidFill>
                <a:round/>
                <a:headEnd/>
                <a:tailEnd/>
              </a:ln>
            </p:spPr>
            <p:txBody>
              <a:bodyPr/>
              <a:lstStyle/>
              <a:p>
                <a:endParaRPr lang="en-US"/>
              </a:p>
            </p:txBody>
          </p:sp>
          <p:sp>
            <p:nvSpPr>
              <p:cNvPr id="105486" name="Freeform 92">
                <a:extLst>
                  <a:ext uri="{FF2B5EF4-FFF2-40B4-BE49-F238E27FC236}">
                    <a16:creationId xmlns:a16="http://schemas.microsoft.com/office/drawing/2014/main" id="{AE47096C-3D5B-4BAB-BB6E-C9C7A2D2142B}"/>
                  </a:ext>
                </a:extLst>
              </p:cNvPr>
              <p:cNvSpPr>
                <a:spLocks/>
              </p:cNvSpPr>
              <p:nvPr/>
            </p:nvSpPr>
            <p:spPr bwMode="auto">
              <a:xfrm rot="511044">
                <a:off x="2383" y="615"/>
                <a:ext cx="240" cy="304"/>
              </a:xfrm>
              <a:custGeom>
                <a:avLst/>
                <a:gdLst>
                  <a:gd name="T0" fmla="*/ 2 w 312"/>
                  <a:gd name="T1" fmla="*/ 1 h 424"/>
                  <a:gd name="T2" fmla="*/ 2 w 312"/>
                  <a:gd name="T3" fmla="*/ 1 h 424"/>
                  <a:gd name="T4" fmla="*/ 2 w 312"/>
                  <a:gd name="T5" fmla="*/ 1 h 424"/>
                  <a:gd name="T6" fmla="*/ 0 w 312"/>
                  <a:gd name="T7" fmla="*/ 1 h 424"/>
                  <a:gd name="T8" fmla="*/ 2 w 312"/>
                  <a:gd name="T9" fmla="*/ 1 h 424"/>
                  <a:gd name="T10" fmla="*/ 2 w 312"/>
                  <a:gd name="T11" fmla="*/ 1 h 424"/>
                  <a:gd name="T12" fmla="*/ 2 w 312"/>
                  <a:gd name="T13" fmla="*/ 1 h 424"/>
                  <a:gd name="T14" fmla="*/ 2 w 312"/>
                  <a:gd name="T15" fmla="*/ 1 h 424"/>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424"/>
                  <a:gd name="T26" fmla="*/ 312 w 312"/>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424">
                    <a:moveTo>
                      <a:pt x="288" y="16"/>
                    </a:moveTo>
                    <a:cubicBezTo>
                      <a:pt x="264" y="0"/>
                      <a:pt x="184" y="0"/>
                      <a:pt x="144" y="16"/>
                    </a:cubicBezTo>
                    <a:cubicBezTo>
                      <a:pt x="104" y="32"/>
                      <a:pt x="72" y="56"/>
                      <a:pt x="48" y="112"/>
                    </a:cubicBezTo>
                    <a:cubicBezTo>
                      <a:pt x="24" y="168"/>
                      <a:pt x="0" y="304"/>
                      <a:pt x="0" y="352"/>
                    </a:cubicBezTo>
                    <a:cubicBezTo>
                      <a:pt x="0" y="400"/>
                      <a:pt x="8" y="424"/>
                      <a:pt x="48" y="400"/>
                    </a:cubicBezTo>
                    <a:cubicBezTo>
                      <a:pt x="88" y="376"/>
                      <a:pt x="200" y="256"/>
                      <a:pt x="240" y="208"/>
                    </a:cubicBezTo>
                    <a:cubicBezTo>
                      <a:pt x="280" y="160"/>
                      <a:pt x="280" y="144"/>
                      <a:pt x="288" y="112"/>
                    </a:cubicBezTo>
                    <a:cubicBezTo>
                      <a:pt x="296" y="80"/>
                      <a:pt x="312" y="32"/>
                      <a:pt x="288" y="16"/>
                    </a:cubicBezTo>
                    <a:close/>
                  </a:path>
                </a:pathLst>
              </a:custGeom>
              <a:solidFill>
                <a:srgbClr val="EAEAEA"/>
              </a:solidFill>
              <a:ln w="9525">
                <a:solidFill>
                  <a:schemeClr val="tx1"/>
                </a:solidFill>
                <a:round/>
                <a:headEnd/>
                <a:tailEnd/>
              </a:ln>
            </p:spPr>
            <p:txBody>
              <a:bodyPr/>
              <a:lstStyle/>
              <a:p>
                <a:endParaRPr lang="en-US"/>
              </a:p>
            </p:txBody>
          </p:sp>
        </p:grpSp>
      </p:grpSp>
      <p:sp>
        <p:nvSpPr>
          <p:cNvPr id="105479" name="Rectangle 9">
            <a:extLst>
              <a:ext uri="{FF2B5EF4-FFF2-40B4-BE49-F238E27FC236}">
                <a16:creationId xmlns:a16="http://schemas.microsoft.com/office/drawing/2014/main" id="{DD809C6A-780A-4BE1-8390-C03721271740}"/>
              </a:ext>
            </a:extLst>
          </p:cNvPr>
          <p:cNvSpPr>
            <a:spLocks noChangeArrowheads="1"/>
          </p:cNvSpPr>
          <p:nvPr/>
        </p:nvSpPr>
        <p:spPr bwMode="auto">
          <a:xfrm>
            <a:off x="1219200" y="381000"/>
            <a:ext cx="6705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2400">
                <a:solidFill>
                  <a:srgbClr val="000066"/>
                </a:solidFill>
                <a:latin typeface="Arial" panose="020B0604020202020204" pitchFamily="34" charset="0"/>
                <a:cs typeface="Arial" panose="020B0604020202020204" pitchFamily="34" charset="0"/>
              </a:rPr>
              <a:t>Khoa học</a:t>
            </a:r>
          </a:p>
          <a:p>
            <a:pPr algn="ctr" eaLnBrk="1" hangingPunct="1"/>
            <a:r>
              <a:rPr lang="en-US" altLang="en-US">
                <a:solidFill>
                  <a:srgbClr val="FF0000"/>
                </a:solidFill>
                <a:latin typeface="Arial" panose="020B0604020202020204" pitchFamily="34" charset="0"/>
                <a:cs typeface="Arial" panose="020B0604020202020204" pitchFamily="34" charset="0"/>
              </a:rPr>
              <a:t>Cây con mọc lên từ hạt</a:t>
            </a:r>
          </a:p>
          <a:p>
            <a:pPr algn="ctr" eaLnBrk="1" hangingPunct="1"/>
            <a:endParaRPr lang="en-US" altLang="en-US" sz="3200" u="sng">
              <a:solidFill>
                <a:srgbClr val="000066"/>
              </a:solidFill>
              <a:latin typeface="Arial" panose="020B0604020202020204" pitchFamily="34" charset="0"/>
              <a:cs typeface="Arial" panose="020B0604020202020204" pitchFamily="34" charset="0"/>
            </a:endParaRPr>
          </a:p>
        </p:txBody>
      </p:sp>
      <p:sp>
        <p:nvSpPr>
          <p:cNvPr id="5128" name="Rectangle 37">
            <a:extLst>
              <a:ext uri="{FF2B5EF4-FFF2-40B4-BE49-F238E27FC236}">
                <a16:creationId xmlns:a16="http://schemas.microsoft.com/office/drawing/2014/main" id="{3B9FB1C7-971C-4122-BA82-3F751FB707FF}"/>
              </a:ext>
            </a:extLst>
          </p:cNvPr>
          <p:cNvSpPr>
            <a:spLocks noChangeArrowheads="1"/>
          </p:cNvSpPr>
          <p:nvPr/>
        </p:nvSpPr>
        <p:spPr bwMode="auto">
          <a:xfrm>
            <a:off x="457200" y="21336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a:solidFill>
                  <a:srgbClr val="000066"/>
                </a:solidFill>
                <a:cs typeface="Arial" panose="020B0604020202020204" pitchFamily="34" charset="0"/>
              </a:rPr>
              <a:t>Hoạt động 1: Thực hành tìm hiểu cấu tạo của hạt</a:t>
            </a:r>
            <a:endParaRPr lang="vi-VN" alt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ox(in)">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97"/>
                                        </p:tgtEl>
                                        <p:attrNameLst>
                                          <p:attrName>style.visibility</p:attrName>
                                        </p:attrNameLst>
                                      </p:cBhvr>
                                      <p:to>
                                        <p:strVal val="visible"/>
                                      </p:to>
                                    </p:set>
                                    <p:animEffect transition="in" filter="box(out)">
                                      <p:cBhvr>
                                        <p:cTn id="12" dur="500"/>
                                        <p:tgtEl>
                                          <p:spTgt spid="14397"/>
                                        </p:tgtEl>
                                      </p:cBhvr>
                                    </p:animEffect>
                                  </p:childTnLst>
                                </p:cTn>
                              </p:par>
                              <p:par>
                                <p:cTn id="13" presetID="21"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4)">
                                      <p:cBhvr>
                                        <p:cTn id="15" dur="500"/>
                                        <p:tgtEl>
                                          <p:spTgt spid="2"/>
                                        </p:tgtEl>
                                      </p:cBhvr>
                                    </p:animEffect>
                                  </p:childTnLst>
                                </p:cTn>
                              </p:par>
                            </p:childTnLst>
                          </p:cTn>
                        </p:par>
                        <p:par>
                          <p:cTn id="16" fill="hold" nodeType="afterGroup">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14392"/>
                                        </p:tgtEl>
                                        <p:attrNameLst>
                                          <p:attrName>style.visibility</p:attrName>
                                        </p:attrNameLst>
                                      </p:cBhvr>
                                      <p:to>
                                        <p:strVal val="visible"/>
                                      </p:to>
                                    </p:set>
                                    <p:animEffect transition="in" filter="strips(downLeft)">
                                      <p:cBhvr>
                                        <p:cTn id="19" dur="500"/>
                                        <p:tgtEl>
                                          <p:spTgt spid="1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2" grpId="0"/>
      <p:bldP spid="14397" grpId="0"/>
      <p:bldP spid="5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85BEAA2-FBC3-46A2-9278-FEB5B61FBCCC}"/>
              </a:ext>
            </a:extLst>
          </p:cNvPr>
          <p:cNvGrpSpPr>
            <a:grpSpLocks/>
          </p:cNvGrpSpPr>
          <p:nvPr/>
        </p:nvGrpSpPr>
        <p:grpSpPr bwMode="auto">
          <a:xfrm>
            <a:off x="3124200" y="685800"/>
            <a:ext cx="3548063" cy="3581400"/>
            <a:chOff x="3360" y="2664"/>
            <a:chExt cx="1755" cy="1608"/>
          </a:xfrm>
        </p:grpSpPr>
        <p:grpSp>
          <p:nvGrpSpPr>
            <p:cNvPr id="106508" name="Group 5">
              <a:extLst>
                <a:ext uri="{FF2B5EF4-FFF2-40B4-BE49-F238E27FC236}">
                  <a16:creationId xmlns:a16="http://schemas.microsoft.com/office/drawing/2014/main" id="{9F822041-55D3-482C-9F2E-DD33224A36E0}"/>
                </a:ext>
              </a:extLst>
            </p:cNvPr>
            <p:cNvGrpSpPr>
              <a:grpSpLocks/>
            </p:cNvGrpSpPr>
            <p:nvPr/>
          </p:nvGrpSpPr>
          <p:grpSpPr bwMode="auto">
            <a:xfrm>
              <a:off x="3360" y="2664"/>
              <a:ext cx="891" cy="1591"/>
              <a:chOff x="3216" y="1207"/>
              <a:chExt cx="891" cy="1591"/>
            </a:xfrm>
          </p:grpSpPr>
          <p:sp>
            <p:nvSpPr>
              <p:cNvPr id="106526" name="Freeform 6">
                <a:extLst>
                  <a:ext uri="{FF2B5EF4-FFF2-40B4-BE49-F238E27FC236}">
                    <a16:creationId xmlns:a16="http://schemas.microsoft.com/office/drawing/2014/main" id="{CD303D3E-AC3E-4FCE-9FFD-1287E6AF4646}"/>
                  </a:ext>
                </a:extLst>
              </p:cNvPr>
              <p:cNvSpPr>
                <a:spLocks/>
              </p:cNvSpPr>
              <p:nvPr/>
            </p:nvSpPr>
            <p:spPr bwMode="auto">
              <a:xfrm rot="207320" flipH="1">
                <a:off x="3216" y="1207"/>
                <a:ext cx="891" cy="1591"/>
              </a:xfrm>
              <a:custGeom>
                <a:avLst/>
                <a:gdLst>
                  <a:gd name="T0" fmla="*/ 198 w 891"/>
                  <a:gd name="T1" fmla="*/ 51 h 1591"/>
                  <a:gd name="T2" fmla="*/ 426 w 891"/>
                  <a:gd name="T3" fmla="*/ 16 h 1591"/>
                  <a:gd name="T4" fmla="*/ 656 w 891"/>
                  <a:gd name="T5" fmla="*/ 146 h 1591"/>
                  <a:gd name="T6" fmla="*/ 844 w 891"/>
                  <a:gd name="T7" fmla="*/ 466 h 1591"/>
                  <a:gd name="T8" fmla="*/ 885 w 891"/>
                  <a:gd name="T9" fmla="*/ 895 h 1591"/>
                  <a:gd name="T10" fmla="*/ 800 w 891"/>
                  <a:gd name="T11" fmla="*/ 1243 h 1591"/>
                  <a:gd name="T12" fmla="*/ 623 w 891"/>
                  <a:gd name="T13" fmla="*/ 1483 h 1591"/>
                  <a:gd name="T14" fmla="*/ 293 w 891"/>
                  <a:gd name="T15" fmla="*/ 1540 h 1591"/>
                  <a:gd name="T16" fmla="*/ 33 w 891"/>
                  <a:gd name="T17" fmla="*/ 1182 h 1591"/>
                  <a:gd name="T18" fmla="*/ 96 w 891"/>
                  <a:gd name="T19" fmla="*/ 665 h 1591"/>
                  <a:gd name="T20" fmla="*/ 58 w 891"/>
                  <a:gd name="T21" fmla="*/ 243 h 1591"/>
                  <a:gd name="T22" fmla="*/ 198 w 891"/>
                  <a:gd name="T23" fmla="*/ 51 h 15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1"/>
                  <a:gd name="T37" fmla="*/ 0 h 1591"/>
                  <a:gd name="T38" fmla="*/ 891 w 891"/>
                  <a:gd name="T39" fmla="*/ 1591 h 15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1" h="1591">
                    <a:moveTo>
                      <a:pt x="198" y="51"/>
                    </a:moveTo>
                    <a:cubicBezTo>
                      <a:pt x="259" y="13"/>
                      <a:pt x="350" y="0"/>
                      <a:pt x="426" y="16"/>
                    </a:cubicBezTo>
                    <a:cubicBezTo>
                      <a:pt x="502" y="32"/>
                      <a:pt x="585" y="71"/>
                      <a:pt x="656" y="146"/>
                    </a:cubicBezTo>
                    <a:cubicBezTo>
                      <a:pt x="725" y="222"/>
                      <a:pt x="805" y="341"/>
                      <a:pt x="844" y="466"/>
                    </a:cubicBezTo>
                    <a:cubicBezTo>
                      <a:pt x="882" y="591"/>
                      <a:pt x="891" y="767"/>
                      <a:pt x="885" y="895"/>
                    </a:cubicBezTo>
                    <a:cubicBezTo>
                      <a:pt x="877" y="1025"/>
                      <a:pt x="844" y="1145"/>
                      <a:pt x="800" y="1243"/>
                    </a:cubicBezTo>
                    <a:cubicBezTo>
                      <a:pt x="757" y="1341"/>
                      <a:pt x="708" y="1434"/>
                      <a:pt x="623" y="1483"/>
                    </a:cubicBezTo>
                    <a:cubicBezTo>
                      <a:pt x="538" y="1532"/>
                      <a:pt x="392" y="1591"/>
                      <a:pt x="293" y="1540"/>
                    </a:cubicBezTo>
                    <a:cubicBezTo>
                      <a:pt x="196" y="1490"/>
                      <a:pt x="66" y="1328"/>
                      <a:pt x="33" y="1182"/>
                    </a:cubicBezTo>
                    <a:cubicBezTo>
                      <a:pt x="0" y="1036"/>
                      <a:pt x="92" y="821"/>
                      <a:pt x="96" y="665"/>
                    </a:cubicBezTo>
                    <a:cubicBezTo>
                      <a:pt x="100" y="509"/>
                      <a:pt x="41" y="345"/>
                      <a:pt x="58" y="243"/>
                    </a:cubicBezTo>
                    <a:cubicBezTo>
                      <a:pt x="75" y="141"/>
                      <a:pt x="137" y="89"/>
                      <a:pt x="198" y="51"/>
                    </a:cubicBezTo>
                    <a:close/>
                  </a:path>
                </a:pathLst>
              </a:custGeom>
              <a:solidFill>
                <a:srgbClr val="FFBD5D"/>
              </a:solidFill>
              <a:ln w="57150">
                <a:solidFill>
                  <a:srgbClr val="996633"/>
                </a:solidFill>
                <a:round/>
                <a:headEnd/>
                <a:tailEnd/>
              </a:ln>
            </p:spPr>
            <p:txBody>
              <a:bodyPr/>
              <a:lstStyle/>
              <a:p>
                <a:endParaRPr lang="en-US"/>
              </a:p>
            </p:txBody>
          </p:sp>
          <p:sp>
            <p:nvSpPr>
              <p:cNvPr id="106527" name="Freeform 7">
                <a:extLst>
                  <a:ext uri="{FF2B5EF4-FFF2-40B4-BE49-F238E27FC236}">
                    <a16:creationId xmlns:a16="http://schemas.microsoft.com/office/drawing/2014/main" id="{144E8B12-FAA8-481B-94E7-D7D24581101E}"/>
                  </a:ext>
                </a:extLst>
              </p:cNvPr>
              <p:cNvSpPr>
                <a:spLocks/>
              </p:cNvSpPr>
              <p:nvPr/>
            </p:nvSpPr>
            <p:spPr bwMode="auto">
              <a:xfrm rot="207320">
                <a:off x="3468" y="135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764D11"/>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8" name="Freeform 8">
                <a:extLst>
                  <a:ext uri="{FF2B5EF4-FFF2-40B4-BE49-F238E27FC236}">
                    <a16:creationId xmlns:a16="http://schemas.microsoft.com/office/drawing/2014/main" id="{A8D6D6A4-2398-41B5-BAEC-255153BD73DE}"/>
                  </a:ext>
                </a:extLst>
              </p:cNvPr>
              <p:cNvSpPr>
                <a:spLocks/>
              </p:cNvSpPr>
              <p:nvPr/>
            </p:nvSpPr>
            <p:spPr bwMode="auto">
              <a:xfrm rot="207320">
                <a:off x="3417" y="1400"/>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9" name="Freeform 9">
                <a:extLst>
                  <a:ext uri="{FF2B5EF4-FFF2-40B4-BE49-F238E27FC236}">
                    <a16:creationId xmlns:a16="http://schemas.microsoft.com/office/drawing/2014/main" id="{24847BF7-9938-4A15-A25F-D277DF0307F8}"/>
                  </a:ext>
                </a:extLst>
              </p:cNvPr>
              <p:cNvSpPr>
                <a:spLocks/>
              </p:cNvSpPr>
              <p:nvPr/>
            </p:nvSpPr>
            <p:spPr bwMode="auto">
              <a:xfrm rot="207320">
                <a:off x="3367" y="144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0" name="Freeform 10">
                <a:extLst>
                  <a:ext uri="{FF2B5EF4-FFF2-40B4-BE49-F238E27FC236}">
                    <a16:creationId xmlns:a16="http://schemas.microsoft.com/office/drawing/2014/main" id="{5C949A5D-7464-45BC-86FD-E89B282B271B}"/>
                  </a:ext>
                </a:extLst>
              </p:cNvPr>
              <p:cNvSpPr>
                <a:spLocks/>
              </p:cNvSpPr>
              <p:nvPr/>
            </p:nvSpPr>
            <p:spPr bwMode="auto">
              <a:xfrm rot="207320">
                <a:off x="3414" y="1448"/>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1" name="Freeform 11">
                <a:extLst>
                  <a:ext uri="{FF2B5EF4-FFF2-40B4-BE49-F238E27FC236}">
                    <a16:creationId xmlns:a16="http://schemas.microsoft.com/office/drawing/2014/main" id="{D47DF5EE-C341-4E10-9593-C3E6A63BB5D6}"/>
                  </a:ext>
                </a:extLst>
              </p:cNvPr>
              <p:cNvSpPr>
                <a:spLocks/>
              </p:cNvSpPr>
              <p:nvPr/>
            </p:nvSpPr>
            <p:spPr bwMode="auto">
              <a:xfrm rot="207320">
                <a:off x="3361" y="1541"/>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2" name="Freeform 12">
                <a:extLst>
                  <a:ext uri="{FF2B5EF4-FFF2-40B4-BE49-F238E27FC236}">
                    <a16:creationId xmlns:a16="http://schemas.microsoft.com/office/drawing/2014/main" id="{C48052F0-6BE1-421E-BF8F-C623D2296F7B}"/>
                  </a:ext>
                </a:extLst>
              </p:cNvPr>
              <p:cNvSpPr>
                <a:spLocks/>
              </p:cNvSpPr>
              <p:nvPr/>
            </p:nvSpPr>
            <p:spPr bwMode="auto">
              <a:xfrm rot="207320">
                <a:off x="3367" y="144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3" name="Freeform 13">
                <a:extLst>
                  <a:ext uri="{FF2B5EF4-FFF2-40B4-BE49-F238E27FC236}">
                    <a16:creationId xmlns:a16="http://schemas.microsoft.com/office/drawing/2014/main" id="{4F431250-F67A-459B-BAC6-3D28715B1E64}"/>
                  </a:ext>
                </a:extLst>
              </p:cNvPr>
              <p:cNvSpPr>
                <a:spLocks/>
              </p:cNvSpPr>
              <p:nvPr/>
            </p:nvSpPr>
            <p:spPr bwMode="auto">
              <a:xfrm rot="207320">
                <a:off x="3417" y="1400"/>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4" name="Freeform 14">
                <a:extLst>
                  <a:ext uri="{FF2B5EF4-FFF2-40B4-BE49-F238E27FC236}">
                    <a16:creationId xmlns:a16="http://schemas.microsoft.com/office/drawing/2014/main" id="{D202162F-26A4-4B32-B8B1-3D275B60B05A}"/>
                  </a:ext>
                </a:extLst>
              </p:cNvPr>
              <p:cNvSpPr>
                <a:spLocks/>
              </p:cNvSpPr>
              <p:nvPr/>
            </p:nvSpPr>
            <p:spPr bwMode="auto">
              <a:xfrm rot="207320">
                <a:off x="3364" y="1493"/>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5" name="Freeform 15">
                <a:extLst>
                  <a:ext uri="{FF2B5EF4-FFF2-40B4-BE49-F238E27FC236}">
                    <a16:creationId xmlns:a16="http://schemas.microsoft.com/office/drawing/2014/main" id="{15B07B5B-AF1F-497F-93C0-AC8CD9F61562}"/>
                  </a:ext>
                </a:extLst>
              </p:cNvPr>
              <p:cNvSpPr>
                <a:spLocks/>
              </p:cNvSpPr>
              <p:nvPr/>
            </p:nvSpPr>
            <p:spPr bwMode="auto">
              <a:xfrm rot="207320">
                <a:off x="3991" y="1317"/>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36" name="Freeform 16">
                <a:extLst>
                  <a:ext uri="{FF2B5EF4-FFF2-40B4-BE49-F238E27FC236}">
                    <a16:creationId xmlns:a16="http://schemas.microsoft.com/office/drawing/2014/main" id="{F4ADB2BA-1177-4088-9646-99D6B529A41B}"/>
                  </a:ext>
                </a:extLst>
              </p:cNvPr>
              <p:cNvSpPr>
                <a:spLocks/>
              </p:cNvSpPr>
              <p:nvPr/>
            </p:nvSpPr>
            <p:spPr bwMode="auto">
              <a:xfrm rot="207320">
                <a:off x="3994" y="1329"/>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37" name="Freeform 17">
                <a:extLst>
                  <a:ext uri="{FF2B5EF4-FFF2-40B4-BE49-F238E27FC236}">
                    <a16:creationId xmlns:a16="http://schemas.microsoft.com/office/drawing/2014/main" id="{22E3CDF5-AFD6-4D8E-8D3A-4E173A0A20AC}"/>
                  </a:ext>
                </a:extLst>
              </p:cNvPr>
              <p:cNvSpPr>
                <a:spLocks/>
              </p:cNvSpPr>
              <p:nvPr/>
            </p:nvSpPr>
            <p:spPr bwMode="auto">
              <a:xfrm rot="207320">
                <a:off x="3998" y="1341"/>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6509" name="Group 18">
              <a:extLst>
                <a:ext uri="{FF2B5EF4-FFF2-40B4-BE49-F238E27FC236}">
                  <a16:creationId xmlns:a16="http://schemas.microsoft.com/office/drawing/2014/main" id="{5C39B377-3C12-435C-86E9-F7FEDFCBFE41}"/>
                </a:ext>
              </a:extLst>
            </p:cNvPr>
            <p:cNvGrpSpPr>
              <a:grpSpLocks/>
            </p:cNvGrpSpPr>
            <p:nvPr/>
          </p:nvGrpSpPr>
          <p:grpSpPr bwMode="auto">
            <a:xfrm flipH="1">
              <a:off x="4224" y="2681"/>
              <a:ext cx="891" cy="1591"/>
              <a:chOff x="3216" y="1207"/>
              <a:chExt cx="891" cy="1591"/>
            </a:xfrm>
          </p:grpSpPr>
          <p:sp>
            <p:nvSpPr>
              <p:cNvPr id="106514" name="Freeform 19">
                <a:extLst>
                  <a:ext uri="{FF2B5EF4-FFF2-40B4-BE49-F238E27FC236}">
                    <a16:creationId xmlns:a16="http://schemas.microsoft.com/office/drawing/2014/main" id="{E2DB09C4-F65F-4EFB-BF84-1DDEF0341622}"/>
                  </a:ext>
                </a:extLst>
              </p:cNvPr>
              <p:cNvSpPr>
                <a:spLocks/>
              </p:cNvSpPr>
              <p:nvPr/>
            </p:nvSpPr>
            <p:spPr bwMode="auto">
              <a:xfrm rot="207320" flipH="1">
                <a:off x="3216" y="1207"/>
                <a:ext cx="891" cy="1591"/>
              </a:xfrm>
              <a:custGeom>
                <a:avLst/>
                <a:gdLst>
                  <a:gd name="T0" fmla="*/ 198 w 891"/>
                  <a:gd name="T1" fmla="*/ 51 h 1591"/>
                  <a:gd name="T2" fmla="*/ 426 w 891"/>
                  <a:gd name="T3" fmla="*/ 16 h 1591"/>
                  <a:gd name="T4" fmla="*/ 656 w 891"/>
                  <a:gd name="T5" fmla="*/ 146 h 1591"/>
                  <a:gd name="T6" fmla="*/ 844 w 891"/>
                  <a:gd name="T7" fmla="*/ 466 h 1591"/>
                  <a:gd name="T8" fmla="*/ 885 w 891"/>
                  <a:gd name="T9" fmla="*/ 895 h 1591"/>
                  <a:gd name="T10" fmla="*/ 800 w 891"/>
                  <a:gd name="T11" fmla="*/ 1243 h 1591"/>
                  <a:gd name="T12" fmla="*/ 623 w 891"/>
                  <a:gd name="T13" fmla="*/ 1483 h 1591"/>
                  <a:gd name="T14" fmla="*/ 293 w 891"/>
                  <a:gd name="T15" fmla="*/ 1540 h 1591"/>
                  <a:gd name="T16" fmla="*/ 33 w 891"/>
                  <a:gd name="T17" fmla="*/ 1182 h 1591"/>
                  <a:gd name="T18" fmla="*/ 96 w 891"/>
                  <a:gd name="T19" fmla="*/ 665 h 1591"/>
                  <a:gd name="T20" fmla="*/ 58 w 891"/>
                  <a:gd name="T21" fmla="*/ 243 h 1591"/>
                  <a:gd name="T22" fmla="*/ 198 w 891"/>
                  <a:gd name="T23" fmla="*/ 51 h 15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1"/>
                  <a:gd name="T37" fmla="*/ 0 h 1591"/>
                  <a:gd name="T38" fmla="*/ 891 w 891"/>
                  <a:gd name="T39" fmla="*/ 1591 h 15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1" h="1591">
                    <a:moveTo>
                      <a:pt x="198" y="51"/>
                    </a:moveTo>
                    <a:cubicBezTo>
                      <a:pt x="259" y="13"/>
                      <a:pt x="350" y="0"/>
                      <a:pt x="426" y="16"/>
                    </a:cubicBezTo>
                    <a:cubicBezTo>
                      <a:pt x="502" y="32"/>
                      <a:pt x="585" y="71"/>
                      <a:pt x="656" y="146"/>
                    </a:cubicBezTo>
                    <a:cubicBezTo>
                      <a:pt x="725" y="222"/>
                      <a:pt x="805" y="341"/>
                      <a:pt x="844" y="466"/>
                    </a:cubicBezTo>
                    <a:cubicBezTo>
                      <a:pt x="882" y="591"/>
                      <a:pt x="891" y="767"/>
                      <a:pt x="885" y="895"/>
                    </a:cubicBezTo>
                    <a:cubicBezTo>
                      <a:pt x="877" y="1025"/>
                      <a:pt x="844" y="1145"/>
                      <a:pt x="800" y="1243"/>
                    </a:cubicBezTo>
                    <a:cubicBezTo>
                      <a:pt x="757" y="1341"/>
                      <a:pt x="708" y="1434"/>
                      <a:pt x="623" y="1483"/>
                    </a:cubicBezTo>
                    <a:cubicBezTo>
                      <a:pt x="538" y="1532"/>
                      <a:pt x="392" y="1591"/>
                      <a:pt x="293" y="1540"/>
                    </a:cubicBezTo>
                    <a:cubicBezTo>
                      <a:pt x="196" y="1490"/>
                      <a:pt x="66" y="1328"/>
                      <a:pt x="33" y="1182"/>
                    </a:cubicBezTo>
                    <a:cubicBezTo>
                      <a:pt x="0" y="1036"/>
                      <a:pt x="92" y="821"/>
                      <a:pt x="96" y="665"/>
                    </a:cubicBezTo>
                    <a:cubicBezTo>
                      <a:pt x="100" y="509"/>
                      <a:pt x="41" y="345"/>
                      <a:pt x="58" y="243"/>
                    </a:cubicBezTo>
                    <a:cubicBezTo>
                      <a:pt x="75" y="141"/>
                      <a:pt x="137" y="89"/>
                      <a:pt x="198" y="51"/>
                    </a:cubicBezTo>
                    <a:close/>
                  </a:path>
                </a:pathLst>
              </a:custGeom>
              <a:solidFill>
                <a:srgbClr val="FFBD5D"/>
              </a:solidFill>
              <a:ln w="57150">
                <a:solidFill>
                  <a:srgbClr val="996633"/>
                </a:solidFill>
                <a:round/>
                <a:headEnd/>
                <a:tailEnd/>
              </a:ln>
            </p:spPr>
            <p:txBody>
              <a:bodyPr/>
              <a:lstStyle/>
              <a:p>
                <a:endParaRPr lang="en-US"/>
              </a:p>
            </p:txBody>
          </p:sp>
          <p:sp>
            <p:nvSpPr>
              <p:cNvPr id="106515" name="Freeform 20">
                <a:extLst>
                  <a:ext uri="{FF2B5EF4-FFF2-40B4-BE49-F238E27FC236}">
                    <a16:creationId xmlns:a16="http://schemas.microsoft.com/office/drawing/2014/main" id="{962494CB-5C1E-48D8-B236-1717D1B90BA8}"/>
                  </a:ext>
                </a:extLst>
              </p:cNvPr>
              <p:cNvSpPr>
                <a:spLocks/>
              </p:cNvSpPr>
              <p:nvPr/>
            </p:nvSpPr>
            <p:spPr bwMode="auto">
              <a:xfrm rot="207320">
                <a:off x="3468" y="135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764D11"/>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6" name="Freeform 21">
                <a:extLst>
                  <a:ext uri="{FF2B5EF4-FFF2-40B4-BE49-F238E27FC236}">
                    <a16:creationId xmlns:a16="http://schemas.microsoft.com/office/drawing/2014/main" id="{9C0F0892-A82C-4EA6-94A3-8025E415892E}"/>
                  </a:ext>
                </a:extLst>
              </p:cNvPr>
              <p:cNvSpPr>
                <a:spLocks/>
              </p:cNvSpPr>
              <p:nvPr/>
            </p:nvSpPr>
            <p:spPr bwMode="auto">
              <a:xfrm rot="207320">
                <a:off x="3417" y="1400"/>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7" name="Freeform 22">
                <a:extLst>
                  <a:ext uri="{FF2B5EF4-FFF2-40B4-BE49-F238E27FC236}">
                    <a16:creationId xmlns:a16="http://schemas.microsoft.com/office/drawing/2014/main" id="{8FC5C908-ACEB-42FB-9F21-316932988C12}"/>
                  </a:ext>
                </a:extLst>
              </p:cNvPr>
              <p:cNvSpPr>
                <a:spLocks/>
              </p:cNvSpPr>
              <p:nvPr/>
            </p:nvSpPr>
            <p:spPr bwMode="auto">
              <a:xfrm rot="207320">
                <a:off x="3367" y="144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8" name="Freeform 23">
                <a:extLst>
                  <a:ext uri="{FF2B5EF4-FFF2-40B4-BE49-F238E27FC236}">
                    <a16:creationId xmlns:a16="http://schemas.microsoft.com/office/drawing/2014/main" id="{2283ABC5-C508-4E58-BCDE-F65C6B12355D}"/>
                  </a:ext>
                </a:extLst>
              </p:cNvPr>
              <p:cNvSpPr>
                <a:spLocks/>
              </p:cNvSpPr>
              <p:nvPr/>
            </p:nvSpPr>
            <p:spPr bwMode="auto">
              <a:xfrm rot="207320">
                <a:off x="3414" y="1448"/>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9" name="Freeform 24">
                <a:extLst>
                  <a:ext uri="{FF2B5EF4-FFF2-40B4-BE49-F238E27FC236}">
                    <a16:creationId xmlns:a16="http://schemas.microsoft.com/office/drawing/2014/main" id="{8C737E65-98BA-4998-9C2B-77F03138166D}"/>
                  </a:ext>
                </a:extLst>
              </p:cNvPr>
              <p:cNvSpPr>
                <a:spLocks/>
              </p:cNvSpPr>
              <p:nvPr/>
            </p:nvSpPr>
            <p:spPr bwMode="auto">
              <a:xfrm rot="207320">
                <a:off x="3361" y="1541"/>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0" name="Freeform 25">
                <a:extLst>
                  <a:ext uri="{FF2B5EF4-FFF2-40B4-BE49-F238E27FC236}">
                    <a16:creationId xmlns:a16="http://schemas.microsoft.com/office/drawing/2014/main" id="{CE25F0FF-D83E-4C8A-A901-2176CDC861FD}"/>
                  </a:ext>
                </a:extLst>
              </p:cNvPr>
              <p:cNvSpPr>
                <a:spLocks/>
              </p:cNvSpPr>
              <p:nvPr/>
            </p:nvSpPr>
            <p:spPr bwMode="auto">
              <a:xfrm rot="207320">
                <a:off x="3367" y="1445"/>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1" name="Freeform 26">
                <a:extLst>
                  <a:ext uri="{FF2B5EF4-FFF2-40B4-BE49-F238E27FC236}">
                    <a16:creationId xmlns:a16="http://schemas.microsoft.com/office/drawing/2014/main" id="{F056E7C5-EA5D-4567-8E5B-BEC047B998A9}"/>
                  </a:ext>
                </a:extLst>
              </p:cNvPr>
              <p:cNvSpPr>
                <a:spLocks/>
              </p:cNvSpPr>
              <p:nvPr/>
            </p:nvSpPr>
            <p:spPr bwMode="auto">
              <a:xfrm rot="207320">
                <a:off x="3417" y="1400"/>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2" name="Freeform 27">
                <a:extLst>
                  <a:ext uri="{FF2B5EF4-FFF2-40B4-BE49-F238E27FC236}">
                    <a16:creationId xmlns:a16="http://schemas.microsoft.com/office/drawing/2014/main" id="{CCF978C2-BA0B-4822-B746-A76F2C72347E}"/>
                  </a:ext>
                </a:extLst>
              </p:cNvPr>
              <p:cNvSpPr>
                <a:spLocks/>
              </p:cNvSpPr>
              <p:nvPr/>
            </p:nvSpPr>
            <p:spPr bwMode="auto">
              <a:xfrm rot="207320">
                <a:off x="3364" y="1493"/>
                <a:ext cx="552" cy="880"/>
              </a:xfrm>
              <a:custGeom>
                <a:avLst/>
                <a:gdLst>
                  <a:gd name="T0" fmla="*/ 514 w 552"/>
                  <a:gd name="T1" fmla="*/ 30 h 880"/>
                  <a:gd name="T2" fmla="*/ 258 w 552"/>
                  <a:gd name="T3" fmla="*/ 94 h 880"/>
                  <a:gd name="T4" fmla="*/ 55 w 552"/>
                  <a:gd name="T5" fmla="*/ 439 h 880"/>
                  <a:gd name="T6" fmla="*/ 39 w 552"/>
                  <a:gd name="T7" fmla="*/ 801 h 880"/>
                  <a:gd name="T8" fmla="*/ 289 w 552"/>
                  <a:gd name="T9" fmla="*/ 866 h 880"/>
                  <a:gd name="T10" fmla="*/ 517 w 552"/>
                  <a:gd name="T11" fmla="*/ 713 h 880"/>
                  <a:gd name="T12" fmla="*/ 501 w 552"/>
                  <a:gd name="T13" fmla="*/ 465 h 880"/>
                  <a:gd name="T14" fmla="*/ 501 w 552"/>
                  <a:gd name="T15" fmla="*/ 273 h 880"/>
                  <a:gd name="T16" fmla="*/ 514 w 552"/>
                  <a:gd name="T17" fmla="*/ 3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880"/>
                  <a:gd name="T29" fmla="*/ 552 w 552"/>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880">
                    <a:moveTo>
                      <a:pt x="514" y="30"/>
                    </a:moveTo>
                    <a:cubicBezTo>
                      <a:pt x="473" y="0"/>
                      <a:pt x="334" y="26"/>
                      <a:pt x="258" y="94"/>
                    </a:cubicBezTo>
                    <a:cubicBezTo>
                      <a:pt x="182" y="162"/>
                      <a:pt x="91" y="321"/>
                      <a:pt x="55" y="439"/>
                    </a:cubicBezTo>
                    <a:cubicBezTo>
                      <a:pt x="19" y="557"/>
                      <a:pt x="0" y="730"/>
                      <a:pt x="39" y="801"/>
                    </a:cubicBezTo>
                    <a:cubicBezTo>
                      <a:pt x="77" y="872"/>
                      <a:pt x="209" y="880"/>
                      <a:pt x="289" y="866"/>
                    </a:cubicBezTo>
                    <a:cubicBezTo>
                      <a:pt x="369" y="851"/>
                      <a:pt x="482" y="780"/>
                      <a:pt x="517" y="713"/>
                    </a:cubicBezTo>
                    <a:cubicBezTo>
                      <a:pt x="552" y="646"/>
                      <a:pt x="504" y="538"/>
                      <a:pt x="501" y="465"/>
                    </a:cubicBezTo>
                    <a:cubicBezTo>
                      <a:pt x="498" y="392"/>
                      <a:pt x="499" y="345"/>
                      <a:pt x="501" y="273"/>
                    </a:cubicBezTo>
                    <a:cubicBezTo>
                      <a:pt x="503" y="201"/>
                      <a:pt x="537" y="64"/>
                      <a:pt x="514" y="30"/>
                    </a:cubicBezTo>
                    <a:close/>
                  </a:path>
                </a:pathLst>
              </a:custGeom>
              <a:gradFill rotWithShape="1">
                <a:gsLst>
                  <a:gs pos="0">
                    <a:srgbClr val="C9841D"/>
                  </a:gs>
                  <a:gs pos="100000">
                    <a:srgbClr val="FFA72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3" name="Freeform 28">
                <a:extLst>
                  <a:ext uri="{FF2B5EF4-FFF2-40B4-BE49-F238E27FC236}">
                    <a16:creationId xmlns:a16="http://schemas.microsoft.com/office/drawing/2014/main" id="{2E8A95D9-1AAA-4A07-9338-CA11E9D03F60}"/>
                  </a:ext>
                </a:extLst>
              </p:cNvPr>
              <p:cNvSpPr>
                <a:spLocks/>
              </p:cNvSpPr>
              <p:nvPr/>
            </p:nvSpPr>
            <p:spPr bwMode="auto">
              <a:xfrm rot="207320">
                <a:off x="3991" y="1317"/>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24" name="Freeform 29">
                <a:extLst>
                  <a:ext uri="{FF2B5EF4-FFF2-40B4-BE49-F238E27FC236}">
                    <a16:creationId xmlns:a16="http://schemas.microsoft.com/office/drawing/2014/main" id="{A6A423A7-6C08-4D30-82B2-987C6E86D63F}"/>
                  </a:ext>
                </a:extLst>
              </p:cNvPr>
              <p:cNvSpPr>
                <a:spLocks/>
              </p:cNvSpPr>
              <p:nvPr/>
            </p:nvSpPr>
            <p:spPr bwMode="auto">
              <a:xfrm rot="207320">
                <a:off x="3994" y="1329"/>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25" name="Freeform 30">
                <a:extLst>
                  <a:ext uri="{FF2B5EF4-FFF2-40B4-BE49-F238E27FC236}">
                    <a16:creationId xmlns:a16="http://schemas.microsoft.com/office/drawing/2014/main" id="{C9846109-234B-4D9C-B8A9-5EC2EA21DC5A}"/>
                  </a:ext>
                </a:extLst>
              </p:cNvPr>
              <p:cNvSpPr>
                <a:spLocks/>
              </p:cNvSpPr>
              <p:nvPr/>
            </p:nvSpPr>
            <p:spPr bwMode="auto">
              <a:xfrm rot="207320">
                <a:off x="3998" y="1341"/>
                <a:ext cx="96" cy="1008"/>
              </a:xfrm>
              <a:custGeom>
                <a:avLst/>
                <a:gdLst>
                  <a:gd name="T0" fmla="*/ 0 w 96"/>
                  <a:gd name="T1" fmla="*/ 0 h 1008"/>
                  <a:gd name="T2" fmla="*/ 68 w 96"/>
                  <a:gd name="T3" fmla="*/ 192 h 1008"/>
                  <a:gd name="T4" fmla="*/ 28 w 96"/>
                  <a:gd name="T5" fmla="*/ 568 h 1008"/>
                  <a:gd name="T6" fmla="*/ 80 w 96"/>
                  <a:gd name="T7" fmla="*/ 872 h 1008"/>
                  <a:gd name="T8" fmla="*/ 96 w 96"/>
                  <a:gd name="T9" fmla="*/ 1008 h 1008"/>
                  <a:gd name="T10" fmla="*/ 0 60000 65536"/>
                  <a:gd name="T11" fmla="*/ 0 60000 65536"/>
                  <a:gd name="T12" fmla="*/ 0 60000 65536"/>
                  <a:gd name="T13" fmla="*/ 0 60000 65536"/>
                  <a:gd name="T14" fmla="*/ 0 60000 65536"/>
                  <a:gd name="T15" fmla="*/ 0 w 96"/>
                  <a:gd name="T16" fmla="*/ 0 h 1008"/>
                  <a:gd name="T17" fmla="*/ 96 w 96"/>
                  <a:gd name="T18" fmla="*/ 1008 h 1008"/>
                </a:gdLst>
                <a:ahLst/>
                <a:cxnLst>
                  <a:cxn ang="T10">
                    <a:pos x="T0" y="T1"/>
                  </a:cxn>
                  <a:cxn ang="T11">
                    <a:pos x="T2" y="T3"/>
                  </a:cxn>
                  <a:cxn ang="T12">
                    <a:pos x="T4" y="T5"/>
                  </a:cxn>
                  <a:cxn ang="T13">
                    <a:pos x="T6" y="T7"/>
                  </a:cxn>
                  <a:cxn ang="T14">
                    <a:pos x="T8" y="T9"/>
                  </a:cxn>
                </a:cxnLst>
                <a:rect l="T15" t="T16" r="T17" b="T18"/>
                <a:pathLst>
                  <a:path w="96" h="1008">
                    <a:moveTo>
                      <a:pt x="0" y="0"/>
                    </a:moveTo>
                    <a:cubicBezTo>
                      <a:pt x="11" y="32"/>
                      <a:pt x="63" y="97"/>
                      <a:pt x="68" y="192"/>
                    </a:cubicBezTo>
                    <a:cubicBezTo>
                      <a:pt x="73" y="287"/>
                      <a:pt x="26" y="455"/>
                      <a:pt x="28" y="568"/>
                    </a:cubicBezTo>
                    <a:cubicBezTo>
                      <a:pt x="30" y="681"/>
                      <a:pt x="69" y="799"/>
                      <a:pt x="80" y="872"/>
                    </a:cubicBezTo>
                    <a:cubicBezTo>
                      <a:pt x="91" y="945"/>
                      <a:pt x="93" y="980"/>
                      <a:pt x="96" y="1008"/>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6510" name="Group 31">
              <a:extLst>
                <a:ext uri="{FF2B5EF4-FFF2-40B4-BE49-F238E27FC236}">
                  <a16:creationId xmlns:a16="http://schemas.microsoft.com/office/drawing/2014/main" id="{4D88D315-2E8A-4B6D-BF36-052200C6E9FA}"/>
                </a:ext>
              </a:extLst>
            </p:cNvPr>
            <p:cNvGrpSpPr>
              <a:grpSpLocks/>
            </p:cNvGrpSpPr>
            <p:nvPr/>
          </p:nvGrpSpPr>
          <p:grpSpPr bwMode="auto">
            <a:xfrm>
              <a:off x="4080" y="2801"/>
              <a:ext cx="517" cy="342"/>
              <a:chOff x="2383" y="582"/>
              <a:chExt cx="517" cy="342"/>
            </a:xfrm>
          </p:grpSpPr>
          <p:sp>
            <p:nvSpPr>
              <p:cNvPr id="106511" name="Freeform 32">
                <a:extLst>
                  <a:ext uri="{FF2B5EF4-FFF2-40B4-BE49-F238E27FC236}">
                    <a16:creationId xmlns:a16="http://schemas.microsoft.com/office/drawing/2014/main" id="{23241FE3-3FD9-4569-93EF-D732021EB18C}"/>
                  </a:ext>
                </a:extLst>
              </p:cNvPr>
              <p:cNvSpPr>
                <a:spLocks/>
              </p:cNvSpPr>
              <p:nvPr/>
            </p:nvSpPr>
            <p:spPr bwMode="auto">
              <a:xfrm rot="-1615316">
                <a:off x="2492" y="582"/>
                <a:ext cx="260" cy="152"/>
              </a:xfrm>
              <a:custGeom>
                <a:avLst/>
                <a:gdLst>
                  <a:gd name="T0" fmla="*/ 8 w 264"/>
                  <a:gd name="T1" fmla="*/ 1 h 208"/>
                  <a:gd name="T2" fmla="*/ 38 w 264"/>
                  <a:gd name="T3" fmla="*/ 1 h 208"/>
                  <a:gd name="T4" fmla="*/ 152 w 264"/>
                  <a:gd name="T5" fmla="*/ 1 h 208"/>
                  <a:gd name="T6" fmla="*/ 189 w 264"/>
                  <a:gd name="T7" fmla="*/ 1 h 208"/>
                  <a:gd name="T8" fmla="*/ 83 w 264"/>
                  <a:gd name="T9" fmla="*/ 1 h 208"/>
                  <a:gd name="T10" fmla="*/ 8 w 264"/>
                  <a:gd name="T11" fmla="*/ 1 h 208"/>
                  <a:gd name="T12" fmla="*/ 0 60000 65536"/>
                  <a:gd name="T13" fmla="*/ 0 60000 65536"/>
                  <a:gd name="T14" fmla="*/ 0 60000 65536"/>
                  <a:gd name="T15" fmla="*/ 0 60000 65536"/>
                  <a:gd name="T16" fmla="*/ 0 60000 65536"/>
                  <a:gd name="T17" fmla="*/ 0 60000 65536"/>
                  <a:gd name="T18" fmla="*/ 0 w 264"/>
                  <a:gd name="T19" fmla="*/ 0 h 208"/>
                  <a:gd name="T20" fmla="*/ 264 w 264"/>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264" h="208">
                    <a:moveTo>
                      <a:pt x="8" y="152"/>
                    </a:moveTo>
                    <a:cubicBezTo>
                      <a:pt x="0" y="128"/>
                      <a:pt x="24" y="80"/>
                      <a:pt x="56" y="56"/>
                    </a:cubicBezTo>
                    <a:cubicBezTo>
                      <a:pt x="88" y="32"/>
                      <a:pt x="168" y="0"/>
                      <a:pt x="200" y="8"/>
                    </a:cubicBezTo>
                    <a:cubicBezTo>
                      <a:pt x="232" y="16"/>
                      <a:pt x="264" y="72"/>
                      <a:pt x="248" y="104"/>
                    </a:cubicBezTo>
                    <a:cubicBezTo>
                      <a:pt x="232" y="136"/>
                      <a:pt x="144" y="192"/>
                      <a:pt x="104" y="200"/>
                    </a:cubicBezTo>
                    <a:cubicBezTo>
                      <a:pt x="64" y="208"/>
                      <a:pt x="16" y="176"/>
                      <a:pt x="8" y="152"/>
                    </a:cubicBezTo>
                    <a:close/>
                  </a:path>
                </a:pathLst>
              </a:custGeom>
              <a:solidFill>
                <a:srgbClr val="82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2" name="Freeform 33">
                <a:extLst>
                  <a:ext uri="{FF2B5EF4-FFF2-40B4-BE49-F238E27FC236}">
                    <a16:creationId xmlns:a16="http://schemas.microsoft.com/office/drawing/2014/main" id="{FB75CF9D-5BAD-4108-A75E-EBD32DB641F2}"/>
                  </a:ext>
                </a:extLst>
              </p:cNvPr>
              <p:cNvSpPr>
                <a:spLocks/>
              </p:cNvSpPr>
              <p:nvPr/>
            </p:nvSpPr>
            <p:spPr bwMode="auto">
              <a:xfrm rot="-2717364">
                <a:off x="2628" y="652"/>
                <a:ext cx="240" cy="304"/>
              </a:xfrm>
              <a:custGeom>
                <a:avLst/>
                <a:gdLst>
                  <a:gd name="T0" fmla="*/ 2 w 312"/>
                  <a:gd name="T1" fmla="*/ 1 h 424"/>
                  <a:gd name="T2" fmla="*/ 2 w 312"/>
                  <a:gd name="T3" fmla="*/ 1 h 424"/>
                  <a:gd name="T4" fmla="*/ 2 w 312"/>
                  <a:gd name="T5" fmla="*/ 1 h 424"/>
                  <a:gd name="T6" fmla="*/ 0 w 312"/>
                  <a:gd name="T7" fmla="*/ 1 h 424"/>
                  <a:gd name="T8" fmla="*/ 2 w 312"/>
                  <a:gd name="T9" fmla="*/ 1 h 424"/>
                  <a:gd name="T10" fmla="*/ 2 w 312"/>
                  <a:gd name="T11" fmla="*/ 1 h 424"/>
                  <a:gd name="T12" fmla="*/ 2 w 312"/>
                  <a:gd name="T13" fmla="*/ 1 h 424"/>
                  <a:gd name="T14" fmla="*/ 2 w 312"/>
                  <a:gd name="T15" fmla="*/ 1 h 424"/>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424"/>
                  <a:gd name="T26" fmla="*/ 312 w 312"/>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424">
                    <a:moveTo>
                      <a:pt x="288" y="16"/>
                    </a:moveTo>
                    <a:cubicBezTo>
                      <a:pt x="264" y="0"/>
                      <a:pt x="184" y="0"/>
                      <a:pt x="144" y="16"/>
                    </a:cubicBezTo>
                    <a:cubicBezTo>
                      <a:pt x="104" y="32"/>
                      <a:pt x="72" y="56"/>
                      <a:pt x="48" y="112"/>
                    </a:cubicBezTo>
                    <a:cubicBezTo>
                      <a:pt x="24" y="168"/>
                      <a:pt x="0" y="304"/>
                      <a:pt x="0" y="352"/>
                    </a:cubicBezTo>
                    <a:cubicBezTo>
                      <a:pt x="0" y="400"/>
                      <a:pt x="8" y="424"/>
                      <a:pt x="48" y="400"/>
                    </a:cubicBezTo>
                    <a:cubicBezTo>
                      <a:pt x="88" y="376"/>
                      <a:pt x="200" y="256"/>
                      <a:pt x="240" y="208"/>
                    </a:cubicBezTo>
                    <a:cubicBezTo>
                      <a:pt x="280" y="160"/>
                      <a:pt x="280" y="144"/>
                      <a:pt x="288" y="112"/>
                    </a:cubicBezTo>
                    <a:cubicBezTo>
                      <a:pt x="296" y="80"/>
                      <a:pt x="312" y="32"/>
                      <a:pt x="288" y="16"/>
                    </a:cubicBezTo>
                    <a:close/>
                  </a:path>
                </a:pathLst>
              </a:custGeom>
              <a:solidFill>
                <a:srgbClr val="EAEAEA"/>
              </a:solidFill>
              <a:ln w="9525">
                <a:solidFill>
                  <a:schemeClr val="tx1"/>
                </a:solidFill>
                <a:round/>
                <a:headEnd/>
                <a:tailEnd/>
              </a:ln>
            </p:spPr>
            <p:txBody>
              <a:bodyPr/>
              <a:lstStyle/>
              <a:p>
                <a:endParaRPr lang="en-US"/>
              </a:p>
            </p:txBody>
          </p:sp>
          <p:sp>
            <p:nvSpPr>
              <p:cNvPr id="106513" name="Freeform 34">
                <a:extLst>
                  <a:ext uri="{FF2B5EF4-FFF2-40B4-BE49-F238E27FC236}">
                    <a16:creationId xmlns:a16="http://schemas.microsoft.com/office/drawing/2014/main" id="{A6D41FB6-22D2-4F0F-8DAC-6A8EA9E078FB}"/>
                  </a:ext>
                </a:extLst>
              </p:cNvPr>
              <p:cNvSpPr>
                <a:spLocks/>
              </p:cNvSpPr>
              <p:nvPr/>
            </p:nvSpPr>
            <p:spPr bwMode="auto">
              <a:xfrm rot="511044">
                <a:off x="2383" y="615"/>
                <a:ext cx="240" cy="304"/>
              </a:xfrm>
              <a:custGeom>
                <a:avLst/>
                <a:gdLst>
                  <a:gd name="T0" fmla="*/ 2 w 312"/>
                  <a:gd name="T1" fmla="*/ 1 h 424"/>
                  <a:gd name="T2" fmla="*/ 2 w 312"/>
                  <a:gd name="T3" fmla="*/ 1 h 424"/>
                  <a:gd name="T4" fmla="*/ 2 w 312"/>
                  <a:gd name="T5" fmla="*/ 1 h 424"/>
                  <a:gd name="T6" fmla="*/ 0 w 312"/>
                  <a:gd name="T7" fmla="*/ 1 h 424"/>
                  <a:gd name="T8" fmla="*/ 2 w 312"/>
                  <a:gd name="T9" fmla="*/ 1 h 424"/>
                  <a:gd name="T10" fmla="*/ 2 w 312"/>
                  <a:gd name="T11" fmla="*/ 1 h 424"/>
                  <a:gd name="T12" fmla="*/ 2 w 312"/>
                  <a:gd name="T13" fmla="*/ 1 h 424"/>
                  <a:gd name="T14" fmla="*/ 2 w 312"/>
                  <a:gd name="T15" fmla="*/ 1 h 424"/>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424"/>
                  <a:gd name="T26" fmla="*/ 312 w 312"/>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424">
                    <a:moveTo>
                      <a:pt x="288" y="16"/>
                    </a:moveTo>
                    <a:cubicBezTo>
                      <a:pt x="264" y="0"/>
                      <a:pt x="184" y="0"/>
                      <a:pt x="144" y="16"/>
                    </a:cubicBezTo>
                    <a:cubicBezTo>
                      <a:pt x="104" y="32"/>
                      <a:pt x="72" y="56"/>
                      <a:pt x="48" y="112"/>
                    </a:cubicBezTo>
                    <a:cubicBezTo>
                      <a:pt x="24" y="168"/>
                      <a:pt x="0" y="304"/>
                      <a:pt x="0" y="352"/>
                    </a:cubicBezTo>
                    <a:cubicBezTo>
                      <a:pt x="0" y="400"/>
                      <a:pt x="8" y="424"/>
                      <a:pt x="48" y="400"/>
                    </a:cubicBezTo>
                    <a:cubicBezTo>
                      <a:pt x="88" y="376"/>
                      <a:pt x="200" y="256"/>
                      <a:pt x="240" y="208"/>
                    </a:cubicBezTo>
                    <a:cubicBezTo>
                      <a:pt x="280" y="160"/>
                      <a:pt x="280" y="144"/>
                      <a:pt x="288" y="112"/>
                    </a:cubicBezTo>
                    <a:cubicBezTo>
                      <a:pt x="296" y="80"/>
                      <a:pt x="312" y="32"/>
                      <a:pt x="288" y="16"/>
                    </a:cubicBezTo>
                    <a:close/>
                  </a:path>
                </a:pathLst>
              </a:custGeom>
              <a:solidFill>
                <a:srgbClr val="EAEAEA"/>
              </a:solidFill>
              <a:ln w="9525">
                <a:solidFill>
                  <a:schemeClr val="tx1"/>
                </a:solidFill>
                <a:round/>
                <a:headEnd/>
                <a:tailEnd/>
              </a:ln>
            </p:spPr>
            <p:txBody>
              <a:bodyPr/>
              <a:lstStyle/>
              <a:p>
                <a:endParaRPr lang="en-US"/>
              </a:p>
            </p:txBody>
          </p:sp>
        </p:grpSp>
      </p:grpSp>
      <p:sp>
        <p:nvSpPr>
          <p:cNvPr id="17448" name="Line 40">
            <a:extLst>
              <a:ext uri="{FF2B5EF4-FFF2-40B4-BE49-F238E27FC236}">
                <a16:creationId xmlns:a16="http://schemas.microsoft.com/office/drawing/2014/main" id="{0366BF0B-D594-4D78-8B77-9109463EDAA2}"/>
              </a:ext>
            </a:extLst>
          </p:cNvPr>
          <p:cNvSpPr>
            <a:spLocks noChangeShapeType="1"/>
          </p:cNvSpPr>
          <p:nvPr/>
        </p:nvSpPr>
        <p:spPr bwMode="auto">
          <a:xfrm>
            <a:off x="2743200" y="1219200"/>
            <a:ext cx="1905000" cy="304800"/>
          </a:xfrm>
          <a:prstGeom prst="line">
            <a:avLst/>
          </a:prstGeom>
          <a:noFill/>
          <a:ln w="66675">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49" name="WordArt 41">
            <a:extLst>
              <a:ext uri="{FF2B5EF4-FFF2-40B4-BE49-F238E27FC236}">
                <a16:creationId xmlns:a16="http://schemas.microsoft.com/office/drawing/2014/main" id="{25116FCC-E4C9-43FD-AFDD-4412869911C5}"/>
              </a:ext>
            </a:extLst>
          </p:cNvPr>
          <p:cNvSpPr>
            <a:spLocks noChangeArrowheads="1" noChangeShapeType="1" noTextEdit="1"/>
          </p:cNvSpPr>
          <p:nvPr/>
        </p:nvSpPr>
        <p:spPr bwMode="auto">
          <a:xfrm>
            <a:off x="1447800" y="838200"/>
            <a:ext cx="1143000" cy="685800"/>
          </a:xfrm>
          <a:prstGeom prst="rect">
            <a:avLst/>
          </a:prstGeom>
        </p:spPr>
        <p:txBody>
          <a:bodyPr wrap="none" fromWordArt="1">
            <a:prstTxWarp prst="textPlain">
              <a:avLst>
                <a:gd name="adj" fmla="val 50000"/>
              </a:avLst>
            </a:prstTxWarp>
          </a:bodyPr>
          <a:lstStyle/>
          <a:p>
            <a:pPr algn="ctr"/>
            <a:r>
              <a:rPr lang="en-US" sz="6600" kern="10">
                <a:ln w="9525">
                  <a:solidFill>
                    <a:srgbClr val="000000"/>
                  </a:solidFill>
                  <a:round/>
                  <a:headEnd/>
                  <a:tailEnd/>
                </a:ln>
                <a:solidFill>
                  <a:srgbClr val="FF00FF"/>
                </a:solidFill>
                <a:latin typeface="Arial" panose="020B0604020202020204" pitchFamily="34" charset="0"/>
                <a:cs typeface="Arial" panose="020B0604020202020204" pitchFamily="34" charset="0"/>
              </a:rPr>
              <a:t>Phôi</a:t>
            </a:r>
          </a:p>
        </p:txBody>
      </p:sp>
      <p:sp>
        <p:nvSpPr>
          <p:cNvPr id="17451" name="Line 43">
            <a:extLst>
              <a:ext uri="{FF2B5EF4-FFF2-40B4-BE49-F238E27FC236}">
                <a16:creationId xmlns:a16="http://schemas.microsoft.com/office/drawing/2014/main" id="{4FE744D6-1D31-4B26-B417-0FDC7B63C0E7}"/>
              </a:ext>
            </a:extLst>
          </p:cNvPr>
          <p:cNvSpPr>
            <a:spLocks noChangeShapeType="1"/>
          </p:cNvSpPr>
          <p:nvPr/>
        </p:nvSpPr>
        <p:spPr bwMode="auto">
          <a:xfrm flipV="1">
            <a:off x="1676400" y="2971800"/>
            <a:ext cx="1463675" cy="279400"/>
          </a:xfrm>
          <a:prstGeom prst="line">
            <a:avLst/>
          </a:prstGeom>
          <a:noFill/>
          <a:ln w="66675">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52" name="WordArt 44">
            <a:extLst>
              <a:ext uri="{FF2B5EF4-FFF2-40B4-BE49-F238E27FC236}">
                <a16:creationId xmlns:a16="http://schemas.microsoft.com/office/drawing/2014/main" id="{F3B9B4A4-9D5D-441F-85F0-EC9F301EE720}"/>
              </a:ext>
            </a:extLst>
          </p:cNvPr>
          <p:cNvSpPr>
            <a:spLocks noChangeArrowheads="1" noChangeShapeType="1" noTextEdit="1"/>
          </p:cNvSpPr>
          <p:nvPr/>
        </p:nvSpPr>
        <p:spPr bwMode="auto">
          <a:xfrm>
            <a:off x="1084263" y="2819400"/>
            <a:ext cx="571500" cy="1076325"/>
          </a:xfrm>
          <a:prstGeom prst="rect">
            <a:avLst/>
          </a:prstGeom>
        </p:spPr>
        <p:txBody>
          <a:bodyPr wrap="none" fromWordArt="1">
            <a:prstTxWarp prst="textPlain">
              <a:avLst>
                <a:gd name="adj" fmla="val 50000"/>
              </a:avLst>
            </a:prstTxWarp>
          </a:bodyPr>
          <a:lstStyle/>
          <a:p>
            <a:pPr algn="ctr"/>
            <a:r>
              <a:rPr lang="en-US" sz="6600" kern="10">
                <a:ln w="9525">
                  <a:solidFill>
                    <a:srgbClr val="000000"/>
                  </a:solidFill>
                  <a:round/>
                  <a:headEnd/>
                  <a:tailEnd/>
                </a:ln>
                <a:solidFill>
                  <a:srgbClr val="FF00FF"/>
                </a:solidFill>
                <a:latin typeface="Arial" panose="020B0604020202020204" pitchFamily="34" charset="0"/>
                <a:cs typeface="Arial" panose="020B0604020202020204" pitchFamily="34" charset="0"/>
              </a:rPr>
              <a:t>vỏ</a:t>
            </a:r>
          </a:p>
        </p:txBody>
      </p:sp>
      <p:sp>
        <p:nvSpPr>
          <p:cNvPr id="17455" name="Line 47">
            <a:extLst>
              <a:ext uri="{FF2B5EF4-FFF2-40B4-BE49-F238E27FC236}">
                <a16:creationId xmlns:a16="http://schemas.microsoft.com/office/drawing/2014/main" id="{A1A62B80-5667-4952-AFC3-91F5B29A4266}"/>
              </a:ext>
            </a:extLst>
          </p:cNvPr>
          <p:cNvSpPr>
            <a:spLocks noChangeShapeType="1"/>
          </p:cNvSpPr>
          <p:nvPr/>
        </p:nvSpPr>
        <p:spPr bwMode="auto">
          <a:xfrm flipH="1" flipV="1">
            <a:off x="4495800" y="2819400"/>
            <a:ext cx="300038" cy="1658938"/>
          </a:xfrm>
          <a:prstGeom prst="line">
            <a:avLst/>
          </a:prstGeom>
          <a:noFill/>
          <a:ln w="66675">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56" name="Line 48">
            <a:extLst>
              <a:ext uri="{FF2B5EF4-FFF2-40B4-BE49-F238E27FC236}">
                <a16:creationId xmlns:a16="http://schemas.microsoft.com/office/drawing/2014/main" id="{87FEFA48-F7C1-4849-9A8A-65C983B22488}"/>
              </a:ext>
            </a:extLst>
          </p:cNvPr>
          <p:cNvSpPr>
            <a:spLocks noChangeShapeType="1"/>
          </p:cNvSpPr>
          <p:nvPr/>
        </p:nvSpPr>
        <p:spPr bwMode="auto">
          <a:xfrm flipV="1">
            <a:off x="4800600" y="2895600"/>
            <a:ext cx="842963" cy="1582738"/>
          </a:xfrm>
          <a:prstGeom prst="line">
            <a:avLst/>
          </a:prstGeom>
          <a:noFill/>
          <a:ln w="66675">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57" name="WordArt 49">
            <a:extLst>
              <a:ext uri="{FF2B5EF4-FFF2-40B4-BE49-F238E27FC236}">
                <a16:creationId xmlns:a16="http://schemas.microsoft.com/office/drawing/2014/main" id="{F2C72B9E-B9FA-4A56-830E-91BB0AE0C9C8}"/>
              </a:ext>
            </a:extLst>
          </p:cNvPr>
          <p:cNvSpPr>
            <a:spLocks noChangeArrowheads="1" noChangeShapeType="1" noTextEdit="1"/>
          </p:cNvSpPr>
          <p:nvPr/>
        </p:nvSpPr>
        <p:spPr bwMode="auto">
          <a:xfrm>
            <a:off x="3200400" y="4572000"/>
            <a:ext cx="3886200" cy="838200"/>
          </a:xfrm>
          <a:prstGeom prst="rect">
            <a:avLst/>
          </a:prstGeom>
        </p:spPr>
        <p:txBody>
          <a:bodyPr wrap="none" fromWordArt="1">
            <a:prstTxWarp prst="textPlain">
              <a:avLst>
                <a:gd name="adj" fmla="val 50000"/>
              </a:avLst>
            </a:prstTxWarp>
          </a:bodyPr>
          <a:lstStyle/>
          <a:p>
            <a:pPr algn="ctr"/>
            <a:r>
              <a:rPr lang="vi-VN" sz="6600" kern="10">
                <a:ln w="9525">
                  <a:solidFill>
                    <a:srgbClr val="000000"/>
                  </a:solidFill>
                  <a:round/>
                  <a:headEnd/>
                  <a:tailEnd/>
                </a:ln>
                <a:solidFill>
                  <a:srgbClr val="FF00FF"/>
                </a:solidFill>
                <a:latin typeface="Arial" panose="020B0604020202020204" pitchFamily="34" charset="0"/>
                <a:cs typeface="Arial" panose="020B0604020202020204" pitchFamily="34" charset="0"/>
              </a:rPr>
              <a:t>Chất dinh dưỡng</a:t>
            </a:r>
            <a:endParaRPr lang="en-US" sz="6600" kern="10">
              <a:ln w="9525">
                <a:solidFill>
                  <a:srgbClr val="000000"/>
                </a:solidFill>
                <a:round/>
                <a:headEnd/>
                <a:tailEnd/>
              </a:ln>
              <a:solidFill>
                <a:srgbClr val="FF00FF"/>
              </a:solidFill>
              <a:latin typeface="Arial" panose="020B0604020202020204" pitchFamily="34" charset="0"/>
              <a:cs typeface="Arial" panose="020B0604020202020204" pitchFamily="34" charset="0"/>
            </a:endParaRPr>
          </a:p>
        </p:txBody>
      </p:sp>
      <p:sp>
        <p:nvSpPr>
          <p:cNvPr id="106506" name="Rectangle 52">
            <a:extLst>
              <a:ext uri="{FF2B5EF4-FFF2-40B4-BE49-F238E27FC236}">
                <a16:creationId xmlns:a16="http://schemas.microsoft.com/office/drawing/2014/main" id="{D3B3488F-3745-4941-9D8B-EE4CD47D1AF4}"/>
              </a:ext>
            </a:extLst>
          </p:cNvPr>
          <p:cNvSpPr>
            <a:spLocks noChangeArrowheads="1"/>
          </p:cNvSpPr>
          <p:nvPr/>
        </p:nvSpPr>
        <p:spPr bwMode="auto">
          <a:xfrm>
            <a:off x="1524000" y="4572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a:solidFill>
                  <a:srgbClr val="FF0000"/>
                </a:solidFill>
                <a:latin typeface=".VnTime" pitchFamily="34" charset="0"/>
                <a:cs typeface="Arial" panose="020B0604020202020204" pitchFamily="34" charset="0"/>
              </a:rPr>
              <a:t>   </a:t>
            </a:r>
          </a:p>
        </p:txBody>
      </p:sp>
      <p:sp>
        <p:nvSpPr>
          <p:cNvPr id="17461" name="Text Box 53">
            <a:extLst>
              <a:ext uri="{FF2B5EF4-FFF2-40B4-BE49-F238E27FC236}">
                <a16:creationId xmlns:a16="http://schemas.microsoft.com/office/drawing/2014/main" id="{C2390E2E-0D18-4208-82AE-F179F2BB2311}"/>
              </a:ext>
            </a:extLst>
          </p:cNvPr>
          <p:cNvSpPr txBox="1">
            <a:spLocks noChangeArrowheads="1"/>
          </p:cNvSpPr>
          <p:nvPr/>
        </p:nvSpPr>
        <p:spPr bwMode="auto">
          <a:xfrm>
            <a:off x="304800" y="5562600"/>
            <a:ext cx="857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3600">
                <a:solidFill>
                  <a:srgbClr val="000066"/>
                </a:solidFill>
                <a:latin typeface="Arial" panose="020B0604020202020204" pitchFamily="34" charset="0"/>
                <a:cs typeface="Arial" panose="020B0604020202020204" pitchFamily="34" charset="0"/>
              </a:rPr>
              <a:t>Cấu tạo của hạt: </a:t>
            </a:r>
            <a:r>
              <a:rPr lang="en-US" altLang="en-US" sz="3600">
                <a:solidFill>
                  <a:srgbClr val="006600"/>
                </a:solidFill>
                <a:latin typeface="Arial" panose="020B0604020202020204" pitchFamily="34" charset="0"/>
                <a:cs typeface="Arial" panose="020B0604020202020204" pitchFamily="34" charset="0"/>
              </a:rPr>
              <a:t>Gồm vỏ, phôi, chất dinh dưỡng dự trữ.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7452"/>
                                        </p:tgtEl>
                                        <p:attrNameLst>
                                          <p:attrName>style.visibility</p:attrName>
                                        </p:attrNameLst>
                                      </p:cBhvr>
                                      <p:to>
                                        <p:strVal val="visible"/>
                                      </p:to>
                                    </p:set>
                                    <p:animEffect transition="in" filter="randombar(horizontal)">
                                      <p:cBhvr>
                                        <p:cTn id="12" dur="500"/>
                                        <p:tgtEl>
                                          <p:spTgt spid="17452"/>
                                        </p:tgtEl>
                                      </p:cBhvr>
                                    </p:animEffect>
                                  </p:childTnLst>
                                </p:cTn>
                              </p:par>
                              <p:par>
                                <p:cTn id="13" presetID="14" presetClass="entr" presetSubtype="10" fill="hold" nodeType="withEffect">
                                  <p:stCondLst>
                                    <p:cond delay="0"/>
                                  </p:stCondLst>
                                  <p:childTnLst>
                                    <p:set>
                                      <p:cBhvr>
                                        <p:cTn id="14" dur="1" fill="hold">
                                          <p:stCondLst>
                                            <p:cond delay="0"/>
                                          </p:stCondLst>
                                        </p:cTn>
                                        <p:tgtEl>
                                          <p:spTgt spid="17451"/>
                                        </p:tgtEl>
                                        <p:attrNameLst>
                                          <p:attrName>style.visibility</p:attrName>
                                        </p:attrNameLst>
                                      </p:cBhvr>
                                      <p:to>
                                        <p:strVal val="visible"/>
                                      </p:to>
                                    </p:set>
                                    <p:animEffect transition="in" filter="randombar(horizontal)">
                                      <p:cBhvr>
                                        <p:cTn id="15" dur="500"/>
                                        <p:tgtEl>
                                          <p:spTgt spid="174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7449"/>
                                        </p:tgtEl>
                                        <p:attrNameLst>
                                          <p:attrName>style.visibility</p:attrName>
                                        </p:attrNameLst>
                                      </p:cBhvr>
                                      <p:to>
                                        <p:strVal val="visible"/>
                                      </p:to>
                                    </p:set>
                                    <p:animEffect transition="in" filter="blinds(horizontal)">
                                      <p:cBhvr>
                                        <p:cTn id="20" dur="500"/>
                                        <p:tgtEl>
                                          <p:spTgt spid="17449"/>
                                        </p:tgtEl>
                                      </p:cBhvr>
                                    </p:animEffect>
                                  </p:childTnLst>
                                </p:cTn>
                              </p:par>
                              <p:par>
                                <p:cTn id="21" presetID="3" presetClass="entr" presetSubtype="10" fill="hold" nodeType="withEffect">
                                  <p:stCondLst>
                                    <p:cond delay="0"/>
                                  </p:stCondLst>
                                  <p:childTnLst>
                                    <p:set>
                                      <p:cBhvr>
                                        <p:cTn id="22" dur="1" fill="hold">
                                          <p:stCondLst>
                                            <p:cond delay="0"/>
                                          </p:stCondLst>
                                        </p:cTn>
                                        <p:tgtEl>
                                          <p:spTgt spid="17448"/>
                                        </p:tgtEl>
                                        <p:attrNameLst>
                                          <p:attrName>style.visibility</p:attrName>
                                        </p:attrNameLst>
                                      </p:cBhvr>
                                      <p:to>
                                        <p:strVal val="visible"/>
                                      </p:to>
                                    </p:set>
                                    <p:animEffect transition="in" filter="blinds(horizontal)">
                                      <p:cBhvr>
                                        <p:cTn id="23" dur="500"/>
                                        <p:tgtEl>
                                          <p:spTgt spid="1744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7457"/>
                                        </p:tgtEl>
                                        <p:attrNameLst>
                                          <p:attrName>style.visibility</p:attrName>
                                        </p:attrNameLst>
                                      </p:cBhvr>
                                      <p:to>
                                        <p:strVal val="visible"/>
                                      </p:to>
                                    </p:set>
                                    <p:animEffect transition="in" filter="wipe(down)">
                                      <p:cBhvr>
                                        <p:cTn id="28" dur="500"/>
                                        <p:tgtEl>
                                          <p:spTgt spid="17457"/>
                                        </p:tgtEl>
                                      </p:cBhvr>
                                    </p:animEffect>
                                  </p:childTnLst>
                                </p:cTn>
                              </p:par>
                              <p:par>
                                <p:cTn id="29" presetID="22" presetClass="entr" presetSubtype="4" fill="hold" nodeType="withEffect">
                                  <p:stCondLst>
                                    <p:cond delay="0"/>
                                  </p:stCondLst>
                                  <p:childTnLst>
                                    <p:set>
                                      <p:cBhvr>
                                        <p:cTn id="30" dur="1" fill="hold">
                                          <p:stCondLst>
                                            <p:cond delay="0"/>
                                          </p:stCondLst>
                                        </p:cTn>
                                        <p:tgtEl>
                                          <p:spTgt spid="17456"/>
                                        </p:tgtEl>
                                        <p:attrNameLst>
                                          <p:attrName>style.visibility</p:attrName>
                                        </p:attrNameLst>
                                      </p:cBhvr>
                                      <p:to>
                                        <p:strVal val="visible"/>
                                      </p:to>
                                    </p:set>
                                    <p:animEffect transition="in" filter="wipe(down)">
                                      <p:cBhvr>
                                        <p:cTn id="31" dur="500"/>
                                        <p:tgtEl>
                                          <p:spTgt spid="17456"/>
                                        </p:tgtEl>
                                      </p:cBhvr>
                                    </p:animEffect>
                                  </p:childTnLst>
                                </p:cTn>
                              </p:par>
                              <p:par>
                                <p:cTn id="32" presetID="22" presetClass="entr" presetSubtype="4" fill="hold" nodeType="withEffect">
                                  <p:stCondLst>
                                    <p:cond delay="0"/>
                                  </p:stCondLst>
                                  <p:childTnLst>
                                    <p:set>
                                      <p:cBhvr>
                                        <p:cTn id="33" dur="1" fill="hold">
                                          <p:stCondLst>
                                            <p:cond delay="0"/>
                                          </p:stCondLst>
                                        </p:cTn>
                                        <p:tgtEl>
                                          <p:spTgt spid="17455"/>
                                        </p:tgtEl>
                                        <p:attrNameLst>
                                          <p:attrName>style.visibility</p:attrName>
                                        </p:attrNameLst>
                                      </p:cBhvr>
                                      <p:to>
                                        <p:strVal val="visible"/>
                                      </p:to>
                                    </p:set>
                                    <p:animEffect transition="in" filter="wipe(down)">
                                      <p:cBhvr>
                                        <p:cTn id="34" dur="500"/>
                                        <p:tgtEl>
                                          <p:spTgt spid="1745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461"/>
                                        </p:tgtEl>
                                        <p:attrNameLst>
                                          <p:attrName>style.visibility</p:attrName>
                                        </p:attrNameLst>
                                      </p:cBhvr>
                                      <p:to>
                                        <p:strVal val="visible"/>
                                      </p:to>
                                    </p:set>
                                    <p:animEffect transition="in" filter="box(in)">
                                      <p:cBhvr>
                                        <p:cTn id="39" dur="500"/>
                                        <p:tgtEl>
                                          <p:spTgt spid="1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a:extLst>
              <a:ext uri="{FF2B5EF4-FFF2-40B4-BE49-F238E27FC236}">
                <a16:creationId xmlns:a16="http://schemas.microsoft.com/office/drawing/2014/main" id="{0DA51432-60A2-4E3D-9129-A78D548A99CE}"/>
              </a:ext>
            </a:extLst>
          </p:cNvPr>
          <p:cNvSpPr>
            <a:spLocks noChangeArrowheads="1"/>
          </p:cNvSpPr>
          <p:nvPr/>
        </p:nvSpPr>
        <p:spPr bwMode="auto">
          <a:xfrm>
            <a:off x="381000" y="381000"/>
            <a:ext cx="8458200" cy="1138238"/>
          </a:xfrm>
          <a:prstGeom prst="rect">
            <a:avLst/>
          </a:prstGeom>
          <a:noFill/>
          <a:ln w="9525">
            <a:noFill/>
            <a:miter lim="800000"/>
            <a:headEnd/>
            <a:tailEnd/>
          </a:ln>
        </p:spPr>
        <p:txBody>
          <a:bodyPr>
            <a:spAutoFit/>
          </a:bodyPr>
          <a:lstStyle/>
          <a:p>
            <a:pPr algn="ctr">
              <a:defRPr/>
            </a:pPr>
            <a:r>
              <a:rPr lang="en-US" sz="3200" dirty="0" err="1">
                <a:solidFill>
                  <a:srgbClr val="0000FF"/>
                </a:solidFill>
                <a:latin typeface="Arial" pitchFamily="34" charset="0"/>
                <a:cs typeface="Arial" pitchFamily="34" charset="0"/>
              </a:rPr>
              <a:t>Khoa</a:t>
            </a:r>
            <a:r>
              <a:rPr lang="en-US" sz="3200" dirty="0">
                <a:solidFill>
                  <a:srgbClr val="0000FF"/>
                </a:solidFill>
                <a:latin typeface="Arial" pitchFamily="34" charset="0"/>
                <a:cs typeface="Arial" pitchFamily="34" charset="0"/>
              </a:rPr>
              <a:t> </a:t>
            </a:r>
            <a:r>
              <a:rPr lang="en-US" sz="3200" dirty="0" err="1">
                <a:solidFill>
                  <a:srgbClr val="0000FF"/>
                </a:solidFill>
                <a:latin typeface="Arial" pitchFamily="34" charset="0"/>
                <a:cs typeface="Arial" pitchFamily="34" charset="0"/>
              </a:rPr>
              <a:t>học</a:t>
            </a:r>
            <a:r>
              <a:rPr lang="en-US" sz="3200" dirty="0">
                <a:solidFill>
                  <a:srgbClr val="0000FF"/>
                </a:solidFill>
                <a:latin typeface="Arial" pitchFamily="34" charset="0"/>
                <a:cs typeface="Arial" pitchFamily="34" charset="0"/>
              </a:rPr>
              <a:t>:</a:t>
            </a:r>
          </a:p>
          <a:p>
            <a:pPr algn="ctr">
              <a:defRPr/>
            </a:pPr>
            <a:r>
              <a:rPr lang="en-US" sz="3600" dirty="0">
                <a:solidFill>
                  <a:srgbClr val="FF0000"/>
                </a:solidFill>
                <a:latin typeface="Arial" pitchFamily="34" charset="0"/>
                <a:cs typeface="Arial" pitchFamily="34" charset="0"/>
              </a:rPr>
              <a:t> </a:t>
            </a:r>
            <a:endParaRPr lang="vi-VN" sz="3600" dirty="0">
              <a:solidFill>
                <a:srgbClr val="FF0000"/>
              </a:solidFill>
            </a:endParaRPr>
          </a:p>
        </p:txBody>
      </p:sp>
      <p:sp>
        <p:nvSpPr>
          <p:cNvPr id="108547" name="Rectangle 2">
            <a:extLst>
              <a:ext uri="{FF2B5EF4-FFF2-40B4-BE49-F238E27FC236}">
                <a16:creationId xmlns:a16="http://schemas.microsoft.com/office/drawing/2014/main" id="{7E46B16F-32B3-4C8E-A4DE-7E93C1770464}"/>
              </a:ext>
            </a:extLst>
          </p:cNvPr>
          <p:cNvSpPr>
            <a:spLocks noChangeArrowheads="1"/>
          </p:cNvSpPr>
          <p:nvPr/>
        </p:nvSpPr>
        <p:spPr bwMode="auto">
          <a:xfrm>
            <a:off x="533400" y="2438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a:solidFill>
                  <a:srgbClr val="006600"/>
                </a:solidFill>
                <a:latin typeface="Arial" panose="020B0604020202020204" pitchFamily="34" charset="0"/>
                <a:cs typeface="Arial" panose="020B0604020202020204" pitchFamily="34" charset="0"/>
              </a:rPr>
              <a:t>Hoạt động 2: Quá trình hạt mọc thành cây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4">
            <a:extLst>
              <a:ext uri="{FF2B5EF4-FFF2-40B4-BE49-F238E27FC236}">
                <a16:creationId xmlns:a16="http://schemas.microsoft.com/office/drawing/2014/main" id="{B6501D24-BEED-4EBD-8142-4464B7F1E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1157288" cy="2286000"/>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 name="Group 4">
            <a:extLst>
              <a:ext uri="{FF2B5EF4-FFF2-40B4-BE49-F238E27FC236}">
                <a16:creationId xmlns:a16="http://schemas.microsoft.com/office/drawing/2014/main" id="{8AA796AB-46FB-482D-9756-200E8C87B864}"/>
              </a:ext>
            </a:extLst>
          </p:cNvPr>
          <p:cNvGraphicFramePr>
            <a:graphicFrameLocks noGrp="1"/>
          </p:cNvGraphicFramePr>
          <p:nvPr/>
        </p:nvGraphicFramePr>
        <p:xfrm>
          <a:off x="381000" y="3276600"/>
          <a:ext cx="1206500" cy="3276600"/>
        </p:xfrm>
        <a:graphic>
          <a:graphicData uri="http://schemas.openxmlformats.org/drawingml/2006/table">
            <a:tbl>
              <a:tblPr/>
              <a:tblGrid>
                <a:gridCol w="1206500">
                  <a:extLst>
                    <a:ext uri="{9D8B030D-6E8A-4147-A177-3AD203B41FA5}">
                      <a16:colId xmlns:a16="http://schemas.microsoft.com/office/drawing/2014/main" val="20000"/>
                    </a:ext>
                  </a:extLst>
                </a:gridCol>
              </a:tblGrid>
              <a:tr h="327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a) </a:t>
                      </a:r>
                      <a:r>
                        <a:rPr kumimoji="0" lang="en-US" sz="2000" b="1" i="0" u="none" strike="noStrike" cap="none" normalizeH="0" baseline="0" dirty="0" err="1">
                          <a:ln>
                            <a:noFill/>
                          </a:ln>
                          <a:solidFill>
                            <a:srgbClr val="0000FF"/>
                          </a:solidFill>
                          <a:effectLst/>
                          <a:latin typeface="Times New Roman" pitchFamily="18" charset="0"/>
                        </a:rPr>
                        <a:t>Xung</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quanh</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mọc</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nhiều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con.</a:t>
                      </a:r>
                    </a:p>
                  </a:txBody>
                  <a:tcPr marL="91489" marR="9148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9577" name="Picture 10" descr="5">
            <a:extLst>
              <a:ext uri="{FF2B5EF4-FFF2-40B4-BE49-F238E27FC236}">
                <a16:creationId xmlns:a16="http://schemas.microsoft.com/office/drawing/2014/main" id="{C3A9724A-0177-4F64-B327-DD14C38D1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1157288" cy="2286000"/>
          </a:xfrm>
          <a:prstGeom prst="rect">
            <a:avLst/>
          </a:prstGeom>
          <a:noFill/>
          <a:ln w="50800">
            <a:solidFill>
              <a:srgbClr val="FFFFFF">
                <a:alpha val="92940"/>
              </a:srgbClr>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Group 11">
            <a:extLst>
              <a:ext uri="{FF2B5EF4-FFF2-40B4-BE49-F238E27FC236}">
                <a16:creationId xmlns:a16="http://schemas.microsoft.com/office/drawing/2014/main" id="{F10DF9C0-AB3B-4FA4-896E-98684951FC28}"/>
              </a:ext>
            </a:extLst>
          </p:cNvPr>
          <p:cNvGraphicFramePr>
            <a:graphicFrameLocks noGrp="1"/>
          </p:cNvGraphicFramePr>
          <p:nvPr/>
        </p:nvGraphicFramePr>
        <p:xfrm>
          <a:off x="7239000" y="3276600"/>
          <a:ext cx="1366838" cy="3140075"/>
        </p:xfrm>
        <a:graphic>
          <a:graphicData uri="http://schemas.openxmlformats.org/drawingml/2006/table">
            <a:tbl>
              <a:tblPr/>
              <a:tblGrid>
                <a:gridCol w="1366838">
                  <a:extLst>
                    <a:ext uri="{9D8B030D-6E8A-4147-A177-3AD203B41FA5}">
                      <a16:colId xmlns:a16="http://schemas.microsoft.com/office/drawing/2014/main" val="20000"/>
                    </a:ext>
                  </a:extLst>
                </a:gridCol>
              </a:tblGrid>
              <a:tr h="314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e) </a:t>
                      </a:r>
                      <a:r>
                        <a:rPr kumimoji="0" lang="en-US" sz="2000" b="1" i="0" u="none" strike="noStrike" cap="none" normalizeH="0" baseline="0" dirty="0" err="1">
                          <a:ln>
                            <a:noFill/>
                          </a:ln>
                          <a:solidFill>
                            <a:srgbClr val="0000FF"/>
                          </a:solidFill>
                          <a:effectLst/>
                          <a:latin typeface="Times New Roman" pitchFamily="18" charset="0"/>
                        </a:rPr>
                        <a:t>Sau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vài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ngày</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mọc</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nhiều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hơn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nữa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thân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lớn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lên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dài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và</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chui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lên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khỏi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mặt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đất</a:t>
                      </a:r>
                      <a:r>
                        <a:rPr kumimoji="0" lang="en-US" sz="2000" b="1" i="0" u="none" strike="noStrike" cap="none" normalizeH="0" baseline="0" dirty="0">
                          <a:ln>
                            <a:noFill/>
                          </a:ln>
                          <a:solidFill>
                            <a:srgbClr val="0000FF"/>
                          </a:solidFill>
                          <a:effectLst/>
                          <a:latin typeface="Times New Roman" pitchFamily="18" charset="0"/>
                        </a:rPr>
                        <a:t> .</a:t>
                      </a:r>
                    </a:p>
                  </a:txBody>
                  <a:tcPr marL="91453" marR="91453"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9584" name="Picture 17" descr="1">
            <a:extLst>
              <a:ext uri="{FF2B5EF4-FFF2-40B4-BE49-F238E27FC236}">
                <a16:creationId xmlns:a16="http://schemas.microsoft.com/office/drawing/2014/main" id="{0A7787C9-E58D-4D58-939F-C510A25FA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762000"/>
            <a:ext cx="1157288" cy="2286000"/>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Group 18">
            <a:extLst>
              <a:ext uri="{FF2B5EF4-FFF2-40B4-BE49-F238E27FC236}">
                <a16:creationId xmlns:a16="http://schemas.microsoft.com/office/drawing/2014/main" id="{4694BD71-6CAC-4DA9-9C29-5C554728742C}"/>
              </a:ext>
            </a:extLst>
          </p:cNvPr>
          <p:cNvGraphicFramePr>
            <a:graphicFrameLocks noGrp="1"/>
          </p:cNvGraphicFramePr>
          <p:nvPr/>
        </p:nvGraphicFramePr>
        <p:xfrm>
          <a:off x="3733800" y="3276600"/>
          <a:ext cx="1447800" cy="3216275"/>
        </p:xfrm>
        <a:graphic>
          <a:graphicData uri="http://schemas.openxmlformats.org/drawingml/2006/table">
            <a:tbl>
              <a:tblPr/>
              <a:tblGrid>
                <a:gridCol w="1447800">
                  <a:extLst>
                    <a:ext uri="{9D8B030D-6E8A-4147-A177-3AD203B41FA5}">
                      <a16:colId xmlns:a16="http://schemas.microsoft.com/office/drawing/2014/main" val="20000"/>
                    </a:ext>
                  </a:extLst>
                </a:gridCol>
              </a:tblGrid>
              <a:tr h="321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c) </a:t>
                      </a:r>
                      <a:r>
                        <a:rPr kumimoji="0" lang="en-US" sz="2000" b="1" i="0" u="none" strike="noStrike" cap="none" normalizeH="0" baseline="0" dirty="0" err="1">
                          <a:ln>
                            <a:noFill/>
                          </a:ln>
                          <a:solidFill>
                            <a:srgbClr val="0000FF"/>
                          </a:solidFill>
                          <a:effectLst/>
                          <a:latin typeface="Times New Roman" pitchFamily="18" charset="0"/>
                        </a:rPr>
                        <a:t>Hai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lá</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xoè</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Chồi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lớn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dần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và</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sinh</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các</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lá</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mới</a:t>
                      </a:r>
                      <a:r>
                        <a:rPr kumimoji="0" lang="en-US" sz="2000" b="1" i="0" u="none" strike="noStrike" cap="none" normalizeH="0" baseline="0" dirty="0">
                          <a:ln>
                            <a:noFill/>
                          </a:ln>
                          <a:solidFill>
                            <a:srgbClr val="0000FF"/>
                          </a:solidFill>
                          <a:effectLst/>
                          <a:latin typeface="Times New Roman" pitchFamily="18" charset="0"/>
                        </a:rPr>
                        <a:t>.</a:t>
                      </a:r>
                    </a:p>
                  </a:txBody>
                  <a:tcPr marL="91489" marR="91489"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9591" name="Picture 24" descr="2">
            <a:extLst>
              <a:ext uri="{FF2B5EF4-FFF2-40B4-BE49-F238E27FC236}">
                <a16:creationId xmlns:a16="http://schemas.microsoft.com/office/drawing/2014/main" id="{562A15FD-88CA-40BE-A0EB-387AD072DB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762000"/>
            <a:ext cx="1157288" cy="2247900"/>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Group 25">
            <a:extLst>
              <a:ext uri="{FF2B5EF4-FFF2-40B4-BE49-F238E27FC236}">
                <a16:creationId xmlns:a16="http://schemas.microsoft.com/office/drawing/2014/main" id="{EAC36A12-3AEE-4B53-BADA-354D8461B8DA}"/>
              </a:ext>
            </a:extLst>
          </p:cNvPr>
          <p:cNvGraphicFramePr>
            <a:graphicFrameLocks noGrp="1"/>
          </p:cNvGraphicFramePr>
          <p:nvPr/>
        </p:nvGraphicFramePr>
        <p:xfrm>
          <a:off x="5486400" y="3276600"/>
          <a:ext cx="1430338" cy="3140075"/>
        </p:xfrm>
        <a:graphic>
          <a:graphicData uri="http://schemas.openxmlformats.org/drawingml/2006/table">
            <a:tbl>
              <a:tblPr/>
              <a:tblGrid>
                <a:gridCol w="1430338">
                  <a:extLst>
                    <a:ext uri="{9D8B030D-6E8A-4147-A177-3AD203B41FA5}">
                      <a16:colId xmlns:a16="http://schemas.microsoft.com/office/drawing/2014/main" val="20000"/>
                    </a:ext>
                  </a:extLst>
                </a:gridCol>
              </a:tblGrid>
              <a:tr h="314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d) </a:t>
                      </a:r>
                      <a:r>
                        <a:rPr kumimoji="0" lang="en-US" sz="2000" b="1" i="0" u="none" strike="noStrike" cap="none" normalizeH="0" baseline="0" dirty="0" err="1">
                          <a:ln>
                            <a:noFill/>
                          </a:ln>
                          <a:solidFill>
                            <a:srgbClr val="0000FF"/>
                          </a:solidFill>
                          <a:effectLst/>
                          <a:latin typeface="Times New Roman" pitchFamily="18" charset="0"/>
                        </a:rPr>
                        <a:t>Hai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lá</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teo</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dần</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rồi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rụng</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xuống</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Cây</a:t>
                      </a:r>
                      <a:r>
                        <a:rPr kumimoji="0" lang="en-US" sz="2000" b="1" i="0" u="none" strike="noStrike" cap="none" normalizeH="0" baseline="0" dirty="0">
                          <a:ln>
                            <a:noFill/>
                          </a:ln>
                          <a:solidFill>
                            <a:srgbClr val="0000FF"/>
                          </a:solidFill>
                          <a:effectLst/>
                          <a:latin typeface="Times New Roman" pitchFamily="18" charset="0"/>
                        </a:rPr>
                        <a:t> con </a:t>
                      </a:r>
                      <a:r>
                        <a:rPr kumimoji="0" lang="en-US" sz="2000" b="1" i="0" u="none" strike="noStrike" cap="none" normalizeH="0" baseline="0" dirty="0" err="1">
                          <a:ln>
                            <a:noFill/>
                          </a:ln>
                          <a:solidFill>
                            <a:srgbClr val="0000FF"/>
                          </a:solidFill>
                          <a:effectLst/>
                          <a:latin typeface="Times New Roman" pitchFamily="18" charset="0"/>
                        </a:rPr>
                        <a:t>bắt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đầu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đâm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chồi</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mọc</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nhiều</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hơn</a:t>
                      </a:r>
                      <a:r>
                        <a:rPr kumimoji="0" lang="en-US" sz="2000" b="1" i="0" u="none" strike="noStrike" cap="none" normalizeH="0" baseline="0" dirty="0">
                          <a:ln>
                            <a:noFill/>
                          </a:ln>
                          <a:solidFill>
                            <a:srgbClr val="0000FF"/>
                          </a:solidFill>
                          <a:effectLst/>
                          <a:latin typeface="Times New Roman" pitchFamily="18" charset="0"/>
                        </a:rPr>
                        <a:t>.</a:t>
                      </a:r>
                    </a:p>
                  </a:txBody>
                  <a:tcPr marL="91444" marR="91444"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9598" name="Picture 31" descr="3">
            <a:extLst>
              <a:ext uri="{FF2B5EF4-FFF2-40B4-BE49-F238E27FC236}">
                <a16:creationId xmlns:a16="http://schemas.microsoft.com/office/drawing/2014/main" id="{6746ADA5-62C9-4A1E-B66F-31834D50E4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762000"/>
            <a:ext cx="1157288" cy="2247900"/>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1" name="Group 32">
            <a:extLst>
              <a:ext uri="{FF2B5EF4-FFF2-40B4-BE49-F238E27FC236}">
                <a16:creationId xmlns:a16="http://schemas.microsoft.com/office/drawing/2014/main" id="{65217A5E-B05A-4C77-9A2F-E290856F0E35}"/>
              </a:ext>
            </a:extLst>
          </p:cNvPr>
          <p:cNvGraphicFramePr>
            <a:graphicFrameLocks noGrp="1"/>
          </p:cNvGraphicFramePr>
          <p:nvPr/>
        </p:nvGraphicFramePr>
        <p:xfrm>
          <a:off x="1981200" y="3276600"/>
          <a:ext cx="1447800" cy="3200400"/>
        </p:xfrm>
        <a:graphic>
          <a:graphicData uri="http://schemas.openxmlformats.org/drawingml/2006/table">
            <a:tbl>
              <a:tblPr/>
              <a:tblGrid>
                <a:gridCol w="1447800">
                  <a:extLst>
                    <a:ext uri="{9D8B030D-6E8A-4147-A177-3AD203B41FA5}">
                      <a16:colId xmlns:a16="http://schemas.microsoft.com/office/drawing/2014/main" val="20000"/>
                    </a:ext>
                  </a:extLst>
                </a:gridCol>
              </a:tblGrid>
              <a:tr h="3200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b) </a:t>
                      </a:r>
                      <a:r>
                        <a:rPr kumimoji="0" lang="en-US" sz="2000" b="1" i="0" u="none" strike="noStrike" cap="none" normalizeH="0" baseline="0" dirty="0" err="1">
                          <a:ln>
                            <a:noFill/>
                          </a:ln>
                          <a:solidFill>
                            <a:srgbClr val="0000FF"/>
                          </a:solidFill>
                          <a:effectLst/>
                          <a:latin typeface="Times New Roman" pitchFamily="18" charset="0"/>
                        </a:rPr>
                        <a:t>Hạt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phình</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vì</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hút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nước</a:t>
                      </a:r>
                      <a:r>
                        <a:rPr kumimoji="0" lang="en-US" sz="2000" b="1" i="0" u="none" strike="noStrike" cap="none" normalizeH="0" baseline="0" dirty="0">
                          <a:ln>
                            <a:noFill/>
                          </a:ln>
                          <a:solidFill>
                            <a:srgbClr val="0000FF"/>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Times New Roman" pitchFamily="18" charset="0"/>
                        </a:rPr>
                        <a:t>Vỏ</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hạt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nứt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để</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rễ</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mầm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nhú</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ra</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cắm</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xuống</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đất</a:t>
                      </a:r>
                      <a:r>
                        <a:rPr kumimoji="0" lang="en-US" sz="2000" b="1" i="0" u="none" strike="noStrike" cap="none" normalizeH="0" baseline="0" dirty="0">
                          <a:ln>
                            <a:noFill/>
                          </a:ln>
                          <a:solidFill>
                            <a:srgbClr val="0000FF"/>
                          </a:solidFill>
                          <a:effectLst/>
                          <a:latin typeface="Times New Roman" pitchFamily="18" charset="0"/>
                        </a:rPr>
                        <a:t>.</a:t>
                      </a:r>
                    </a:p>
                  </a:txBody>
                  <a:tcPr marL="91489" marR="9148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 name="Oval 12">
            <a:extLst>
              <a:ext uri="{FF2B5EF4-FFF2-40B4-BE49-F238E27FC236}">
                <a16:creationId xmlns:a16="http://schemas.microsoft.com/office/drawing/2014/main" id="{C55A00DD-BBEF-4665-B7CC-91655C72E258}"/>
              </a:ext>
            </a:extLst>
          </p:cNvPr>
          <p:cNvSpPr>
            <a:spLocks noChangeArrowheads="1"/>
          </p:cNvSpPr>
          <p:nvPr/>
        </p:nvSpPr>
        <p:spPr bwMode="auto">
          <a:xfrm>
            <a:off x="1219200" y="8382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2</a:t>
            </a:r>
          </a:p>
        </p:txBody>
      </p:sp>
      <p:sp>
        <p:nvSpPr>
          <p:cNvPr id="23" name="Oval 18">
            <a:extLst>
              <a:ext uri="{FF2B5EF4-FFF2-40B4-BE49-F238E27FC236}">
                <a16:creationId xmlns:a16="http://schemas.microsoft.com/office/drawing/2014/main" id="{D182D6FA-638D-4B60-A316-EDDC357108F3}"/>
              </a:ext>
            </a:extLst>
          </p:cNvPr>
          <p:cNvSpPr>
            <a:spLocks noChangeArrowheads="1"/>
          </p:cNvSpPr>
          <p:nvPr/>
        </p:nvSpPr>
        <p:spPr bwMode="auto">
          <a:xfrm>
            <a:off x="2819400" y="8382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3</a:t>
            </a:r>
          </a:p>
        </p:txBody>
      </p:sp>
      <p:sp>
        <p:nvSpPr>
          <p:cNvPr id="26" name="Oval 18">
            <a:extLst>
              <a:ext uri="{FF2B5EF4-FFF2-40B4-BE49-F238E27FC236}">
                <a16:creationId xmlns:a16="http://schemas.microsoft.com/office/drawing/2014/main" id="{C65DE8B9-DB8C-4E7B-A755-67CF606EFB7C}"/>
              </a:ext>
            </a:extLst>
          </p:cNvPr>
          <p:cNvSpPr>
            <a:spLocks noChangeArrowheads="1"/>
          </p:cNvSpPr>
          <p:nvPr/>
        </p:nvSpPr>
        <p:spPr bwMode="auto">
          <a:xfrm>
            <a:off x="4572000" y="9144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4</a:t>
            </a:r>
          </a:p>
        </p:txBody>
      </p:sp>
      <p:sp>
        <p:nvSpPr>
          <p:cNvPr id="27" name="Oval 18">
            <a:extLst>
              <a:ext uri="{FF2B5EF4-FFF2-40B4-BE49-F238E27FC236}">
                <a16:creationId xmlns:a16="http://schemas.microsoft.com/office/drawing/2014/main" id="{9B6D5A88-C5E1-47DF-B58D-742E0EB5CC6F}"/>
              </a:ext>
            </a:extLst>
          </p:cNvPr>
          <p:cNvSpPr>
            <a:spLocks noChangeArrowheads="1"/>
          </p:cNvSpPr>
          <p:nvPr/>
        </p:nvSpPr>
        <p:spPr bwMode="auto">
          <a:xfrm>
            <a:off x="6324600" y="8382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5</a:t>
            </a:r>
          </a:p>
        </p:txBody>
      </p:sp>
      <p:sp>
        <p:nvSpPr>
          <p:cNvPr id="28" name="Oval 18">
            <a:extLst>
              <a:ext uri="{FF2B5EF4-FFF2-40B4-BE49-F238E27FC236}">
                <a16:creationId xmlns:a16="http://schemas.microsoft.com/office/drawing/2014/main" id="{98C6A290-9EA4-4A95-BEA2-F67560B2658E}"/>
              </a:ext>
            </a:extLst>
          </p:cNvPr>
          <p:cNvSpPr>
            <a:spLocks noChangeArrowheads="1"/>
          </p:cNvSpPr>
          <p:nvPr/>
        </p:nvSpPr>
        <p:spPr bwMode="auto">
          <a:xfrm>
            <a:off x="8077200" y="838200"/>
            <a:ext cx="304800" cy="304800"/>
          </a:xfrm>
          <a:prstGeom prst="ellipse">
            <a:avLst/>
          </a:prstGeom>
          <a:gradFill rotWithShape="1">
            <a:gsLst>
              <a:gs pos="0">
                <a:schemeClr val="bg1"/>
              </a:gs>
              <a:gs pos="100000">
                <a:srgbClr val="F6F967"/>
              </a:gs>
            </a:gsLst>
            <a:path path="shape">
              <a:fillToRect l="50000" t="50000" r="50000" b="50000"/>
            </a:path>
          </a:gradFill>
          <a:ln w="9525">
            <a:solidFill>
              <a:schemeClr val="tx1"/>
            </a:solidFill>
            <a:round/>
            <a:headEnd/>
            <a:tailEnd/>
          </a:ln>
          <a:effectLst/>
        </p:spPr>
        <p:txBody>
          <a:bodyPr wrap="none" anchor="ctr"/>
          <a:lstStyle/>
          <a:p>
            <a:pPr algn="ctr" eaLnBrk="0" hangingPunct="0">
              <a:defRPr/>
            </a:pPr>
            <a:r>
              <a:rPr lang="en-US" sz="1800" dirty="0">
                <a:solidFill>
                  <a:srgbClr val="000000"/>
                </a:solidFill>
                <a:effectLst>
                  <a:outerShdw blurRad="38100" dist="38100" dir="2700000" algn="tl">
                    <a:srgbClr val="FFFFFF"/>
                  </a:outerShdw>
                </a:effectLst>
                <a:latin typeface="Tahoma" pitchFamily="34" charset="0"/>
                <a:cs typeface="Arial" charset="0"/>
              </a:rPr>
              <a:t>6</a:t>
            </a:r>
          </a:p>
        </p:txBody>
      </p:sp>
      <p:sp>
        <p:nvSpPr>
          <p:cNvPr id="29" name="Rectangle 28">
            <a:extLst>
              <a:ext uri="{FF2B5EF4-FFF2-40B4-BE49-F238E27FC236}">
                <a16:creationId xmlns:a16="http://schemas.microsoft.com/office/drawing/2014/main" id="{62778D62-0A8E-4A4C-A13D-7764D36F1C0A}"/>
              </a:ext>
            </a:extLst>
          </p:cNvPr>
          <p:cNvSpPr/>
          <p:nvPr/>
        </p:nvSpPr>
        <p:spPr>
          <a:xfrm>
            <a:off x="0" y="0"/>
            <a:ext cx="9144000" cy="4619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en-US" sz="2400" dirty="0" err="1">
                <a:solidFill>
                  <a:srgbClr val="FF0000"/>
                </a:solidFill>
                <a:cs typeface="Arial" charset="0"/>
              </a:rPr>
              <a:t>Mỗi</a:t>
            </a:r>
            <a:r>
              <a:rPr lang="en-US" sz="2400" dirty="0">
                <a:solidFill>
                  <a:srgbClr val="FF0000"/>
                </a:solidFill>
                <a:cs typeface="Arial" charset="0"/>
              </a:rPr>
              <a:t> </a:t>
            </a:r>
            <a:r>
              <a:rPr lang="en-US" sz="2400" dirty="0" err="1">
                <a:solidFill>
                  <a:srgbClr val="FF0000"/>
                </a:solidFill>
                <a:cs typeface="Arial" charset="0"/>
              </a:rPr>
              <a:t>thông</a:t>
            </a:r>
            <a:r>
              <a:rPr lang="en-US" sz="2400" dirty="0">
                <a:solidFill>
                  <a:srgbClr val="FF0000"/>
                </a:solidFill>
                <a:cs typeface="Arial" charset="0"/>
              </a:rPr>
              <a:t> tin </a:t>
            </a:r>
            <a:r>
              <a:rPr lang="en-US" sz="2400" dirty="0" err="1">
                <a:solidFill>
                  <a:srgbClr val="FF0000"/>
                </a:solidFill>
                <a:cs typeface="Arial" charset="0"/>
              </a:rPr>
              <a:t>trong</a:t>
            </a:r>
            <a:r>
              <a:rPr lang="en-US" sz="2400" dirty="0">
                <a:solidFill>
                  <a:srgbClr val="FF0000"/>
                </a:solidFill>
                <a:cs typeface="Arial" charset="0"/>
              </a:rPr>
              <a:t> </a:t>
            </a:r>
            <a:r>
              <a:rPr lang="en-US" sz="2400" dirty="0" err="1">
                <a:solidFill>
                  <a:srgbClr val="FF0000"/>
                </a:solidFill>
                <a:cs typeface="Arial" charset="0"/>
              </a:rPr>
              <a:t>khung</a:t>
            </a:r>
            <a:r>
              <a:rPr lang="en-US" sz="2400" dirty="0">
                <a:solidFill>
                  <a:srgbClr val="FF0000"/>
                </a:solidFill>
                <a:cs typeface="Arial" charset="0"/>
              </a:rPr>
              <a:t> </a:t>
            </a:r>
            <a:r>
              <a:rPr lang="en-US" sz="2400" dirty="0" err="1">
                <a:solidFill>
                  <a:srgbClr val="FF0000"/>
                </a:solidFill>
                <a:cs typeface="Arial" charset="0"/>
              </a:rPr>
              <a:t>chữ</a:t>
            </a:r>
            <a:r>
              <a:rPr lang="en-US" sz="2400" dirty="0">
                <a:solidFill>
                  <a:srgbClr val="FF0000"/>
                </a:solidFill>
                <a:cs typeface="Arial" charset="0"/>
              </a:rPr>
              <a:t> </a:t>
            </a:r>
            <a:r>
              <a:rPr lang="en-US" sz="2400" dirty="0" err="1">
                <a:solidFill>
                  <a:srgbClr val="FF0000"/>
                </a:solidFill>
                <a:cs typeface="Arial" charset="0"/>
              </a:rPr>
              <a:t>dưới</a:t>
            </a:r>
            <a:r>
              <a:rPr lang="en-US" sz="2400" dirty="0">
                <a:solidFill>
                  <a:srgbClr val="FF0000"/>
                </a:solidFill>
                <a:cs typeface="Arial" charset="0"/>
              </a:rPr>
              <a:t> </a:t>
            </a:r>
            <a:r>
              <a:rPr lang="en-US" sz="2400" dirty="0" err="1">
                <a:solidFill>
                  <a:srgbClr val="FF0000"/>
                </a:solidFill>
                <a:cs typeface="Arial" charset="0"/>
              </a:rPr>
              <a:t>đây</a:t>
            </a:r>
            <a:r>
              <a:rPr lang="en-US" sz="2400" dirty="0">
                <a:solidFill>
                  <a:srgbClr val="FF0000"/>
                </a:solidFill>
                <a:cs typeface="Arial" charset="0"/>
              </a:rPr>
              <a:t> </a:t>
            </a:r>
            <a:r>
              <a:rPr lang="en-US" sz="2400" dirty="0" err="1">
                <a:solidFill>
                  <a:srgbClr val="FF0000"/>
                </a:solidFill>
                <a:cs typeface="Arial" charset="0"/>
              </a:rPr>
              <a:t>ứng</a:t>
            </a:r>
            <a:r>
              <a:rPr lang="en-US" sz="2400" dirty="0">
                <a:solidFill>
                  <a:srgbClr val="FF0000"/>
                </a:solidFill>
                <a:cs typeface="Arial" charset="0"/>
              </a:rPr>
              <a:t> </a:t>
            </a:r>
            <a:r>
              <a:rPr lang="en-US" sz="2400" dirty="0" err="1">
                <a:solidFill>
                  <a:srgbClr val="FF0000"/>
                </a:solidFill>
                <a:cs typeface="Arial" charset="0"/>
              </a:rPr>
              <a:t>với</a:t>
            </a:r>
            <a:r>
              <a:rPr lang="en-US" sz="2400" dirty="0">
                <a:solidFill>
                  <a:srgbClr val="FF0000"/>
                </a:solidFill>
                <a:cs typeface="Arial" charset="0"/>
              </a:rPr>
              <a:t> </a:t>
            </a:r>
            <a:r>
              <a:rPr lang="en-US" sz="2400" dirty="0" err="1">
                <a:solidFill>
                  <a:srgbClr val="FF0000"/>
                </a:solidFill>
                <a:cs typeface="Arial" charset="0"/>
              </a:rPr>
              <a:t>hình</a:t>
            </a:r>
            <a:r>
              <a:rPr lang="en-US" sz="2400" dirty="0">
                <a:solidFill>
                  <a:srgbClr val="FF0000"/>
                </a:solidFill>
                <a:cs typeface="Arial" charset="0"/>
              </a:rPr>
              <a:t> </a:t>
            </a:r>
            <a:r>
              <a:rPr lang="en-US" sz="2400" dirty="0" err="1">
                <a:solidFill>
                  <a:srgbClr val="FF0000"/>
                </a:solidFill>
                <a:cs typeface="Arial" charset="0"/>
              </a:rPr>
              <a:t>nào</a:t>
            </a:r>
            <a:r>
              <a:rPr lang="en-US" sz="2400" dirty="0">
                <a:solidFill>
                  <a:srgbClr val="FF0000"/>
                </a:solidFill>
                <a:cs typeface="Arial" charset="0"/>
              </a:rPr>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3542</TotalTime>
  <Words>828</Words>
  <Application>Microsoft Office PowerPoint</Application>
  <PresentationFormat>On-screen Show (4:3)</PresentationFormat>
  <Paragraphs>172</Paragraphs>
  <Slides>18</Slides>
  <Notes>0</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Times New Roman</vt:lpstr>
      <vt:lpstr>Arial</vt:lpstr>
      <vt:lpstr>Calibri</vt:lpstr>
      <vt:lpstr>HP001 5 hàng</vt:lpstr>
      <vt:lpstr>.VnTime</vt:lpstr>
      <vt:lpstr>华康海报体W12</vt:lpstr>
      <vt:lpstr>Tahoma</vt:lpstr>
      <vt:lpstr>Wingdings 3</vt:lpstr>
      <vt:lpstr>Wingdings</vt:lpstr>
      <vt:lpstr>SimSun</vt:lpstr>
      <vt:lpstr>Malgun Gothic</vt:lpstr>
      <vt:lpstr>Default Design</vt:lpstr>
      <vt:lpstr>Chủ đề của Office</vt:lpstr>
      <vt:lpstr>2_Chủ đề của Office</vt:lpstr>
      <vt:lpstr>3_Chủ đề của Office</vt:lpstr>
      <vt:lpstr>PowerPoint Presentation</vt:lpstr>
      <vt:lpstr>PowerPoint Presentation</vt:lpstr>
      <vt:lpstr>Chọn chữ cái trước câu trả lời đúng:</vt:lpstr>
      <vt:lpstr>Chọn chữ cái trước câu trả lời đúng:</vt:lpstr>
      <vt:lpstr>Chọn chữ cái trước câu trả lời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Cây nào sau đây mọc lên từ hạt?</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GIAÏO AÏN MÄN TOAÏN LÅÏP 5</dc:title>
  <dc:creator>User</dc:creator>
  <cp:lastModifiedBy>Admin</cp:lastModifiedBy>
  <cp:revision>413</cp:revision>
  <dcterms:created xsi:type="dcterms:W3CDTF">2007-10-23T12:57:28Z</dcterms:created>
  <dcterms:modified xsi:type="dcterms:W3CDTF">2022-03-22T13:15:59Z</dcterms:modified>
</cp:coreProperties>
</file>