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8"/>
  </p:notesMasterIdLst>
  <p:sldIdLst>
    <p:sldId id="387" r:id="rId2"/>
    <p:sldId id="388" r:id="rId3"/>
    <p:sldId id="389" r:id="rId4"/>
    <p:sldId id="390" r:id="rId5"/>
    <p:sldId id="391" r:id="rId6"/>
    <p:sldId id="392" r:id="rId7"/>
    <p:sldId id="393" r:id="rId8"/>
    <p:sldId id="384" r:id="rId9"/>
    <p:sldId id="257" r:id="rId10"/>
    <p:sldId id="341" r:id="rId11"/>
    <p:sldId id="345" r:id="rId12"/>
    <p:sldId id="385" r:id="rId13"/>
    <p:sldId id="342" r:id="rId14"/>
    <p:sldId id="320" r:id="rId15"/>
    <p:sldId id="361" r:id="rId16"/>
    <p:sldId id="395" r:id="rId17"/>
    <p:sldId id="396" r:id="rId18"/>
    <p:sldId id="353" r:id="rId19"/>
    <p:sldId id="354" r:id="rId20"/>
    <p:sldId id="397" r:id="rId21"/>
    <p:sldId id="358" r:id="rId22"/>
    <p:sldId id="376" r:id="rId23"/>
    <p:sldId id="356" r:id="rId24"/>
    <p:sldId id="349" r:id="rId25"/>
    <p:sldId id="404" r:id="rId26"/>
    <p:sldId id="398" r:id="rId27"/>
    <p:sldId id="399" r:id="rId28"/>
    <p:sldId id="375" r:id="rId29"/>
    <p:sldId id="366" r:id="rId30"/>
    <p:sldId id="367" r:id="rId31"/>
    <p:sldId id="368" r:id="rId32"/>
    <p:sldId id="369" r:id="rId33"/>
    <p:sldId id="401" r:id="rId34"/>
    <p:sldId id="370" r:id="rId35"/>
    <p:sldId id="403" r:id="rId36"/>
    <p:sldId id="336" r:id="rId37"/>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HP001 4 hàng" pitchFamily="34" charset="0"/>
        <a:ea typeface="+mn-ea"/>
        <a:cs typeface="+mn-cs"/>
      </a:defRPr>
    </a:lvl1pPr>
    <a:lvl2pPr marL="457200" algn="l" rtl="0" eaLnBrk="0" fontAlgn="base" hangingPunct="0">
      <a:spcBef>
        <a:spcPct val="0"/>
      </a:spcBef>
      <a:spcAft>
        <a:spcPct val="0"/>
      </a:spcAft>
      <a:defRPr sz="2000" kern="1200">
        <a:solidFill>
          <a:schemeClr val="tx1"/>
        </a:solidFill>
        <a:latin typeface="HP001 4 hàng" pitchFamily="34" charset="0"/>
        <a:ea typeface="+mn-ea"/>
        <a:cs typeface="+mn-cs"/>
      </a:defRPr>
    </a:lvl2pPr>
    <a:lvl3pPr marL="914400" algn="l" rtl="0" eaLnBrk="0" fontAlgn="base" hangingPunct="0">
      <a:spcBef>
        <a:spcPct val="0"/>
      </a:spcBef>
      <a:spcAft>
        <a:spcPct val="0"/>
      </a:spcAft>
      <a:defRPr sz="2000" kern="1200">
        <a:solidFill>
          <a:schemeClr val="tx1"/>
        </a:solidFill>
        <a:latin typeface="HP001 4 hàng"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HP001 4 hàng"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HP001 4 hàng" pitchFamily="34" charset="0"/>
        <a:ea typeface="+mn-ea"/>
        <a:cs typeface="+mn-cs"/>
      </a:defRPr>
    </a:lvl5pPr>
    <a:lvl6pPr marL="2286000" algn="l" defTabSz="914400" rtl="0" eaLnBrk="1" latinLnBrk="0" hangingPunct="1">
      <a:defRPr sz="2000" kern="1200">
        <a:solidFill>
          <a:schemeClr val="tx1"/>
        </a:solidFill>
        <a:latin typeface="HP001 4 hàng" pitchFamily="34" charset="0"/>
        <a:ea typeface="+mn-ea"/>
        <a:cs typeface="+mn-cs"/>
      </a:defRPr>
    </a:lvl6pPr>
    <a:lvl7pPr marL="2743200" algn="l" defTabSz="914400" rtl="0" eaLnBrk="1" latinLnBrk="0" hangingPunct="1">
      <a:defRPr sz="2000" kern="1200">
        <a:solidFill>
          <a:schemeClr val="tx1"/>
        </a:solidFill>
        <a:latin typeface="HP001 4 hàng" pitchFamily="34" charset="0"/>
        <a:ea typeface="+mn-ea"/>
        <a:cs typeface="+mn-cs"/>
      </a:defRPr>
    </a:lvl7pPr>
    <a:lvl8pPr marL="3200400" algn="l" defTabSz="914400" rtl="0" eaLnBrk="1" latinLnBrk="0" hangingPunct="1">
      <a:defRPr sz="2000" kern="1200">
        <a:solidFill>
          <a:schemeClr val="tx1"/>
        </a:solidFill>
        <a:latin typeface="HP001 4 hàng" pitchFamily="34" charset="0"/>
        <a:ea typeface="+mn-ea"/>
        <a:cs typeface="+mn-cs"/>
      </a:defRPr>
    </a:lvl8pPr>
    <a:lvl9pPr marL="3657600" algn="l" defTabSz="914400" rtl="0" eaLnBrk="1" latinLnBrk="0" hangingPunct="1">
      <a:defRPr sz="2000" kern="1200">
        <a:solidFill>
          <a:schemeClr val="tx1"/>
        </a:solidFill>
        <a:latin typeface="HP001 4 hàng"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a:srgbClr val="006600"/>
    <a:srgbClr val="FF6600"/>
    <a:srgbClr val="FF00FF"/>
    <a:srgbClr val="663300"/>
    <a:srgbClr val="00CC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98" autoAdjust="0"/>
    <p:restoredTop sz="82182" autoAdjust="0"/>
  </p:normalViewPr>
  <p:slideViewPr>
    <p:cSldViewPr>
      <p:cViewPr varScale="1">
        <p:scale>
          <a:sx n="56" d="100"/>
          <a:sy n="56" d="100"/>
        </p:scale>
        <p:origin x="148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en-US"/>
          </a:p>
        </p:txBody>
      </p:sp>
      <p:sp>
        <p:nvSpPr>
          <p:cNvPr id="23555"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n-US"/>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070E8A86-280D-4164-BD63-6AADC585784E}" type="slidenum">
              <a:rPr lang="en-US" altLang="en-US"/>
              <a:pPr/>
              <a:t>‹#›</a:t>
            </a:fld>
            <a:endParaRPr lang="en-US" altLang="en-US"/>
          </a:p>
        </p:txBody>
      </p:sp>
    </p:spTree>
    <p:extLst>
      <p:ext uri="{BB962C8B-B14F-4D97-AF65-F5344CB8AC3E}">
        <p14:creationId xmlns:p14="http://schemas.microsoft.com/office/powerpoint/2010/main" val="19360864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317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HP001 4 hàng" pitchFamily="34" charset="0"/>
              </a:defRPr>
            </a:lvl1pPr>
            <a:lvl2pPr marL="742950" indent="-285750">
              <a:defRPr sz="2000">
                <a:solidFill>
                  <a:schemeClr val="tx1"/>
                </a:solidFill>
                <a:latin typeface="HP001 4 hàng" pitchFamily="34" charset="0"/>
              </a:defRPr>
            </a:lvl2pPr>
            <a:lvl3pPr marL="1143000" indent="-228600">
              <a:defRPr sz="2000">
                <a:solidFill>
                  <a:schemeClr val="tx1"/>
                </a:solidFill>
                <a:latin typeface="HP001 4 hàng" pitchFamily="34" charset="0"/>
              </a:defRPr>
            </a:lvl3pPr>
            <a:lvl4pPr marL="1600200" indent="-228600">
              <a:defRPr sz="2000">
                <a:solidFill>
                  <a:schemeClr val="tx1"/>
                </a:solidFill>
                <a:latin typeface="HP001 4 hàng" pitchFamily="34" charset="0"/>
              </a:defRPr>
            </a:lvl4pPr>
            <a:lvl5pPr marL="2057400" indent="-228600">
              <a:defRPr sz="2000">
                <a:solidFill>
                  <a:schemeClr val="tx1"/>
                </a:solidFill>
                <a:latin typeface="HP001 4 hàng" pitchFamily="34" charset="0"/>
              </a:defRPr>
            </a:lvl5pPr>
            <a:lvl6pPr marL="2514600" indent="-228600" eaLnBrk="0" fontAlgn="base" hangingPunct="0">
              <a:spcBef>
                <a:spcPct val="0"/>
              </a:spcBef>
              <a:spcAft>
                <a:spcPct val="0"/>
              </a:spcAft>
              <a:defRPr sz="2000">
                <a:solidFill>
                  <a:schemeClr val="tx1"/>
                </a:solidFill>
                <a:latin typeface="HP001 4 hàng" pitchFamily="34" charset="0"/>
              </a:defRPr>
            </a:lvl6pPr>
            <a:lvl7pPr marL="2971800" indent="-228600" eaLnBrk="0" fontAlgn="base" hangingPunct="0">
              <a:spcBef>
                <a:spcPct val="0"/>
              </a:spcBef>
              <a:spcAft>
                <a:spcPct val="0"/>
              </a:spcAft>
              <a:defRPr sz="2000">
                <a:solidFill>
                  <a:schemeClr val="tx1"/>
                </a:solidFill>
                <a:latin typeface="HP001 4 hàng" pitchFamily="34" charset="0"/>
              </a:defRPr>
            </a:lvl7pPr>
            <a:lvl8pPr marL="3429000" indent="-228600" eaLnBrk="0" fontAlgn="base" hangingPunct="0">
              <a:spcBef>
                <a:spcPct val="0"/>
              </a:spcBef>
              <a:spcAft>
                <a:spcPct val="0"/>
              </a:spcAft>
              <a:defRPr sz="2000">
                <a:solidFill>
                  <a:schemeClr val="tx1"/>
                </a:solidFill>
                <a:latin typeface="HP001 4 hàng" pitchFamily="34" charset="0"/>
              </a:defRPr>
            </a:lvl8pPr>
            <a:lvl9pPr marL="3886200" indent="-228600" eaLnBrk="0" fontAlgn="base" hangingPunct="0">
              <a:spcBef>
                <a:spcPct val="0"/>
              </a:spcBef>
              <a:spcAft>
                <a:spcPct val="0"/>
              </a:spcAft>
              <a:defRPr sz="2000">
                <a:solidFill>
                  <a:schemeClr val="tx1"/>
                </a:solidFill>
                <a:latin typeface="HP001 4 hàng" pitchFamily="34" charset="0"/>
              </a:defRPr>
            </a:lvl9pPr>
          </a:lstStyle>
          <a:p>
            <a:fld id="{162CBE1F-2C75-4B33-9B94-A161FB126304}" type="slidenum">
              <a:rPr lang="en-US" altLang="en-US" sz="1200">
                <a:latin typeface="Arial" charset="0"/>
              </a:rPr>
              <a:pPr/>
              <a:t>9</a:t>
            </a:fld>
            <a:endParaRPr lang="en-US" altLang="en-US" sz="12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HP001 4 hàng" pitchFamily="34" charset="0"/>
              </a:defRPr>
            </a:lvl1pPr>
            <a:lvl2pPr marL="742950" indent="-285750">
              <a:defRPr sz="2000">
                <a:solidFill>
                  <a:schemeClr val="tx1"/>
                </a:solidFill>
                <a:latin typeface="HP001 4 hàng" pitchFamily="34" charset="0"/>
              </a:defRPr>
            </a:lvl2pPr>
            <a:lvl3pPr marL="1143000" indent="-228600">
              <a:defRPr sz="2000">
                <a:solidFill>
                  <a:schemeClr val="tx1"/>
                </a:solidFill>
                <a:latin typeface="HP001 4 hàng" pitchFamily="34" charset="0"/>
              </a:defRPr>
            </a:lvl3pPr>
            <a:lvl4pPr marL="1600200" indent="-228600">
              <a:defRPr sz="2000">
                <a:solidFill>
                  <a:schemeClr val="tx1"/>
                </a:solidFill>
                <a:latin typeface="HP001 4 hàng" pitchFamily="34" charset="0"/>
              </a:defRPr>
            </a:lvl4pPr>
            <a:lvl5pPr marL="2057400" indent="-228600">
              <a:defRPr sz="2000">
                <a:solidFill>
                  <a:schemeClr val="tx1"/>
                </a:solidFill>
                <a:latin typeface="HP001 4 hàng" pitchFamily="34" charset="0"/>
              </a:defRPr>
            </a:lvl5pPr>
            <a:lvl6pPr marL="2514600" indent="-228600" eaLnBrk="0" fontAlgn="base" hangingPunct="0">
              <a:spcBef>
                <a:spcPct val="0"/>
              </a:spcBef>
              <a:spcAft>
                <a:spcPct val="0"/>
              </a:spcAft>
              <a:defRPr sz="2000">
                <a:solidFill>
                  <a:schemeClr val="tx1"/>
                </a:solidFill>
                <a:latin typeface="HP001 4 hàng" pitchFamily="34" charset="0"/>
              </a:defRPr>
            </a:lvl6pPr>
            <a:lvl7pPr marL="2971800" indent="-228600" eaLnBrk="0" fontAlgn="base" hangingPunct="0">
              <a:spcBef>
                <a:spcPct val="0"/>
              </a:spcBef>
              <a:spcAft>
                <a:spcPct val="0"/>
              </a:spcAft>
              <a:defRPr sz="2000">
                <a:solidFill>
                  <a:schemeClr val="tx1"/>
                </a:solidFill>
                <a:latin typeface="HP001 4 hàng" pitchFamily="34" charset="0"/>
              </a:defRPr>
            </a:lvl7pPr>
            <a:lvl8pPr marL="3429000" indent="-228600" eaLnBrk="0" fontAlgn="base" hangingPunct="0">
              <a:spcBef>
                <a:spcPct val="0"/>
              </a:spcBef>
              <a:spcAft>
                <a:spcPct val="0"/>
              </a:spcAft>
              <a:defRPr sz="2000">
                <a:solidFill>
                  <a:schemeClr val="tx1"/>
                </a:solidFill>
                <a:latin typeface="HP001 4 hàng" pitchFamily="34" charset="0"/>
              </a:defRPr>
            </a:lvl8pPr>
            <a:lvl9pPr marL="3886200" indent="-228600" eaLnBrk="0" fontAlgn="base" hangingPunct="0">
              <a:spcBef>
                <a:spcPct val="0"/>
              </a:spcBef>
              <a:spcAft>
                <a:spcPct val="0"/>
              </a:spcAft>
              <a:defRPr sz="2000">
                <a:solidFill>
                  <a:schemeClr val="tx1"/>
                </a:solidFill>
                <a:latin typeface="HP001 4 hàng" pitchFamily="34" charset="0"/>
              </a:defRPr>
            </a:lvl9pPr>
          </a:lstStyle>
          <a:p>
            <a:fld id="{0C76A23B-4BF5-4C52-9725-7999BDCDFB26}" type="slidenum">
              <a:rPr lang="en-US" altLang="en-US" sz="1200">
                <a:latin typeface="Arial" charset="0"/>
              </a:rPr>
              <a:pPr/>
              <a:t>19</a:t>
            </a:fld>
            <a:endParaRPr lang="en-US" altLang="en-US" sz="120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HP001 4 hàng" pitchFamily="34" charset="0"/>
              </a:defRPr>
            </a:lvl1pPr>
            <a:lvl2pPr marL="742950" indent="-285750">
              <a:defRPr sz="2000">
                <a:solidFill>
                  <a:schemeClr val="tx1"/>
                </a:solidFill>
                <a:latin typeface="HP001 4 hàng" pitchFamily="34" charset="0"/>
              </a:defRPr>
            </a:lvl2pPr>
            <a:lvl3pPr marL="1143000" indent="-228600">
              <a:defRPr sz="2000">
                <a:solidFill>
                  <a:schemeClr val="tx1"/>
                </a:solidFill>
                <a:latin typeface="HP001 4 hàng" pitchFamily="34" charset="0"/>
              </a:defRPr>
            </a:lvl3pPr>
            <a:lvl4pPr marL="1600200" indent="-228600">
              <a:defRPr sz="2000">
                <a:solidFill>
                  <a:schemeClr val="tx1"/>
                </a:solidFill>
                <a:latin typeface="HP001 4 hàng" pitchFamily="34" charset="0"/>
              </a:defRPr>
            </a:lvl4pPr>
            <a:lvl5pPr marL="2057400" indent="-228600">
              <a:defRPr sz="2000">
                <a:solidFill>
                  <a:schemeClr val="tx1"/>
                </a:solidFill>
                <a:latin typeface="HP001 4 hàng" pitchFamily="34" charset="0"/>
              </a:defRPr>
            </a:lvl5pPr>
            <a:lvl6pPr marL="2514600" indent="-228600" eaLnBrk="0" fontAlgn="base" hangingPunct="0">
              <a:spcBef>
                <a:spcPct val="0"/>
              </a:spcBef>
              <a:spcAft>
                <a:spcPct val="0"/>
              </a:spcAft>
              <a:defRPr sz="2000">
                <a:solidFill>
                  <a:schemeClr val="tx1"/>
                </a:solidFill>
                <a:latin typeface="HP001 4 hàng" pitchFamily="34" charset="0"/>
              </a:defRPr>
            </a:lvl6pPr>
            <a:lvl7pPr marL="2971800" indent="-228600" eaLnBrk="0" fontAlgn="base" hangingPunct="0">
              <a:spcBef>
                <a:spcPct val="0"/>
              </a:spcBef>
              <a:spcAft>
                <a:spcPct val="0"/>
              </a:spcAft>
              <a:defRPr sz="2000">
                <a:solidFill>
                  <a:schemeClr val="tx1"/>
                </a:solidFill>
                <a:latin typeface="HP001 4 hàng" pitchFamily="34" charset="0"/>
              </a:defRPr>
            </a:lvl7pPr>
            <a:lvl8pPr marL="3429000" indent="-228600" eaLnBrk="0" fontAlgn="base" hangingPunct="0">
              <a:spcBef>
                <a:spcPct val="0"/>
              </a:spcBef>
              <a:spcAft>
                <a:spcPct val="0"/>
              </a:spcAft>
              <a:defRPr sz="2000">
                <a:solidFill>
                  <a:schemeClr val="tx1"/>
                </a:solidFill>
                <a:latin typeface="HP001 4 hàng" pitchFamily="34" charset="0"/>
              </a:defRPr>
            </a:lvl8pPr>
            <a:lvl9pPr marL="3886200" indent="-228600" eaLnBrk="0" fontAlgn="base" hangingPunct="0">
              <a:spcBef>
                <a:spcPct val="0"/>
              </a:spcBef>
              <a:spcAft>
                <a:spcPct val="0"/>
              </a:spcAft>
              <a:defRPr sz="2000">
                <a:solidFill>
                  <a:schemeClr val="tx1"/>
                </a:solidFill>
                <a:latin typeface="HP001 4 hàng" pitchFamily="34" charset="0"/>
              </a:defRPr>
            </a:lvl9pPr>
          </a:lstStyle>
          <a:p>
            <a:fld id="{54A8301F-8578-4B19-B18A-E390D7EEC407}" type="slidenum">
              <a:rPr lang="en-US" altLang="en-US" sz="1200">
                <a:latin typeface="Arial" charset="0"/>
              </a:rPr>
              <a:pPr/>
              <a:t>28</a:t>
            </a:fld>
            <a:endParaRPr lang="en-US" altLang="en-US" sz="120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HP001 4 hàng" pitchFamily="34" charset="0"/>
              </a:defRPr>
            </a:lvl1pPr>
            <a:lvl2pPr marL="742950" indent="-285750">
              <a:defRPr sz="2000">
                <a:solidFill>
                  <a:schemeClr val="tx1"/>
                </a:solidFill>
                <a:latin typeface="HP001 4 hàng" pitchFamily="34" charset="0"/>
              </a:defRPr>
            </a:lvl2pPr>
            <a:lvl3pPr marL="1143000" indent="-228600">
              <a:defRPr sz="2000">
                <a:solidFill>
                  <a:schemeClr val="tx1"/>
                </a:solidFill>
                <a:latin typeface="HP001 4 hàng" pitchFamily="34" charset="0"/>
              </a:defRPr>
            </a:lvl3pPr>
            <a:lvl4pPr marL="1600200" indent="-228600">
              <a:defRPr sz="2000">
                <a:solidFill>
                  <a:schemeClr val="tx1"/>
                </a:solidFill>
                <a:latin typeface="HP001 4 hàng" pitchFamily="34" charset="0"/>
              </a:defRPr>
            </a:lvl4pPr>
            <a:lvl5pPr marL="2057400" indent="-228600">
              <a:defRPr sz="2000">
                <a:solidFill>
                  <a:schemeClr val="tx1"/>
                </a:solidFill>
                <a:latin typeface="HP001 4 hàng" pitchFamily="34" charset="0"/>
              </a:defRPr>
            </a:lvl5pPr>
            <a:lvl6pPr marL="2514600" indent="-228600" eaLnBrk="0" fontAlgn="base" hangingPunct="0">
              <a:spcBef>
                <a:spcPct val="0"/>
              </a:spcBef>
              <a:spcAft>
                <a:spcPct val="0"/>
              </a:spcAft>
              <a:defRPr sz="2000">
                <a:solidFill>
                  <a:schemeClr val="tx1"/>
                </a:solidFill>
                <a:latin typeface="HP001 4 hàng" pitchFamily="34" charset="0"/>
              </a:defRPr>
            </a:lvl6pPr>
            <a:lvl7pPr marL="2971800" indent="-228600" eaLnBrk="0" fontAlgn="base" hangingPunct="0">
              <a:spcBef>
                <a:spcPct val="0"/>
              </a:spcBef>
              <a:spcAft>
                <a:spcPct val="0"/>
              </a:spcAft>
              <a:defRPr sz="2000">
                <a:solidFill>
                  <a:schemeClr val="tx1"/>
                </a:solidFill>
                <a:latin typeface="HP001 4 hàng" pitchFamily="34" charset="0"/>
              </a:defRPr>
            </a:lvl7pPr>
            <a:lvl8pPr marL="3429000" indent="-228600" eaLnBrk="0" fontAlgn="base" hangingPunct="0">
              <a:spcBef>
                <a:spcPct val="0"/>
              </a:spcBef>
              <a:spcAft>
                <a:spcPct val="0"/>
              </a:spcAft>
              <a:defRPr sz="2000">
                <a:solidFill>
                  <a:schemeClr val="tx1"/>
                </a:solidFill>
                <a:latin typeface="HP001 4 hàng" pitchFamily="34" charset="0"/>
              </a:defRPr>
            </a:lvl8pPr>
            <a:lvl9pPr marL="3886200" indent="-228600" eaLnBrk="0" fontAlgn="base" hangingPunct="0">
              <a:spcBef>
                <a:spcPct val="0"/>
              </a:spcBef>
              <a:spcAft>
                <a:spcPct val="0"/>
              </a:spcAft>
              <a:defRPr sz="2000">
                <a:solidFill>
                  <a:schemeClr val="tx1"/>
                </a:solidFill>
                <a:latin typeface="HP001 4 hàng" pitchFamily="34" charset="0"/>
              </a:defRPr>
            </a:lvl9pPr>
          </a:lstStyle>
          <a:p>
            <a:fld id="{4F530F6B-B405-47CC-8EE5-336BD8D69431}" type="slidenum">
              <a:rPr lang="en-US" altLang="en-US" sz="1200">
                <a:latin typeface="Arial" charset="0"/>
              </a:rPr>
              <a:pPr/>
              <a:t>29</a:t>
            </a:fld>
            <a:endParaRPr lang="en-US" altLang="en-US" sz="120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HP001 4 hàng" pitchFamily="34" charset="0"/>
              </a:defRPr>
            </a:lvl1pPr>
            <a:lvl2pPr marL="742950" indent="-285750">
              <a:defRPr sz="2000">
                <a:solidFill>
                  <a:schemeClr val="tx1"/>
                </a:solidFill>
                <a:latin typeface="HP001 4 hàng" pitchFamily="34" charset="0"/>
              </a:defRPr>
            </a:lvl2pPr>
            <a:lvl3pPr marL="1143000" indent="-228600">
              <a:defRPr sz="2000">
                <a:solidFill>
                  <a:schemeClr val="tx1"/>
                </a:solidFill>
                <a:latin typeface="HP001 4 hàng" pitchFamily="34" charset="0"/>
              </a:defRPr>
            </a:lvl3pPr>
            <a:lvl4pPr marL="1600200" indent="-228600">
              <a:defRPr sz="2000">
                <a:solidFill>
                  <a:schemeClr val="tx1"/>
                </a:solidFill>
                <a:latin typeface="HP001 4 hàng" pitchFamily="34" charset="0"/>
              </a:defRPr>
            </a:lvl4pPr>
            <a:lvl5pPr marL="2057400" indent="-228600">
              <a:defRPr sz="2000">
                <a:solidFill>
                  <a:schemeClr val="tx1"/>
                </a:solidFill>
                <a:latin typeface="HP001 4 hàng" pitchFamily="34" charset="0"/>
              </a:defRPr>
            </a:lvl5pPr>
            <a:lvl6pPr marL="2514600" indent="-228600" eaLnBrk="0" fontAlgn="base" hangingPunct="0">
              <a:spcBef>
                <a:spcPct val="0"/>
              </a:spcBef>
              <a:spcAft>
                <a:spcPct val="0"/>
              </a:spcAft>
              <a:defRPr sz="2000">
                <a:solidFill>
                  <a:schemeClr val="tx1"/>
                </a:solidFill>
                <a:latin typeface="HP001 4 hàng" pitchFamily="34" charset="0"/>
              </a:defRPr>
            </a:lvl6pPr>
            <a:lvl7pPr marL="2971800" indent="-228600" eaLnBrk="0" fontAlgn="base" hangingPunct="0">
              <a:spcBef>
                <a:spcPct val="0"/>
              </a:spcBef>
              <a:spcAft>
                <a:spcPct val="0"/>
              </a:spcAft>
              <a:defRPr sz="2000">
                <a:solidFill>
                  <a:schemeClr val="tx1"/>
                </a:solidFill>
                <a:latin typeface="HP001 4 hàng" pitchFamily="34" charset="0"/>
              </a:defRPr>
            </a:lvl7pPr>
            <a:lvl8pPr marL="3429000" indent="-228600" eaLnBrk="0" fontAlgn="base" hangingPunct="0">
              <a:spcBef>
                <a:spcPct val="0"/>
              </a:spcBef>
              <a:spcAft>
                <a:spcPct val="0"/>
              </a:spcAft>
              <a:defRPr sz="2000">
                <a:solidFill>
                  <a:schemeClr val="tx1"/>
                </a:solidFill>
                <a:latin typeface="HP001 4 hàng" pitchFamily="34" charset="0"/>
              </a:defRPr>
            </a:lvl8pPr>
            <a:lvl9pPr marL="3886200" indent="-228600" eaLnBrk="0" fontAlgn="base" hangingPunct="0">
              <a:spcBef>
                <a:spcPct val="0"/>
              </a:spcBef>
              <a:spcAft>
                <a:spcPct val="0"/>
              </a:spcAft>
              <a:defRPr sz="2000">
                <a:solidFill>
                  <a:schemeClr val="tx1"/>
                </a:solidFill>
                <a:latin typeface="HP001 4 hàng" pitchFamily="34" charset="0"/>
              </a:defRPr>
            </a:lvl9pPr>
          </a:lstStyle>
          <a:p>
            <a:fld id="{B3176F99-A9D5-4120-A50D-8FF2B9539A7C}" type="slidenum">
              <a:rPr lang="en-US" altLang="en-US" sz="1200">
                <a:latin typeface="Arial" charset="0"/>
              </a:rPr>
              <a:pPr/>
              <a:t>30</a:t>
            </a:fld>
            <a:endParaRPr lang="en-US" altLang="en-US" sz="1200">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HP001 4 hàng" pitchFamily="34" charset="0"/>
              </a:defRPr>
            </a:lvl1pPr>
            <a:lvl2pPr marL="742950" indent="-285750">
              <a:defRPr sz="2000">
                <a:solidFill>
                  <a:schemeClr val="tx1"/>
                </a:solidFill>
                <a:latin typeface="HP001 4 hàng" pitchFamily="34" charset="0"/>
              </a:defRPr>
            </a:lvl2pPr>
            <a:lvl3pPr marL="1143000" indent="-228600">
              <a:defRPr sz="2000">
                <a:solidFill>
                  <a:schemeClr val="tx1"/>
                </a:solidFill>
                <a:latin typeface="HP001 4 hàng" pitchFamily="34" charset="0"/>
              </a:defRPr>
            </a:lvl3pPr>
            <a:lvl4pPr marL="1600200" indent="-228600">
              <a:defRPr sz="2000">
                <a:solidFill>
                  <a:schemeClr val="tx1"/>
                </a:solidFill>
                <a:latin typeface="HP001 4 hàng" pitchFamily="34" charset="0"/>
              </a:defRPr>
            </a:lvl4pPr>
            <a:lvl5pPr marL="2057400" indent="-228600">
              <a:defRPr sz="2000">
                <a:solidFill>
                  <a:schemeClr val="tx1"/>
                </a:solidFill>
                <a:latin typeface="HP001 4 hàng" pitchFamily="34" charset="0"/>
              </a:defRPr>
            </a:lvl5pPr>
            <a:lvl6pPr marL="2514600" indent="-228600" eaLnBrk="0" fontAlgn="base" hangingPunct="0">
              <a:spcBef>
                <a:spcPct val="0"/>
              </a:spcBef>
              <a:spcAft>
                <a:spcPct val="0"/>
              </a:spcAft>
              <a:defRPr sz="2000">
                <a:solidFill>
                  <a:schemeClr val="tx1"/>
                </a:solidFill>
                <a:latin typeface="HP001 4 hàng" pitchFamily="34" charset="0"/>
              </a:defRPr>
            </a:lvl6pPr>
            <a:lvl7pPr marL="2971800" indent="-228600" eaLnBrk="0" fontAlgn="base" hangingPunct="0">
              <a:spcBef>
                <a:spcPct val="0"/>
              </a:spcBef>
              <a:spcAft>
                <a:spcPct val="0"/>
              </a:spcAft>
              <a:defRPr sz="2000">
                <a:solidFill>
                  <a:schemeClr val="tx1"/>
                </a:solidFill>
                <a:latin typeface="HP001 4 hàng" pitchFamily="34" charset="0"/>
              </a:defRPr>
            </a:lvl7pPr>
            <a:lvl8pPr marL="3429000" indent="-228600" eaLnBrk="0" fontAlgn="base" hangingPunct="0">
              <a:spcBef>
                <a:spcPct val="0"/>
              </a:spcBef>
              <a:spcAft>
                <a:spcPct val="0"/>
              </a:spcAft>
              <a:defRPr sz="2000">
                <a:solidFill>
                  <a:schemeClr val="tx1"/>
                </a:solidFill>
                <a:latin typeface="HP001 4 hàng" pitchFamily="34" charset="0"/>
              </a:defRPr>
            </a:lvl8pPr>
            <a:lvl9pPr marL="3886200" indent="-228600" eaLnBrk="0" fontAlgn="base" hangingPunct="0">
              <a:spcBef>
                <a:spcPct val="0"/>
              </a:spcBef>
              <a:spcAft>
                <a:spcPct val="0"/>
              </a:spcAft>
              <a:defRPr sz="2000">
                <a:solidFill>
                  <a:schemeClr val="tx1"/>
                </a:solidFill>
                <a:latin typeface="HP001 4 hàng" pitchFamily="34" charset="0"/>
              </a:defRPr>
            </a:lvl9pPr>
          </a:lstStyle>
          <a:p>
            <a:fld id="{90C44B15-E6C6-4E7F-BED9-C5BF9DAA0DD7}" type="slidenum">
              <a:rPr lang="en-US" altLang="en-US" sz="1200">
                <a:latin typeface="Arial" charset="0"/>
              </a:rPr>
              <a:pPr/>
              <a:t>31</a:t>
            </a:fld>
            <a:endParaRPr lang="en-US" altLang="en-US" sz="1200">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HP001 4 hàng" pitchFamily="34" charset="0"/>
              </a:defRPr>
            </a:lvl1pPr>
            <a:lvl2pPr marL="742950" indent="-285750">
              <a:defRPr sz="2000">
                <a:solidFill>
                  <a:schemeClr val="tx1"/>
                </a:solidFill>
                <a:latin typeface="HP001 4 hàng" pitchFamily="34" charset="0"/>
              </a:defRPr>
            </a:lvl2pPr>
            <a:lvl3pPr marL="1143000" indent="-228600">
              <a:defRPr sz="2000">
                <a:solidFill>
                  <a:schemeClr val="tx1"/>
                </a:solidFill>
                <a:latin typeface="HP001 4 hàng" pitchFamily="34" charset="0"/>
              </a:defRPr>
            </a:lvl3pPr>
            <a:lvl4pPr marL="1600200" indent="-228600">
              <a:defRPr sz="2000">
                <a:solidFill>
                  <a:schemeClr val="tx1"/>
                </a:solidFill>
                <a:latin typeface="HP001 4 hàng" pitchFamily="34" charset="0"/>
              </a:defRPr>
            </a:lvl4pPr>
            <a:lvl5pPr marL="2057400" indent="-228600">
              <a:defRPr sz="2000">
                <a:solidFill>
                  <a:schemeClr val="tx1"/>
                </a:solidFill>
                <a:latin typeface="HP001 4 hàng" pitchFamily="34" charset="0"/>
              </a:defRPr>
            </a:lvl5pPr>
            <a:lvl6pPr marL="2514600" indent="-228600" eaLnBrk="0" fontAlgn="base" hangingPunct="0">
              <a:spcBef>
                <a:spcPct val="0"/>
              </a:spcBef>
              <a:spcAft>
                <a:spcPct val="0"/>
              </a:spcAft>
              <a:defRPr sz="2000">
                <a:solidFill>
                  <a:schemeClr val="tx1"/>
                </a:solidFill>
                <a:latin typeface="HP001 4 hàng" pitchFamily="34" charset="0"/>
              </a:defRPr>
            </a:lvl6pPr>
            <a:lvl7pPr marL="2971800" indent="-228600" eaLnBrk="0" fontAlgn="base" hangingPunct="0">
              <a:spcBef>
                <a:spcPct val="0"/>
              </a:spcBef>
              <a:spcAft>
                <a:spcPct val="0"/>
              </a:spcAft>
              <a:defRPr sz="2000">
                <a:solidFill>
                  <a:schemeClr val="tx1"/>
                </a:solidFill>
                <a:latin typeface="HP001 4 hàng" pitchFamily="34" charset="0"/>
              </a:defRPr>
            </a:lvl7pPr>
            <a:lvl8pPr marL="3429000" indent="-228600" eaLnBrk="0" fontAlgn="base" hangingPunct="0">
              <a:spcBef>
                <a:spcPct val="0"/>
              </a:spcBef>
              <a:spcAft>
                <a:spcPct val="0"/>
              </a:spcAft>
              <a:defRPr sz="2000">
                <a:solidFill>
                  <a:schemeClr val="tx1"/>
                </a:solidFill>
                <a:latin typeface="HP001 4 hàng" pitchFamily="34" charset="0"/>
              </a:defRPr>
            </a:lvl8pPr>
            <a:lvl9pPr marL="3886200" indent="-228600" eaLnBrk="0" fontAlgn="base" hangingPunct="0">
              <a:spcBef>
                <a:spcPct val="0"/>
              </a:spcBef>
              <a:spcAft>
                <a:spcPct val="0"/>
              </a:spcAft>
              <a:defRPr sz="2000">
                <a:solidFill>
                  <a:schemeClr val="tx1"/>
                </a:solidFill>
                <a:latin typeface="HP001 4 hàng" pitchFamily="34" charset="0"/>
              </a:defRPr>
            </a:lvl9pPr>
          </a:lstStyle>
          <a:p>
            <a:fld id="{A6A87BB4-85FB-4C16-8F20-E6B2C98BFCF9}" type="slidenum">
              <a:rPr lang="en-US" altLang="en-US" sz="1200">
                <a:latin typeface="Arial" charset="0"/>
              </a:rPr>
              <a:pPr/>
              <a:t>32</a:t>
            </a:fld>
            <a:endParaRPr lang="en-US" altLang="en-US" sz="1200">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HP001 4 hàng" pitchFamily="34" charset="0"/>
              </a:defRPr>
            </a:lvl1pPr>
            <a:lvl2pPr marL="742950" indent="-285750">
              <a:defRPr sz="2000">
                <a:solidFill>
                  <a:schemeClr val="tx1"/>
                </a:solidFill>
                <a:latin typeface="HP001 4 hàng" pitchFamily="34" charset="0"/>
              </a:defRPr>
            </a:lvl2pPr>
            <a:lvl3pPr marL="1143000" indent="-228600">
              <a:defRPr sz="2000">
                <a:solidFill>
                  <a:schemeClr val="tx1"/>
                </a:solidFill>
                <a:latin typeface="HP001 4 hàng" pitchFamily="34" charset="0"/>
              </a:defRPr>
            </a:lvl3pPr>
            <a:lvl4pPr marL="1600200" indent="-228600">
              <a:defRPr sz="2000">
                <a:solidFill>
                  <a:schemeClr val="tx1"/>
                </a:solidFill>
                <a:latin typeface="HP001 4 hàng" pitchFamily="34" charset="0"/>
              </a:defRPr>
            </a:lvl4pPr>
            <a:lvl5pPr marL="2057400" indent="-228600">
              <a:defRPr sz="2000">
                <a:solidFill>
                  <a:schemeClr val="tx1"/>
                </a:solidFill>
                <a:latin typeface="HP001 4 hàng" pitchFamily="34" charset="0"/>
              </a:defRPr>
            </a:lvl5pPr>
            <a:lvl6pPr marL="2514600" indent="-228600" eaLnBrk="0" fontAlgn="base" hangingPunct="0">
              <a:spcBef>
                <a:spcPct val="0"/>
              </a:spcBef>
              <a:spcAft>
                <a:spcPct val="0"/>
              </a:spcAft>
              <a:defRPr sz="2000">
                <a:solidFill>
                  <a:schemeClr val="tx1"/>
                </a:solidFill>
                <a:latin typeface="HP001 4 hàng" pitchFamily="34" charset="0"/>
              </a:defRPr>
            </a:lvl6pPr>
            <a:lvl7pPr marL="2971800" indent="-228600" eaLnBrk="0" fontAlgn="base" hangingPunct="0">
              <a:spcBef>
                <a:spcPct val="0"/>
              </a:spcBef>
              <a:spcAft>
                <a:spcPct val="0"/>
              </a:spcAft>
              <a:defRPr sz="2000">
                <a:solidFill>
                  <a:schemeClr val="tx1"/>
                </a:solidFill>
                <a:latin typeface="HP001 4 hàng" pitchFamily="34" charset="0"/>
              </a:defRPr>
            </a:lvl7pPr>
            <a:lvl8pPr marL="3429000" indent="-228600" eaLnBrk="0" fontAlgn="base" hangingPunct="0">
              <a:spcBef>
                <a:spcPct val="0"/>
              </a:spcBef>
              <a:spcAft>
                <a:spcPct val="0"/>
              </a:spcAft>
              <a:defRPr sz="2000">
                <a:solidFill>
                  <a:schemeClr val="tx1"/>
                </a:solidFill>
                <a:latin typeface="HP001 4 hàng" pitchFamily="34" charset="0"/>
              </a:defRPr>
            </a:lvl8pPr>
            <a:lvl9pPr marL="3886200" indent="-228600" eaLnBrk="0" fontAlgn="base" hangingPunct="0">
              <a:spcBef>
                <a:spcPct val="0"/>
              </a:spcBef>
              <a:spcAft>
                <a:spcPct val="0"/>
              </a:spcAft>
              <a:defRPr sz="2000">
                <a:solidFill>
                  <a:schemeClr val="tx1"/>
                </a:solidFill>
                <a:latin typeface="HP001 4 hàng" pitchFamily="34" charset="0"/>
              </a:defRPr>
            </a:lvl9pPr>
          </a:lstStyle>
          <a:p>
            <a:fld id="{DA039126-45B6-449A-899C-6DD0F3181A6C}" type="slidenum">
              <a:rPr lang="en-US" altLang="en-US" sz="1200">
                <a:latin typeface="Arial" charset="0"/>
              </a:rPr>
              <a:pPr/>
              <a:t>34</a:t>
            </a:fld>
            <a:endParaRPr lang="en-US" altLang="en-US" sz="1200">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Droplets-SD-Title-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13259" y="1300786"/>
            <a:ext cx="6517482"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E174099-E838-4AC0-BC8E-168E570B1FEA}" type="slidenum">
              <a:rPr lang="en-US" altLang="en-US"/>
              <a:pPr/>
              <a:t>‹#›</a:t>
            </a:fld>
            <a:endParaRPr lang="en-US" altLang="en-US"/>
          </a:p>
        </p:txBody>
      </p:sp>
    </p:spTree>
    <p:extLst>
      <p:ext uri="{BB962C8B-B14F-4D97-AF65-F5344CB8AC3E}">
        <p14:creationId xmlns:p14="http://schemas.microsoft.com/office/powerpoint/2010/main" val="3390008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1348CAC0-E8BA-4B59-8038-119EA154153F}" type="slidenum">
              <a:rPr lang="en-US" altLang="en-US"/>
              <a:pPr/>
              <a:t>‹#›</a:t>
            </a:fld>
            <a:endParaRPr lang="en-US" altLang="en-US"/>
          </a:p>
        </p:txBody>
      </p:sp>
    </p:spTree>
    <p:extLst>
      <p:ext uri="{BB962C8B-B14F-4D97-AF65-F5344CB8AC3E}">
        <p14:creationId xmlns:p14="http://schemas.microsoft.com/office/powerpoint/2010/main" val="17578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609600"/>
            <a:ext cx="7773339" cy="3427245"/>
          </a:xfrm>
        </p:spPr>
        <p:txBody>
          <a:bodyP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89A8E305-15DA-4C9C-806C-5EB2956D94DF}" type="slidenum">
              <a:rPr lang="en-US" altLang="en-US"/>
              <a:pPr/>
              <a:t>‹#›</a:t>
            </a:fld>
            <a:endParaRPr lang="en-US" altLang="en-US"/>
          </a:p>
        </p:txBody>
      </p:sp>
    </p:spTree>
    <p:extLst>
      <p:ext uri="{BB962C8B-B14F-4D97-AF65-F5344CB8AC3E}">
        <p14:creationId xmlns:p14="http://schemas.microsoft.com/office/powerpoint/2010/main" val="3387803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38188" y="887413"/>
            <a:ext cx="5461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7" name="TextBox 6"/>
          <p:cNvSpPr txBox="1"/>
          <p:nvPr/>
        </p:nvSpPr>
        <p:spPr>
          <a:xfrm>
            <a:off x="7850188" y="3119438"/>
            <a:ext cx="554037"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1084659" y="872588"/>
            <a:ext cx="6977064" cy="2729915"/>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31" y="4372797"/>
            <a:ext cx="7773339" cy="1421053"/>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4"/>
          <p:cNvSpPr>
            <a:spLocks noGrp="1"/>
          </p:cNvSpPr>
          <p:nvPr>
            <p:ph type="dt" sz="half" idx="14"/>
          </p:nvPr>
        </p:nvSpPr>
        <p:spPr/>
        <p:txBody>
          <a:bodyPr/>
          <a:lstStyle>
            <a:lvl1pPr>
              <a:defRPr/>
            </a:lvl1pPr>
          </a:lstStyle>
          <a:p>
            <a:pPr>
              <a:defRPr/>
            </a:pPr>
            <a:endParaRPr lang="en-US"/>
          </a:p>
        </p:txBody>
      </p:sp>
      <p:sp>
        <p:nvSpPr>
          <p:cNvPr id="9" name="Footer Placeholder 5"/>
          <p:cNvSpPr>
            <a:spLocks noGrp="1"/>
          </p:cNvSpPr>
          <p:nvPr>
            <p:ph type="ftr" sz="quarter" idx="15"/>
          </p:nvPr>
        </p:nvSpPr>
        <p:spPr/>
        <p:txBody>
          <a:bodyPr/>
          <a:lstStyle>
            <a:lvl1pPr>
              <a:defRPr/>
            </a:lvl1pPr>
          </a:lstStyle>
          <a:p>
            <a:pPr>
              <a:defRPr/>
            </a:pPr>
            <a:endParaRPr lang="en-US"/>
          </a:p>
        </p:txBody>
      </p:sp>
      <p:sp>
        <p:nvSpPr>
          <p:cNvPr id="10" name="Slide Number Placeholder 6"/>
          <p:cNvSpPr>
            <a:spLocks noGrp="1"/>
          </p:cNvSpPr>
          <p:nvPr>
            <p:ph type="sldNum" sz="quarter" idx="16"/>
          </p:nvPr>
        </p:nvSpPr>
        <p:spPr/>
        <p:txBody>
          <a:bodyPr/>
          <a:lstStyle>
            <a:lvl1pPr>
              <a:defRPr/>
            </a:lvl1pPr>
          </a:lstStyle>
          <a:p>
            <a:fld id="{732732F4-C0C4-45C4-9E83-9963D19586C7}" type="slidenum">
              <a:rPr lang="en-US" altLang="en-US"/>
              <a:pPr/>
              <a:t>‹#›</a:t>
            </a:fld>
            <a:endParaRPr lang="en-US" altLang="en-US"/>
          </a:p>
        </p:txBody>
      </p:sp>
    </p:spTree>
    <p:extLst>
      <p:ext uri="{BB962C8B-B14F-4D97-AF65-F5344CB8AC3E}">
        <p14:creationId xmlns:p14="http://schemas.microsoft.com/office/powerpoint/2010/main" val="2299213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3BC93987-60DC-46E2-AC6B-6B2F58FB7BEB}" type="slidenum">
              <a:rPr lang="en-US" altLang="en-US"/>
              <a:pPr/>
              <a:t>‹#›</a:t>
            </a:fld>
            <a:endParaRPr lang="en-US" altLang="en-US"/>
          </a:p>
        </p:txBody>
      </p:sp>
    </p:spTree>
    <p:extLst>
      <p:ext uri="{BB962C8B-B14F-4D97-AF65-F5344CB8AC3E}">
        <p14:creationId xmlns:p14="http://schemas.microsoft.com/office/powerpoint/2010/main" val="3125948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31" y="2943356"/>
            <a:ext cx="2474232"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12" y="2943356"/>
            <a:ext cx="2477513"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9974" y="2943356"/>
            <a:ext cx="2478696"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Date Placeholder 2"/>
          <p:cNvSpPr>
            <a:spLocks noGrp="1"/>
          </p:cNvSpPr>
          <p:nvPr>
            <p:ph type="dt" sz="half" idx="18"/>
          </p:nvPr>
        </p:nvSpPr>
        <p:spPr/>
        <p:txBody>
          <a:bodyPr/>
          <a:lstStyle>
            <a:lvl1pPr>
              <a:defRPr/>
            </a:lvl1pPr>
          </a:lstStyle>
          <a:p>
            <a:pPr>
              <a:defRPr/>
            </a:pPr>
            <a:endParaRPr lang="en-US"/>
          </a:p>
        </p:txBody>
      </p:sp>
      <p:sp>
        <p:nvSpPr>
          <p:cNvPr id="16" name="Footer Placeholder 3"/>
          <p:cNvSpPr>
            <a:spLocks noGrp="1"/>
          </p:cNvSpPr>
          <p:nvPr>
            <p:ph type="ftr" sz="quarter" idx="19"/>
          </p:nvPr>
        </p:nvSpPr>
        <p:spPr/>
        <p:txBody>
          <a:bodyPr/>
          <a:lstStyle>
            <a:lvl1pPr>
              <a:defRPr/>
            </a:lvl1pPr>
          </a:lstStyle>
          <a:p>
            <a:pPr>
              <a:defRPr/>
            </a:pPr>
            <a:endParaRPr lang="en-US"/>
          </a:p>
        </p:txBody>
      </p:sp>
      <p:sp>
        <p:nvSpPr>
          <p:cNvPr id="17" name="Slide Number Placeholder 4"/>
          <p:cNvSpPr>
            <a:spLocks noGrp="1"/>
          </p:cNvSpPr>
          <p:nvPr>
            <p:ph type="sldNum" sz="quarter" idx="20"/>
          </p:nvPr>
        </p:nvSpPr>
        <p:spPr/>
        <p:txBody>
          <a:bodyPr/>
          <a:lstStyle>
            <a:lvl1pPr>
              <a:defRPr/>
            </a:lvl1pPr>
          </a:lstStyle>
          <a:p>
            <a:fld id="{63E75D2D-F63A-4679-95E8-97714FA8083B}" type="slidenum">
              <a:rPr lang="en-US" altLang="en-US"/>
              <a:pPr/>
              <a:t>‹#›</a:t>
            </a:fld>
            <a:endParaRPr lang="en-US" altLang="en-US"/>
          </a:p>
        </p:txBody>
      </p:sp>
    </p:spTree>
    <p:extLst>
      <p:ext uri="{BB962C8B-B14F-4D97-AF65-F5344CB8AC3E}">
        <p14:creationId xmlns:p14="http://schemas.microsoft.com/office/powerpoint/2010/main" val="1588792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2"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685331" y="4781082"/>
            <a:ext cx="2472307" cy="101011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331011" y="4781081"/>
            <a:ext cx="2477514" cy="101011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979880" y="4781079"/>
            <a:ext cx="2478790" cy="1010121"/>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3" name="Date Placeholder 2"/>
          <p:cNvSpPr>
            <a:spLocks noGrp="1"/>
          </p:cNvSpPr>
          <p:nvPr>
            <p:ph type="dt" sz="half" idx="23"/>
          </p:nvPr>
        </p:nvSpPr>
        <p:spPr/>
        <p:txBody>
          <a:bodyPr/>
          <a:lstStyle>
            <a:lvl1pPr>
              <a:defRPr/>
            </a:lvl1pPr>
          </a:lstStyle>
          <a:p>
            <a:pPr>
              <a:defRPr/>
            </a:pPr>
            <a:endParaRPr lang="en-US"/>
          </a:p>
        </p:txBody>
      </p:sp>
      <p:sp>
        <p:nvSpPr>
          <p:cNvPr id="14" name="Footer Placeholder 3"/>
          <p:cNvSpPr>
            <a:spLocks noGrp="1"/>
          </p:cNvSpPr>
          <p:nvPr>
            <p:ph type="ftr" sz="quarter" idx="24"/>
          </p:nvPr>
        </p:nvSpPr>
        <p:spPr/>
        <p:txBody>
          <a:bodyPr/>
          <a:lstStyle>
            <a:lvl1pPr>
              <a:defRPr/>
            </a:lvl1pPr>
          </a:lstStyle>
          <a:p>
            <a:pPr>
              <a:defRPr/>
            </a:pPr>
            <a:endParaRPr lang="en-US"/>
          </a:p>
        </p:txBody>
      </p:sp>
      <p:sp>
        <p:nvSpPr>
          <p:cNvPr id="15" name="Slide Number Placeholder 4"/>
          <p:cNvSpPr>
            <a:spLocks noGrp="1"/>
          </p:cNvSpPr>
          <p:nvPr>
            <p:ph type="sldNum" sz="quarter" idx="25"/>
          </p:nvPr>
        </p:nvSpPr>
        <p:spPr/>
        <p:txBody>
          <a:bodyPr/>
          <a:lstStyle>
            <a:lvl1pPr>
              <a:defRPr/>
            </a:lvl1pPr>
          </a:lstStyle>
          <a:p>
            <a:fld id="{B3827709-EA25-48DB-A890-AE53FD992ABF}" type="slidenum">
              <a:rPr lang="en-US" altLang="en-US"/>
              <a:pPr/>
              <a:t>‹#›</a:t>
            </a:fld>
            <a:endParaRPr lang="en-US" altLang="en-US"/>
          </a:p>
        </p:txBody>
      </p:sp>
    </p:spTree>
    <p:extLst>
      <p:ext uri="{BB962C8B-B14F-4D97-AF65-F5344CB8AC3E}">
        <p14:creationId xmlns:p14="http://schemas.microsoft.com/office/powerpoint/2010/main" val="2364250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3C8CB2E5-33B7-4DE9-AA28-DED3CA3EA0FA}" type="slidenum">
              <a:rPr lang="en-US" altLang="en-US"/>
              <a:pPr/>
              <a:t>‹#›</a:t>
            </a:fld>
            <a:endParaRPr lang="en-US" altLang="en-US"/>
          </a:p>
        </p:txBody>
      </p:sp>
    </p:spTree>
    <p:extLst>
      <p:ext uri="{BB962C8B-B14F-4D97-AF65-F5344CB8AC3E}">
        <p14:creationId xmlns:p14="http://schemas.microsoft.com/office/powerpoint/2010/main" val="4282143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E6E047C7-85AF-474F-8897-03FC2CFE7423}" type="slidenum">
              <a:rPr lang="en-US" altLang="en-US"/>
              <a:pPr/>
              <a:t>‹#›</a:t>
            </a:fld>
            <a:endParaRPr lang="en-US" altLang="en-US"/>
          </a:p>
        </p:txBody>
      </p:sp>
    </p:spTree>
    <p:extLst>
      <p:ext uri="{BB962C8B-B14F-4D97-AF65-F5344CB8AC3E}">
        <p14:creationId xmlns:p14="http://schemas.microsoft.com/office/powerpoint/2010/main" val="2405797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166903A7-8DD0-4DE3-B33E-2385E226596E}" type="slidenum">
              <a:rPr lang="en-US" altLang="en-US"/>
              <a:pPr/>
              <a:t>‹#›</a:t>
            </a:fld>
            <a:endParaRPr lang="en-US" altLang="en-US"/>
          </a:p>
        </p:txBody>
      </p:sp>
    </p:spTree>
    <p:extLst>
      <p:ext uri="{BB962C8B-B14F-4D97-AF65-F5344CB8AC3E}">
        <p14:creationId xmlns:p14="http://schemas.microsoft.com/office/powerpoint/2010/main" val="527783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E82EC1B2-F967-4D5A-A44D-C65CDF903320}" type="slidenum">
              <a:rPr lang="en-US" altLang="en-US"/>
              <a:pPr/>
              <a:t>‹#›</a:t>
            </a:fld>
            <a:endParaRPr lang="en-US" altLang="en-US"/>
          </a:p>
        </p:txBody>
      </p:sp>
    </p:spTree>
    <p:extLst>
      <p:ext uri="{BB962C8B-B14F-4D97-AF65-F5344CB8AC3E}">
        <p14:creationId xmlns:p14="http://schemas.microsoft.com/office/powerpoint/2010/main" val="414856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828564"/>
            <a:ext cx="7763814" cy="2736819"/>
          </a:xfrm>
        </p:spPr>
        <p:txBody>
          <a:bodyPr anchor="b"/>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5D40289-7454-4D98-8254-62B3A18055F3}" type="slidenum">
              <a:rPr lang="en-US" altLang="en-US"/>
              <a:pPr/>
              <a:t>‹#›</a:t>
            </a:fld>
            <a:endParaRPr lang="en-US" altLang="en-US"/>
          </a:p>
        </p:txBody>
      </p:sp>
    </p:spTree>
    <p:extLst>
      <p:ext uri="{BB962C8B-B14F-4D97-AF65-F5344CB8AC3E}">
        <p14:creationId xmlns:p14="http://schemas.microsoft.com/office/powerpoint/2010/main" val="2248357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5"/>
          </p:nvPr>
        </p:nvSpPr>
        <p:spPr/>
        <p:txBody>
          <a:bodyPr/>
          <a:lstStyle>
            <a:lvl1pPr>
              <a:defRPr/>
            </a:lvl1pPr>
          </a:lstStyle>
          <a:p>
            <a:pPr>
              <a:defRPr/>
            </a:pPr>
            <a:endParaRPr lang="en-US"/>
          </a:p>
        </p:txBody>
      </p:sp>
      <p:sp>
        <p:nvSpPr>
          <p:cNvPr id="7" name="Footer Placeholder 5"/>
          <p:cNvSpPr>
            <a:spLocks noGrp="1"/>
          </p:cNvSpPr>
          <p:nvPr>
            <p:ph type="ftr" sz="quarter" idx="16"/>
          </p:nvPr>
        </p:nvSpPr>
        <p:spPr/>
        <p:txBody>
          <a:bodyPr/>
          <a:lstStyle>
            <a:lvl1pPr>
              <a:defRPr/>
            </a:lvl1pPr>
          </a:lstStyle>
          <a:p>
            <a:pPr>
              <a:defRPr/>
            </a:pPr>
            <a:endParaRPr lang="en-US"/>
          </a:p>
        </p:txBody>
      </p:sp>
      <p:sp>
        <p:nvSpPr>
          <p:cNvPr id="8" name="Slide Number Placeholder 6"/>
          <p:cNvSpPr>
            <a:spLocks noGrp="1"/>
          </p:cNvSpPr>
          <p:nvPr>
            <p:ph type="sldNum" sz="quarter" idx="17"/>
          </p:nvPr>
        </p:nvSpPr>
        <p:spPr/>
        <p:txBody>
          <a:bodyPr/>
          <a:lstStyle>
            <a:lvl1pPr>
              <a:defRPr/>
            </a:lvl1pPr>
          </a:lstStyle>
          <a:p>
            <a:fld id="{FB92F8C0-A0E1-49D2-940A-028DC72E1BD4}" type="slidenum">
              <a:rPr lang="en-US" altLang="en-US"/>
              <a:pPr/>
              <a:t>‹#›</a:t>
            </a:fld>
            <a:endParaRPr lang="en-US" altLang="en-US"/>
          </a:p>
        </p:txBody>
      </p:sp>
    </p:spTree>
    <p:extLst>
      <p:ext uri="{BB962C8B-B14F-4D97-AF65-F5344CB8AC3E}">
        <p14:creationId xmlns:p14="http://schemas.microsoft.com/office/powerpoint/2010/main" val="4233623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5"/>
          </p:nvPr>
        </p:nvSpPr>
        <p:spPr/>
        <p:txBody>
          <a:bodyPr/>
          <a:lstStyle>
            <a:lvl1pPr>
              <a:defRPr/>
            </a:lvl1pPr>
          </a:lstStyle>
          <a:p>
            <a:pPr>
              <a:defRPr/>
            </a:pPr>
            <a:endParaRPr lang="en-US"/>
          </a:p>
        </p:txBody>
      </p:sp>
      <p:sp>
        <p:nvSpPr>
          <p:cNvPr id="9" name="Footer Placeholder 7"/>
          <p:cNvSpPr>
            <a:spLocks noGrp="1"/>
          </p:cNvSpPr>
          <p:nvPr>
            <p:ph type="ftr" sz="quarter" idx="16"/>
          </p:nvPr>
        </p:nvSpPr>
        <p:spPr/>
        <p:txBody>
          <a:bodyPr/>
          <a:lstStyle>
            <a:lvl1pPr>
              <a:defRPr/>
            </a:lvl1pPr>
          </a:lstStyle>
          <a:p>
            <a:pPr>
              <a:defRPr/>
            </a:pPr>
            <a:endParaRPr lang="en-US"/>
          </a:p>
        </p:txBody>
      </p:sp>
      <p:sp>
        <p:nvSpPr>
          <p:cNvPr id="10" name="Slide Number Placeholder 8"/>
          <p:cNvSpPr>
            <a:spLocks noGrp="1"/>
          </p:cNvSpPr>
          <p:nvPr>
            <p:ph type="sldNum" sz="quarter" idx="17"/>
          </p:nvPr>
        </p:nvSpPr>
        <p:spPr/>
        <p:txBody>
          <a:bodyPr/>
          <a:lstStyle>
            <a:lvl1pPr>
              <a:defRPr/>
            </a:lvl1pPr>
          </a:lstStyle>
          <a:p>
            <a:fld id="{254420F9-D282-4928-A88F-BF4C680B8AE9}" type="slidenum">
              <a:rPr lang="en-US" altLang="en-US"/>
              <a:pPr/>
              <a:t>‹#›</a:t>
            </a:fld>
            <a:endParaRPr lang="en-US" altLang="en-US"/>
          </a:p>
        </p:txBody>
      </p:sp>
    </p:spTree>
    <p:extLst>
      <p:ext uri="{BB962C8B-B14F-4D97-AF65-F5344CB8AC3E}">
        <p14:creationId xmlns:p14="http://schemas.microsoft.com/office/powerpoint/2010/main" val="1768259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D4A62C66-BB6B-4472-A60F-DA9FE42ADF64}" type="slidenum">
              <a:rPr lang="en-US" altLang="en-US"/>
              <a:pPr/>
              <a:t>‹#›</a:t>
            </a:fld>
            <a:endParaRPr lang="en-US" altLang="en-US"/>
          </a:p>
        </p:txBody>
      </p:sp>
    </p:spTree>
    <p:extLst>
      <p:ext uri="{BB962C8B-B14F-4D97-AF65-F5344CB8AC3E}">
        <p14:creationId xmlns:p14="http://schemas.microsoft.com/office/powerpoint/2010/main" val="2358843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fld id="{CC619D9F-D522-48E5-9639-8E6768FA4FD7}" type="slidenum">
              <a:rPr lang="en-US" altLang="en-US"/>
              <a:pPr/>
              <a:t>‹#›</a:t>
            </a:fld>
            <a:endParaRPr lang="en-US" altLang="en-US"/>
          </a:p>
        </p:txBody>
      </p:sp>
    </p:spTree>
    <p:extLst>
      <p:ext uri="{BB962C8B-B14F-4D97-AF65-F5344CB8AC3E}">
        <p14:creationId xmlns:p14="http://schemas.microsoft.com/office/powerpoint/2010/main" val="1578223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p:cNvSpPr>
            <a:spLocks noGrp="1"/>
          </p:cNvSpPr>
          <p:nvPr>
            <p:ph type="dt" sz="half" idx="14"/>
          </p:nvPr>
        </p:nvSpPr>
        <p:spPr/>
        <p:txBody>
          <a:bodyPr/>
          <a:lstStyle>
            <a:lvl1pPr>
              <a:defRPr/>
            </a:lvl1pPr>
          </a:lstStyle>
          <a:p>
            <a:pPr>
              <a:defRPr/>
            </a:pPr>
            <a:endParaRPr lang="en-US"/>
          </a:p>
        </p:txBody>
      </p:sp>
      <p:sp>
        <p:nvSpPr>
          <p:cNvPr id="7" name="Footer Placeholder 5"/>
          <p:cNvSpPr>
            <a:spLocks noGrp="1"/>
          </p:cNvSpPr>
          <p:nvPr>
            <p:ph type="ftr" sz="quarter" idx="15"/>
          </p:nvPr>
        </p:nvSpPr>
        <p:spPr/>
        <p:txBody>
          <a:bodyPr/>
          <a:lstStyle>
            <a:lvl1pPr>
              <a:defRPr/>
            </a:lvl1pPr>
          </a:lstStyle>
          <a:p>
            <a:pPr>
              <a:defRPr/>
            </a:pPr>
            <a:endParaRPr lang="en-US"/>
          </a:p>
        </p:txBody>
      </p:sp>
      <p:sp>
        <p:nvSpPr>
          <p:cNvPr id="8" name="Slide Number Placeholder 6"/>
          <p:cNvSpPr>
            <a:spLocks noGrp="1"/>
          </p:cNvSpPr>
          <p:nvPr>
            <p:ph type="sldNum" sz="quarter" idx="16"/>
          </p:nvPr>
        </p:nvSpPr>
        <p:spPr/>
        <p:txBody>
          <a:bodyPr/>
          <a:lstStyle>
            <a:lvl1pPr>
              <a:defRPr/>
            </a:lvl1pPr>
          </a:lstStyle>
          <a:p>
            <a:fld id="{5B07A81F-5F80-4C35-96C5-70DA24E71649}" type="slidenum">
              <a:rPr lang="en-US" altLang="en-US"/>
              <a:pPr/>
              <a:t>‹#›</a:t>
            </a:fld>
            <a:endParaRPr lang="en-US" altLang="en-US"/>
          </a:p>
        </p:txBody>
      </p:sp>
    </p:spTree>
    <p:extLst>
      <p:ext uri="{BB962C8B-B14F-4D97-AF65-F5344CB8AC3E}">
        <p14:creationId xmlns:p14="http://schemas.microsoft.com/office/powerpoint/2010/main" val="219673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Droplets-S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41DECF23-A039-4D89-A6DF-136CB7DFB6D2}" type="slidenum">
              <a:rPr lang="en-US" altLang="en-US"/>
              <a:pPr/>
              <a:t>‹#›</a:t>
            </a:fld>
            <a:endParaRPr lang="en-US" altLang="en-US"/>
          </a:p>
        </p:txBody>
      </p:sp>
    </p:spTree>
    <p:extLst>
      <p:ext uri="{BB962C8B-B14F-4D97-AF65-F5344CB8AC3E}">
        <p14:creationId xmlns:p14="http://schemas.microsoft.com/office/powerpoint/2010/main" val="3625399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85800" y="619125"/>
            <a:ext cx="7772400" cy="15954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366963"/>
            <a:ext cx="7772400" cy="34242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lgn="r">
              <a:defRPr sz="1000">
                <a:solidFill>
                  <a:schemeClr val="tx1"/>
                </a:solidFill>
              </a:defRPr>
            </a:lvl1pPr>
          </a:lstStyle>
          <a:p>
            <a:pPr>
              <a:defRPr/>
            </a:pPr>
            <a:endParaRPr lang="en-US"/>
          </a:p>
        </p:txBody>
      </p:sp>
      <p:sp>
        <p:nvSpPr>
          <p:cNvPr id="5"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lgn="l">
              <a:defRPr sz="100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7885113" y="5883275"/>
            <a:ext cx="573087" cy="365125"/>
          </a:xfrm>
          <a:prstGeom prst="rect">
            <a:avLst/>
          </a:prstGeom>
        </p:spPr>
        <p:txBody>
          <a:bodyPr vert="horz" wrap="square" lIns="91440" tIns="45720" rIns="91440" bIns="45720" numCol="1" anchor="ctr" anchorCtr="0" compatLnSpc="1">
            <a:prstTxWarp prst="textNoShape">
              <a:avLst/>
            </a:prstTxWarp>
          </a:bodyPr>
          <a:lstStyle>
            <a:lvl1pPr algn="r">
              <a:defRPr sz="1000"/>
            </a:lvl1pPr>
          </a:lstStyle>
          <a:p>
            <a:fld id="{7DACFD52-6CF8-4C21-A76E-ABEDA12DB62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Lst>
  <p:txStyles>
    <p:titleStyle>
      <a:lvl1pPr algn="ctr" rtl="0" fontAlgn="base">
        <a:lnSpc>
          <a:spcPct val="90000"/>
        </a:lnSpc>
        <a:spcBef>
          <a:spcPct val="0"/>
        </a:spcBef>
        <a:spcAft>
          <a:spcPct val="0"/>
        </a:spcAft>
        <a:defRPr sz="3600" kern="1200" cap="all">
          <a:solidFill>
            <a:schemeClr val="tx1"/>
          </a:solidFill>
          <a:latin typeface="+mj-lt"/>
          <a:ea typeface="+mj-ea"/>
          <a:cs typeface="+mj-cs"/>
        </a:defRPr>
      </a:lvl1pPr>
      <a:lvl2pPr algn="ctr" rtl="0" fontAlgn="base">
        <a:lnSpc>
          <a:spcPct val="90000"/>
        </a:lnSpc>
        <a:spcBef>
          <a:spcPct val="0"/>
        </a:spcBef>
        <a:spcAft>
          <a:spcPct val="0"/>
        </a:spcAft>
        <a:defRPr sz="3600">
          <a:solidFill>
            <a:schemeClr val="tx1"/>
          </a:solidFill>
          <a:latin typeface="Tw Cen MT" pitchFamily="34" charset="0"/>
        </a:defRPr>
      </a:lvl2pPr>
      <a:lvl3pPr algn="ctr" rtl="0" fontAlgn="base">
        <a:lnSpc>
          <a:spcPct val="90000"/>
        </a:lnSpc>
        <a:spcBef>
          <a:spcPct val="0"/>
        </a:spcBef>
        <a:spcAft>
          <a:spcPct val="0"/>
        </a:spcAft>
        <a:defRPr sz="3600">
          <a:solidFill>
            <a:schemeClr val="tx1"/>
          </a:solidFill>
          <a:latin typeface="Tw Cen MT" pitchFamily="34" charset="0"/>
        </a:defRPr>
      </a:lvl3pPr>
      <a:lvl4pPr algn="ctr" rtl="0" fontAlgn="base">
        <a:lnSpc>
          <a:spcPct val="90000"/>
        </a:lnSpc>
        <a:spcBef>
          <a:spcPct val="0"/>
        </a:spcBef>
        <a:spcAft>
          <a:spcPct val="0"/>
        </a:spcAft>
        <a:defRPr sz="3600">
          <a:solidFill>
            <a:schemeClr val="tx1"/>
          </a:solidFill>
          <a:latin typeface="Tw Cen MT" pitchFamily="34" charset="0"/>
        </a:defRPr>
      </a:lvl4pPr>
      <a:lvl5pPr algn="ctr" rtl="0" fontAlgn="base">
        <a:lnSpc>
          <a:spcPct val="90000"/>
        </a:lnSpc>
        <a:spcBef>
          <a:spcPct val="0"/>
        </a:spcBef>
        <a:spcAft>
          <a:spcPct val="0"/>
        </a:spcAft>
        <a:defRPr sz="3600">
          <a:solidFill>
            <a:schemeClr val="tx1"/>
          </a:solidFill>
          <a:latin typeface="Tw Cen MT" pitchFamily="34" charset="0"/>
        </a:defRPr>
      </a:lvl5pPr>
      <a:lvl6pPr marL="457200" algn="ctr" rtl="0" fontAlgn="base">
        <a:lnSpc>
          <a:spcPct val="90000"/>
        </a:lnSpc>
        <a:spcBef>
          <a:spcPct val="0"/>
        </a:spcBef>
        <a:spcAft>
          <a:spcPct val="0"/>
        </a:spcAft>
        <a:defRPr sz="3600">
          <a:solidFill>
            <a:schemeClr val="tx1"/>
          </a:solidFill>
          <a:latin typeface="Tw Cen MT" pitchFamily="34" charset="0"/>
        </a:defRPr>
      </a:lvl6pPr>
      <a:lvl7pPr marL="914400" algn="ctr" rtl="0" fontAlgn="base">
        <a:lnSpc>
          <a:spcPct val="90000"/>
        </a:lnSpc>
        <a:spcBef>
          <a:spcPct val="0"/>
        </a:spcBef>
        <a:spcAft>
          <a:spcPct val="0"/>
        </a:spcAft>
        <a:defRPr sz="3600">
          <a:solidFill>
            <a:schemeClr val="tx1"/>
          </a:solidFill>
          <a:latin typeface="Tw Cen MT" pitchFamily="34" charset="0"/>
        </a:defRPr>
      </a:lvl7pPr>
      <a:lvl8pPr marL="1371600" algn="ctr" rtl="0" fontAlgn="base">
        <a:lnSpc>
          <a:spcPct val="90000"/>
        </a:lnSpc>
        <a:spcBef>
          <a:spcPct val="0"/>
        </a:spcBef>
        <a:spcAft>
          <a:spcPct val="0"/>
        </a:spcAft>
        <a:defRPr sz="3600">
          <a:solidFill>
            <a:schemeClr val="tx1"/>
          </a:solidFill>
          <a:latin typeface="Tw Cen MT" pitchFamily="34" charset="0"/>
        </a:defRPr>
      </a:lvl8pPr>
      <a:lvl9pPr marL="1828800" algn="ctr" rtl="0" fontAlgn="base">
        <a:lnSpc>
          <a:spcPct val="90000"/>
        </a:lnSpc>
        <a:spcBef>
          <a:spcPct val="0"/>
        </a:spcBef>
        <a:spcAft>
          <a:spcPct val="0"/>
        </a:spcAft>
        <a:defRPr sz="3600">
          <a:solidFill>
            <a:schemeClr val="tx1"/>
          </a:solidFill>
          <a:latin typeface="Tw Cen MT" pitchFamily="34" charset="0"/>
        </a:defRPr>
      </a:lvl9pPr>
    </p:titleStyle>
    <p:bodyStyle>
      <a:lvl1pPr marL="228600" indent="-228600" algn="l" rtl="0" fontAlgn="base">
        <a:lnSpc>
          <a:spcPct val="120000"/>
        </a:lnSpc>
        <a:spcBef>
          <a:spcPts val="1000"/>
        </a:spcBef>
        <a:spcAft>
          <a:spcPct val="0"/>
        </a:spcAft>
        <a:buClr>
          <a:schemeClr val="tx1"/>
        </a:buClr>
        <a:buFont typeface="Arial" charset="0"/>
        <a:buChar char="•"/>
        <a:defRPr sz="2000" kern="1200" cap="all">
          <a:solidFill>
            <a:schemeClr val="tx1"/>
          </a:solidFill>
          <a:latin typeface="+mn-lt"/>
          <a:ea typeface="+mn-ea"/>
          <a:cs typeface="+mn-cs"/>
        </a:defRPr>
      </a:lvl1pPr>
      <a:lvl2pPr marL="685800" indent="-228600" algn="l" rtl="0" fontAlgn="base">
        <a:lnSpc>
          <a:spcPct val="120000"/>
        </a:lnSpc>
        <a:spcBef>
          <a:spcPts val="500"/>
        </a:spcBef>
        <a:spcAft>
          <a:spcPct val="0"/>
        </a:spcAft>
        <a:buClr>
          <a:schemeClr val="tx1"/>
        </a:buClr>
        <a:buFont typeface="Arial" charset="0"/>
        <a:buChar char="•"/>
        <a:defRPr kern="1200" cap="all">
          <a:solidFill>
            <a:schemeClr val="tx1"/>
          </a:solidFill>
          <a:latin typeface="+mn-lt"/>
          <a:ea typeface="+mn-ea"/>
          <a:cs typeface="+mn-cs"/>
        </a:defRPr>
      </a:lvl2pPr>
      <a:lvl3pPr marL="1143000" indent="-228600" algn="l" rtl="0" fontAlgn="base">
        <a:lnSpc>
          <a:spcPct val="120000"/>
        </a:lnSpc>
        <a:spcBef>
          <a:spcPts val="500"/>
        </a:spcBef>
        <a:spcAft>
          <a:spcPct val="0"/>
        </a:spcAft>
        <a:buClr>
          <a:schemeClr val="tx1"/>
        </a:buClr>
        <a:buFont typeface="Arial" charset="0"/>
        <a:buChar char="•"/>
        <a:defRPr sz="1600" kern="1200" cap="all">
          <a:solidFill>
            <a:schemeClr val="tx1"/>
          </a:solidFill>
          <a:latin typeface="+mn-lt"/>
          <a:ea typeface="+mn-ea"/>
          <a:cs typeface="+mn-cs"/>
        </a:defRPr>
      </a:lvl3pPr>
      <a:lvl4pPr marL="1600200" indent="-228600" algn="l" rtl="0" fontAlgn="base">
        <a:lnSpc>
          <a:spcPct val="120000"/>
        </a:lnSpc>
        <a:spcBef>
          <a:spcPts val="500"/>
        </a:spcBef>
        <a:spcAft>
          <a:spcPct val="0"/>
        </a:spcAft>
        <a:buClr>
          <a:schemeClr val="tx1"/>
        </a:buClr>
        <a:buFont typeface="Arial" charset="0"/>
        <a:buChar char="•"/>
        <a:defRPr sz="1400" kern="1200" cap="all">
          <a:solidFill>
            <a:schemeClr val="tx1"/>
          </a:solidFill>
          <a:latin typeface="+mn-lt"/>
          <a:ea typeface="+mn-ea"/>
          <a:cs typeface="+mn-cs"/>
        </a:defRPr>
      </a:lvl4pPr>
      <a:lvl5pPr marL="2057400" indent="-228600" algn="l" rtl="0" fontAlgn="base">
        <a:lnSpc>
          <a:spcPct val="120000"/>
        </a:lnSpc>
        <a:spcBef>
          <a:spcPts val="500"/>
        </a:spcBef>
        <a:spcAft>
          <a:spcPct val="0"/>
        </a:spcAft>
        <a:buClr>
          <a:schemeClr val="tx1"/>
        </a:buClr>
        <a:buFont typeface="Arial"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7.jpeg"/><Relationship Id="rId7" Type="http://schemas.openxmlformats.org/officeDocument/2006/relationships/image" Target="../media/image30.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32.jpeg"/><Relationship Id="rId7"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33.jpeg"/><Relationship Id="rId9"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jpeg"/><Relationship Id="rId7" Type="http://schemas.openxmlformats.org/officeDocument/2006/relationships/image" Target="../media/image43.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3.gif"/><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47.jpeg"/><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7.jpeg"/><Relationship Id="rId7" Type="http://schemas.openxmlformats.org/officeDocument/2006/relationships/image" Target="../media/image50.jpe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49.jpeg"/><Relationship Id="rId5" Type="http://schemas.openxmlformats.org/officeDocument/2006/relationships/image" Target="../media/image48.jpeg"/><Relationship Id="rId10" Type="http://schemas.openxmlformats.org/officeDocument/2006/relationships/image" Target="../media/image53.jpeg"/><Relationship Id="rId4" Type="http://schemas.openxmlformats.org/officeDocument/2006/relationships/image" Target="../media/image33.jpeg"/><Relationship Id="rId9" Type="http://schemas.openxmlformats.org/officeDocument/2006/relationships/image" Target="../media/image52.gif"/></Relationships>
</file>

<file path=ppt/slides/_rels/slide3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jpeg"/></Relationships>
</file>

<file path=ppt/slides/_rels/slide34.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47.jpeg"/><Relationship Id="rId7" Type="http://schemas.openxmlformats.org/officeDocument/2006/relationships/image" Target="../media/image61.jpeg"/><Relationship Id="rId12" Type="http://schemas.openxmlformats.org/officeDocument/2006/relationships/image" Target="../media/image65.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60.jpeg"/><Relationship Id="rId11" Type="http://schemas.openxmlformats.org/officeDocument/2006/relationships/image" Target="../media/image52.gif"/><Relationship Id="rId5" Type="http://schemas.openxmlformats.org/officeDocument/2006/relationships/image" Target="../media/image59.jpeg"/><Relationship Id="rId10" Type="http://schemas.openxmlformats.org/officeDocument/2006/relationships/image" Target="../media/image64.jpeg"/><Relationship Id="rId4" Type="http://schemas.openxmlformats.org/officeDocument/2006/relationships/image" Target="../media/image58.jpeg"/><Relationship Id="rId9" Type="http://schemas.openxmlformats.org/officeDocument/2006/relationships/image" Target="../media/image63.jpeg"/></Relationships>
</file>

<file path=ppt/slides/_rels/slide3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36.xml.rels><?xml version="1.0" encoding="UTF-8" standalone="yes"?>
<Relationships xmlns="http://schemas.openxmlformats.org/package/2006/relationships"><Relationship Id="rId3" Type="http://schemas.openxmlformats.org/officeDocument/2006/relationships/image" Target="../media/image70.gif"/><Relationship Id="rId7" Type="http://schemas.openxmlformats.org/officeDocument/2006/relationships/image" Target="../media/image74.jpeg"/><Relationship Id="rId2" Type="http://schemas.openxmlformats.org/officeDocument/2006/relationships/image" Target="../media/image69.jpe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gif"/><Relationship Id="rId4" Type="http://schemas.openxmlformats.org/officeDocument/2006/relationships/image" Target="../media/image71.gif"/></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3"/>
          <p:cNvSpPr txBox="1">
            <a:spLocks noChangeArrowheads="1"/>
          </p:cNvSpPr>
          <p:nvPr/>
        </p:nvSpPr>
        <p:spPr bwMode="auto">
          <a:xfrm>
            <a:off x="3124200" y="1600200"/>
            <a:ext cx="539115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HP001 4 hàng" pitchFamily="34" charset="0"/>
              </a:defRPr>
            </a:lvl1pPr>
            <a:lvl2pPr marL="742950" indent="-285750">
              <a:defRPr sz="2000">
                <a:solidFill>
                  <a:schemeClr val="tx1"/>
                </a:solidFill>
                <a:latin typeface="HP001 4 hàng" pitchFamily="34" charset="0"/>
              </a:defRPr>
            </a:lvl2pPr>
            <a:lvl3pPr marL="1143000" indent="-228600">
              <a:defRPr sz="2000">
                <a:solidFill>
                  <a:schemeClr val="tx1"/>
                </a:solidFill>
                <a:latin typeface="HP001 4 hàng" pitchFamily="34" charset="0"/>
              </a:defRPr>
            </a:lvl3pPr>
            <a:lvl4pPr marL="1600200" indent="-228600">
              <a:defRPr sz="2000">
                <a:solidFill>
                  <a:schemeClr val="tx1"/>
                </a:solidFill>
                <a:latin typeface="HP001 4 hàng" pitchFamily="34" charset="0"/>
              </a:defRPr>
            </a:lvl4pPr>
            <a:lvl5pPr marL="2057400" indent="-228600">
              <a:defRPr sz="2000">
                <a:solidFill>
                  <a:schemeClr val="tx1"/>
                </a:solidFill>
                <a:latin typeface="HP001 4 hàng" pitchFamily="34" charset="0"/>
              </a:defRPr>
            </a:lvl5pPr>
            <a:lvl6pPr marL="2514600" indent="-228600" eaLnBrk="0" fontAlgn="base" hangingPunct="0">
              <a:spcBef>
                <a:spcPct val="0"/>
              </a:spcBef>
              <a:spcAft>
                <a:spcPct val="0"/>
              </a:spcAft>
              <a:defRPr sz="2000">
                <a:solidFill>
                  <a:schemeClr val="tx1"/>
                </a:solidFill>
                <a:latin typeface="HP001 4 hàng" pitchFamily="34" charset="0"/>
              </a:defRPr>
            </a:lvl6pPr>
            <a:lvl7pPr marL="2971800" indent="-228600" eaLnBrk="0" fontAlgn="base" hangingPunct="0">
              <a:spcBef>
                <a:spcPct val="0"/>
              </a:spcBef>
              <a:spcAft>
                <a:spcPct val="0"/>
              </a:spcAft>
              <a:defRPr sz="2000">
                <a:solidFill>
                  <a:schemeClr val="tx1"/>
                </a:solidFill>
                <a:latin typeface="HP001 4 hàng" pitchFamily="34" charset="0"/>
              </a:defRPr>
            </a:lvl7pPr>
            <a:lvl8pPr marL="3429000" indent="-228600" eaLnBrk="0" fontAlgn="base" hangingPunct="0">
              <a:spcBef>
                <a:spcPct val="0"/>
              </a:spcBef>
              <a:spcAft>
                <a:spcPct val="0"/>
              </a:spcAft>
              <a:defRPr sz="2000">
                <a:solidFill>
                  <a:schemeClr val="tx1"/>
                </a:solidFill>
                <a:latin typeface="HP001 4 hàng" pitchFamily="34" charset="0"/>
              </a:defRPr>
            </a:lvl8pPr>
            <a:lvl9pPr marL="3886200" indent="-228600" eaLnBrk="0" fontAlgn="base" hangingPunct="0">
              <a:spcBef>
                <a:spcPct val="0"/>
              </a:spcBef>
              <a:spcAft>
                <a:spcPct val="0"/>
              </a:spcAft>
              <a:defRPr sz="2000">
                <a:solidFill>
                  <a:schemeClr val="tx1"/>
                </a:solidFill>
                <a:latin typeface="HP001 4 hàng" pitchFamily="34" charset="0"/>
              </a:defRPr>
            </a:lvl9pPr>
          </a:lstStyle>
          <a:p>
            <a:r>
              <a:rPr lang="en-US" sz="6600" dirty="0">
                <a:solidFill>
                  <a:srgbClr val="FF0000"/>
                </a:solidFill>
              </a:rPr>
              <a:t>CHÂU MỸ</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0" y="0"/>
            <a:ext cx="9144000" cy="6877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spcBef>
                <a:spcPct val="50000"/>
              </a:spcBef>
            </a:pPr>
            <a:endParaRPr lang="en-US" altLang="en-US" sz="1800">
              <a:latin typeface="Arial" charset="0"/>
            </a:endParaRPr>
          </a:p>
          <a:p>
            <a:pPr eaLnBrk="1" hangingPunct="1">
              <a:spcBef>
                <a:spcPct val="50000"/>
              </a:spcBef>
            </a:pPr>
            <a:endParaRPr lang="en-US" altLang="en-US" sz="1800">
              <a:latin typeface="Arial" charset="0"/>
            </a:endParaRPr>
          </a:p>
          <a:p>
            <a:pPr eaLnBrk="1" hangingPunct="1">
              <a:spcBef>
                <a:spcPct val="50000"/>
              </a:spcBef>
            </a:pPr>
            <a:endParaRPr lang="en-US" altLang="en-US" sz="1800">
              <a:latin typeface="Arial" charset="0"/>
            </a:endParaRPr>
          </a:p>
          <a:p>
            <a:pPr eaLnBrk="1" hangingPunct="1">
              <a:spcBef>
                <a:spcPct val="50000"/>
              </a:spcBef>
            </a:pPr>
            <a:endParaRPr lang="en-US" altLang="en-US" sz="1800">
              <a:latin typeface="Arial" charset="0"/>
            </a:endParaRPr>
          </a:p>
          <a:p>
            <a:pPr eaLnBrk="1" hangingPunct="1">
              <a:spcBef>
                <a:spcPct val="50000"/>
              </a:spcBef>
            </a:pPr>
            <a:endParaRPr lang="en-US" altLang="en-US" sz="1800">
              <a:latin typeface="Arial" charset="0"/>
            </a:endParaRPr>
          </a:p>
          <a:p>
            <a:pPr eaLnBrk="1" hangingPunct="1">
              <a:spcBef>
                <a:spcPct val="50000"/>
              </a:spcBef>
            </a:pPr>
            <a:endParaRPr lang="en-US" altLang="en-US" sz="1800">
              <a:latin typeface="Arial" charset="0"/>
            </a:endParaRPr>
          </a:p>
          <a:p>
            <a:pPr eaLnBrk="1" hangingPunct="1">
              <a:spcBef>
                <a:spcPct val="50000"/>
              </a:spcBef>
            </a:pPr>
            <a:endParaRPr lang="en-US" altLang="en-US" sz="1800">
              <a:latin typeface="Arial" charset="0"/>
            </a:endParaRPr>
          </a:p>
          <a:p>
            <a:pPr eaLnBrk="1" hangingPunct="1">
              <a:spcBef>
                <a:spcPct val="50000"/>
              </a:spcBef>
            </a:pPr>
            <a:endParaRPr lang="en-US" altLang="en-US" sz="1800">
              <a:latin typeface="Arial" charset="0"/>
            </a:endParaRPr>
          </a:p>
          <a:p>
            <a:pPr eaLnBrk="1" hangingPunct="1">
              <a:spcBef>
                <a:spcPct val="50000"/>
              </a:spcBef>
            </a:pPr>
            <a:endParaRPr lang="en-US" altLang="en-US" sz="1800">
              <a:latin typeface="Arial" charset="0"/>
            </a:endParaRPr>
          </a:p>
          <a:p>
            <a:pPr eaLnBrk="1" hangingPunct="1">
              <a:spcBef>
                <a:spcPct val="50000"/>
              </a:spcBef>
            </a:pPr>
            <a:endParaRPr lang="en-US" altLang="en-US" sz="1800">
              <a:latin typeface="Arial" charset="0"/>
            </a:endParaRPr>
          </a:p>
          <a:p>
            <a:pPr eaLnBrk="1" hangingPunct="1">
              <a:spcBef>
                <a:spcPct val="50000"/>
              </a:spcBef>
            </a:pPr>
            <a:endParaRPr lang="en-US" altLang="en-US" sz="1800">
              <a:latin typeface="Arial" charset="0"/>
            </a:endParaRPr>
          </a:p>
          <a:p>
            <a:pPr eaLnBrk="1" hangingPunct="1">
              <a:spcBef>
                <a:spcPct val="50000"/>
              </a:spcBef>
            </a:pPr>
            <a:endParaRPr lang="en-US" altLang="en-US" sz="1800">
              <a:latin typeface="Arial" charset="0"/>
            </a:endParaRPr>
          </a:p>
          <a:p>
            <a:pPr eaLnBrk="1" hangingPunct="1">
              <a:spcBef>
                <a:spcPct val="50000"/>
              </a:spcBef>
            </a:pPr>
            <a:endParaRPr lang="en-US" altLang="en-US" sz="1800">
              <a:latin typeface="Arial" charset="0"/>
            </a:endParaRPr>
          </a:p>
          <a:p>
            <a:pPr eaLnBrk="1" hangingPunct="1">
              <a:spcBef>
                <a:spcPct val="50000"/>
              </a:spcBef>
            </a:pPr>
            <a:endParaRPr lang="en-US" altLang="en-US" sz="1800">
              <a:latin typeface="Arial" charset="0"/>
            </a:endParaRPr>
          </a:p>
          <a:p>
            <a:pPr eaLnBrk="1" hangingPunct="1">
              <a:spcBef>
                <a:spcPct val="50000"/>
              </a:spcBef>
            </a:pPr>
            <a:endParaRPr lang="en-US" altLang="en-US" sz="1800">
              <a:latin typeface="Arial" charset="0"/>
            </a:endParaRPr>
          </a:p>
          <a:p>
            <a:pPr eaLnBrk="1" hangingPunct="1">
              <a:spcBef>
                <a:spcPct val="50000"/>
              </a:spcBef>
            </a:pPr>
            <a:endParaRPr lang="en-US" altLang="en-US" sz="1800">
              <a:latin typeface="Arial" charset="0"/>
            </a:endParaRPr>
          </a:p>
          <a:p>
            <a:pPr eaLnBrk="1" hangingPunct="1">
              <a:spcBef>
                <a:spcPct val="50000"/>
              </a:spcBef>
            </a:pPr>
            <a:endParaRPr lang="en-US" altLang="en-US" sz="1400">
              <a:latin typeface="Arial" charset="0"/>
            </a:endParaRPr>
          </a:p>
        </p:txBody>
      </p:sp>
      <p:sp>
        <p:nvSpPr>
          <p:cNvPr id="179203" name="Text Box 3"/>
          <p:cNvSpPr txBox="1">
            <a:spLocks noChangeArrowheads="1"/>
          </p:cNvSpPr>
          <p:nvPr/>
        </p:nvSpPr>
        <p:spPr bwMode="auto">
          <a:xfrm>
            <a:off x="304800" y="76200"/>
            <a:ext cx="8610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bIns="137160">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algn="ctr" eaLnBrk="1" hangingPunct="1">
              <a:spcBef>
                <a:spcPct val="50000"/>
              </a:spcBef>
            </a:pPr>
            <a:r>
              <a:rPr lang="en-US" altLang="en-US" sz="3000" b="1">
                <a:solidFill>
                  <a:srgbClr val="0033CC"/>
                </a:solidFill>
                <a:latin typeface="Times New Roman" pitchFamily="18" charset="0"/>
              </a:rPr>
              <a:t>Em hãy cho biết</a:t>
            </a:r>
            <a:r>
              <a:rPr lang="vi-VN" altLang="en-US" sz="3000" b="1">
                <a:solidFill>
                  <a:srgbClr val="0033CC"/>
                </a:solidFill>
                <a:latin typeface="Times New Roman" pitchFamily="18" charset="0"/>
              </a:rPr>
              <a:t> châu Mĩ nằm ở bán cầu nào</a:t>
            </a:r>
            <a:r>
              <a:rPr lang="en-US" altLang="en-US" sz="3000" b="1">
                <a:solidFill>
                  <a:srgbClr val="0033CC"/>
                </a:solidFill>
                <a:latin typeface="Times New Roman" pitchFamily="18" charset="0"/>
              </a:rPr>
              <a:t>?</a:t>
            </a:r>
            <a:r>
              <a:rPr lang="vi-VN" altLang="en-US" sz="3000" b="1">
                <a:solidFill>
                  <a:srgbClr val="0033CC"/>
                </a:solidFill>
                <a:latin typeface="Times New Roman" pitchFamily="18" charset="0"/>
              </a:rPr>
              <a:t> Châu Mĩ chia làm mấy bộ phận?</a:t>
            </a:r>
            <a:endParaRPr lang="en-US" altLang="en-US" sz="3000" b="1">
              <a:solidFill>
                <a:srgbClr val="0033CC"/>
              </a:solidFill>
              <a:latin typeface="Times New Roman" pitchFamily="18" charset="0"/>
            </a:endParaRPr>
          </a:p>
        </p:txBody>
      </p:sp>
      <p:pic>
        <p:nvPicPr>
          <p:cNvPr id="32772" name="Picture 4" descr="t102"/>
          <p:cNvPicPr>
            <a:picLocks noChangeAspect="1" noChangeArrowheads="1"/>
          </p:cNvPicPr>
          <p:nvPr/>
        </p:nvPicPr>
        <p:blipFill>
          <a:blip r:embed="rId2">
            <a:lum bright="6000" contrast="-30000"/>
            <a:extLst>
              <a:ext uri="{28A0092B-C50C-407E-A947-70E740481C1C}">
                <a14:useLocalDpi xmlns:a14="http://schemas.microsoft.com/office/drawing/2010/main" val="0"/>
              </a:ext>
            </a:extLst>
          </a:blip>
          <a:srcRect l="4385" t="2740" r="4385" b="5403"/>
          <a:stretch>
            <a:fillRect/>
          </a:stretch>
        </p:blipFill>
        <p:spPr bwMode="auto">
          <a:xfrm>
            <a:off x="0" y="1173163"/>
            <a:ext cx="9144000" cy="570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Line 5"/>
          <p:cNvSpPr>
            <a:spLocks noChangeShapeType="1"/>
          </p:cNvSpPr>
          <p:nvPr/>
        </p:nvSpPr>
        <p:spPr bwMode="auto">
          <a:xfrm>
            <a:off x="4219575" y="5334000"/>
            <a:ext cx="4221163"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bIns="137160" anchor="ctr"/>
          <a:lstStyle/>
          <a:p>
            <a:endParaRPr lang="en-US"/>
          </a:p>
        </p:txBody>
      </p:sp>
      <p:sp>
        <p:nvSpPr>
          <p:cNvPr id="32774" name="Line 6"/>
          <p:cNvSpPr>
            <a:spLocks noChangeShapeType="1"/>
          </p:cNvSpPr>
          <p:nvPr/>
        </p:nvSpPr>
        <p:spPr bwMode="auto">
          <a:xfrm>
            <a:off x="633413" y="5334000"/>
            <a:ext cx="3586162" cy="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bIns="137160" anchor="ctr"/>
          <a:lstStyle/>
          <a:p>
            <a:endParaRPr lang="en-US"/>
          </a:p>
        </p:txBody>
      </p:sp>
      <p:sp>
        <p:nvSpPr>
          <p:cNvPr id="32775" name="Text Box 7"/>
          <p:cNvSpPr txBox="1">
            <a:spLocks noChangeArrowheads="1"/>
          </p:cNvSpPr>
          <p:nvPr/>
        </p:nvSpPr>
        <p:spPr bwMode="auto">
          <a:xfrm>
            <a:off x="5567363" y="5291138"/>
            <a:ext cx="17256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bIns="137160">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algn="ctr" eaLnBrk="1" hangingPunct="1"/>
            <a:r>
              <a:rPr lang="vi-VN" altLang="en-US" b="1">
                <a:solidFill>
                  <a:srgbClr val="FF0000"/>
                </a:solidFill>
                <a:latin typeface="Times New Roman" pitchFamily="18" charset="0"/>
                <a:cs typeface="Times New Roman" pitchFamily="18" charset="0"/>
              </a:rPr>
              <a:t>Bán cầu Đông</a:t>
            </a:r>
            <a:endParaRPr lang="en-US" altLang="en-US" b="1">
              <a:solidFill>
                <a:srgbClr val="FF0000"/>
              </a:solidFill>
              <a:latin typeface="Times New Roman" pitchFamily="18" charset="0"/>
              <a:cs typeface="Times New Roman" pitchFamily="18" charset="0"/>
            </a:endParaRPr>
          </a:p>
        </p:txBody>
      </p:sp>
      <p:sp>
        <p:nvSpPr>
          <p:cNvPr id="32776" name="TextBox 1"/>
          <p:cNvSpPr txBox="1">
            <a:spLocks noChangeArrowheads="1"/>
          </p:cNvSpPr>
          <p:nvPr/>
        </p:nvSpPr>
        <p:spPr bwMode="auto">
          <a:xfrm>
            <a:off x="1760538" y="5272088"/>
            <a:ext cx="1563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HP001 4 hàng" pitchFamily="34" charset="0"/>
              </a:defRPr>
            </a:lvl1pPr>
            <a:lvl2pPr marL="742950" indent="-285750">
              <a:defRPr sz="2000">
                <a:solidFill>
                  <a:schemeClr val="tx1"/>
                </a:solidFill>
                <a:latin typeface="HP001 4 hàng" pitchFamily="34" charset="0"/>
              </a:defRPr>
            </a:lvl2pPr>
            <a:lvl3pPr marL="1143000" indent="-228600">
              <a:defRPr sz="2000">
                <a:solidFill>
                  <a:schemeClr val="tx1"/>
                </a:solidFill>
                <a:latin typeface="HP001 4 hàng" pitchFamily="34" charset="0"/>
              </a:defRPr>
            </a:lvl3pPr>
            <a:lvl4pPr marL="1600200" indent="-228600">
              <a:defRPr sz="2000">
                <a:solidFill>
                  <a:schemeClr val="tx1"/>
                </a:solidFill>
                <a:latin typeface="HP001 4 hàng" pitchFamily="34" charset="0"/>
              </a:defRPr>
            </a:lvl4pPr>
            <a:lvl5pPr marL="2057400" indent="-228600">
              <a:defRPr sz="2000">
                <a:solidFill>
                  <a:schemeClr val="tx1"/>
                </a:solidFill>
                <a:latin typeface="HP001 4 hàng" pitchFamily="34" charset="0"/>
              </a:defRPr>
            </a:lvl5pPr>
            <a:lvl6pPr marL="2514600" indent="-228600" eaLnBrk="0" fontAlgn="base" hangingPunct="0">
              <a:spcBef>
                <a:spcPct val="0"/>
              </a:spcBef>
              <a:spcAft>
                <a:spcPct val="0"/>
              </a:spcAft>
              <a:defRPr sz="2000">
                <a:solidFill>
                  <a:schemeClr val="tx1"/>
                </a:solidFill>
                <a:latin typeface="HP001 4 hàng" pitchFamily="34" charset="0"/>
              </a:defRPr>
            </a:lvl6pPr>
            <a:lvl7pPr marL="2971800" indent="-228600" eaLnBrk="0" fontAlgn="base" hangingPunct="0">
              <a:spcBef>
                <a:spcPct val="0"/>
              </a:spcBef>
              <a:spcAft>
                <a:spcPct val="0"/>
              </a:spcAft>
              <a:defRPr sz="2000">
                <a:solidFill>
                  <a:schemeClr val="tx1"/>
                </a:solidFill>
                <a:latin typeface="HP001 4 hàng" pitchFamily="34" charset="0"/>
              </a:defRPr>
            </a:lvl7pPr>
            <a:lvl8pPr marL="3429000" indent="-228600" eaLnBrk="0" fontAlgn="base" hangingPunct="0">
              <a:spcBef>
                <a:spcPct val="0"/>
              </a:spcBef>
              <a:spcAft>
                <a:spcPct val="0"/>
              </a:spcAft>
              <a:defRPr sz="2000">
                <a:solidFill>
                  <a:schemeClr val="tx1"/>
                </a:solidFill>
                <a:latin typeface="HP001 4 hàng" pitchFamily="34" charset="0"/>
              </a:defRPr>
            </a:lvl8pPr>
            <a:lvl9pPr marL="3886200" indent="-228600" eaLnBrk="0" fontAlgn="base" hangingPunct="0">
              <a:spcBef>
                <a:spcPct val="0"/>
              </a:spcBef>
              <a:spcAft>
                <a:spcPct val="0"/>
              </a:spcAft>
              <a:defRPr sz="2000">
                <a:solidFill>
                  <a:schemeClr val="tx1"/>
                </a:solidFill>
                <a:latin typeface="HP001 4 hàng" pitchFamily="34" charset="0"/>
              </a:defRPr>
            </a:lvl9pPr>
          </a:lstStyle>
          <a:p>
            <a:r>
              <a:rPr lang="vi-VN" b="1">
                <a:solidFill>
                  <a:srgbClr val="FF0000"/>
                </a:solidFill>
                <a:latin typeface="Times New Roman" pitchFamily="18" charset="0"/>
                <a:cs typeface="Times New Roman" pitchFamily="18" charset="0"/>
              </a:rPr>
              <a:t>Bán cầu Tây</a:t>
            </a:r>
            <a:endParaRPr lang="en-US" b="1">
              <a:solidFill>
                <a:srgbClr val="FF0000"/>
              </a:solidFill>
              <a:latin typeface="Times New Roman" pitchFamily="18" charset="0"/>
              <a:cs typeface="Times New Roman" pitchFamily="18" charset="0"/>
            </a:endParaRPr>
          </a:p>
        </p:txBody>
      </p:sp>
      <p:sp>
        <p:nvSpPr>
          <p:cNvPr id="3" name="TextBox 2"/>
          <p:cNvSpPr txBox="1"/>
          <p:nvPr/>
        </p:nvSpPr>
        <p:spPr>
          <a:xfrm>
            <a:off x="3652032" y="1828801"/>
            <a:ext cx="492443" cy="3530396"/>
          </a:xfrm>
          <a:prstGeom prst="rect">
            <a:avLst/>
          </a:prstGeom>
          <a:noFill/>
        </p:spPr>
        <p:txBody>
          <a:bodyPr vert="vert270">
            <a:spAutoFit/>
          </a:bodyPr>
          <a:lstStyle/>
          <a:p>
            <a:pPr>
              <a:defRPr/>
            </a:pPr>
            <a:r>
              <a:rPr lang="vi-VN" b="1" dirty="0">
                <a:solidFill>
                  <a:srgbClr val="FF0000"/>
                </a:solidFill>
                <a:latin typeface="Times New Roman" panose="02020603050405020304" pitchFamily="18" charset="0"/>
                <a:cs typeface="Times New Roman" panose="02020603050405020304" pitchFamily="18" charset="0"/>
              </a:rPr>
              <a:t>Đường phân chia hai bán cầu</a:t>
            </a:r>
            <a:endParaRPr lang="en-US" b="1" dirty="0">
              <a:solidFill>
                <a:srgbClr val="FF0000"/>
              </a:solidFill>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4144963" y="1184275"/>
            <a:ext cx="0" cy="52165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9203"/>
                                        </p:tgtEl>
                                        <p:attrNameLst>
                                          <p:attrName>style.visibility</p:attrName>
                                        </p:attrNameLst>
                                      </p:cBhvr>
                                      <p:to>
                                        <p:strVal val="visible"/>
                                      </p:to>
                                    </p:set>
                                    <p:animEffect transition="in" filter="diamond(in)">
                                      <p:cBhvr>
                                        <p:cTn id="7" dur="2000"/>
                                        <p:tgtEl>
                                          <p:spTgt spid="179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descr="05_Chau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4572000" cy="685800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83301" name="Freeform 5"/>
          <p:cNvSpPr>
            <a:spLocks/>
          </p:cNvSpPr>
          <p:nvPr/>
        </p:nvSpPr>
        <p:spPr bwMode="auto">
          <a:xfrm>
            <a:off x="760413" y="-63500"/>
            <a:ext cx="2603500" cy="3314700"/>
          </a:xfrm>
          <a:custGeom>
            <a:avLst/>
            <a:gdLst>
              <a:gd name="T0" fmla="*/ 2147483646 w 1704"/>
              <a:gd name="T1" fmla="*/ 2147483646 h 2048"/>
              <a:gd name="T2" fmla="*/ 2147483646 w 1704"/>
              <a:gd name="T3" fmla="*/ 2147483646 h 2048"/>
              <a:gd name="T4" fmla="*/ 2147483646 w 1704"/>
              <a:gd name="T5" fmla="*/ 2147483646 h 2048"/>
              <a:gd name="T6" fmla="*/ 2147483646 w 1704"/>
              <a:gd name="T7" fmla="*/ 2147483646 h 2048"/>
              <a:gd name="T8" fmla="*/ 2147483646 w 1704"/>
              <a:gd name="T9" fmla="*/ 2147483646 h 2048"/>
              <a:gd name="T10" fmla="*/ 2147483646 w 1704"/>
              <a:gd name="T11" fmla="*/ 2147483646 h 2048"/>
              <a:gd name="T12" fmla="*/ 2147483646 w 1704"/>
              <a:gd name="T13" fmla="*/ 2147483646 h 2048"/>
              <a:gd name="T14" fmla="*/ 2147483646 w 1704"/>
              <a:gd name="T15" fmla="*/ 2147483646 h 2048"/>
              <a:gd name="T16" fmla="*/ 2147483646 w 1704"/>
              <a:gd name="T17" fmla="*/ 2147483646 h 2048"/>
              <a:gd name="T18" fmla="*/ 2147483646 w 1704"/>
              <a:gd name="T19" fmla="*/ 2147483646 h 2048"/>
              <a:gd name="T20" fmla="*/ 2147483646 w 1704"/>
              <a:gd name="T21" fmla="*/ 2147483646 h 2048"/>
              <a:gd name="T22" fmla="*/ 2147483646 w 1704"/>
              <a:gd name="T23" fmla="*/ 2147483646 h 2048"/>
              <a:gd name="T24" fmla="*/ 2147483646 w 1704"/>
              <a:gd name="T25" fmla="*/ 2147483646 h 2048"/>
              <a:gd name="T26" fmla="*/ 2147483646 w 1704"/>
              <a:gd name="T27" fmla="*/ 2147483646 h 2048"/>
              <a:gd name="T28" fmla="*/ 2147483646 w 1704"/>
              <a:gd name="T29" fmla="*/ 2147483646 h 2048"/>
              <a:gd name="T30" fmla="*/ 2147483646 w 1704"/>
              <a:gd name="T31" fmla="*/ 2147483646 h 2048"/>
              <a:gd name="T32" fmla="*/ 2147483646 w 1704"/>
              <a:gd name="T33" fmla="*/ 2147483646 h 2048"/>
              <a:gd name="T34" fmla="*/ 2147483646 w 1704"/>
              <a:gd name="T35" fmla="*/ 2147483646 h 2048"/>
              <a:gd name="T36" fmla="*/ 2147483646 w 1704"/>
              <a:gd name="T37" fmla="*/ 2147483646 h 2048"/>
              <a:gd name="T38" fmla="*/ 2147483646 w 1704"/>
              <a:gd name="T39" fmla="*/ 2147483646 h 2048"/>
              <a:gd name="T40" fmla="*/ 2147483646 w 1704"/>
              <a:gd name="T41" fmla="*/ 2147483646 h 2048"/>
              <a:gd name="T42" fmla="*/ 2147483646 w 1704"/>
              <a:gd name="T43" fmla="*/ 2147483646 h 2048"/>
              <a:gd name="T44" fmla="*/ 2147483646 w 1704"/>
              <a:gd name="T45" fmla="*/ 2147483646 h 2048"/>
              <a:gd name="T46" fmla="*/ 2147483646 w 1704"/>
              <a:gd name="T47" fmla="*/ 2147483646 h 2048"/>
              <a:gd name="T48" fmla="*/ 2147483646 w 1704"/>
              <a:gd name="T49" fmla="*/ 2147483646 h 2048"/>
              <a:gd name="T50" fmla="*/ 2147483646 w 1704"/>
              <a:gd name="T51" fmla="*/ 2147483646 h 2048"/>
              <a:gd name="T52" fmla="*/ 2147483646 w 1704"/>
              <a:gd name="T53" fmla="*/ 2147483646 h 2048"/>
              <a:gd name="T54" fmla="*/ 2147483646 w 1704"/>
              <a:gd name="T55" fmla="*/ 2147483646 h 2048"/>
              <a:gd name="T56" fmla="*/ 2147483646 w 1704"/>
              <a:gd name="T57" fmla="*/ 2147483646 h 2048"/>
              <a:gd name="T58" fmla="*/ 2147483646 w 1704"/>
              <a:gd name="T59" fmla="*/ 2147483646 h 2048"/>
              <a:gd name="T60" fmla="*/ 2147483646 w 1704"/>
              <a:gd name="T61" fmla="*/ 2147483646 h 2048"/>
              <a:gd name="T62" fmla="*/ 2147483646 w 1704"/>
              <a:gd name="T63" fmla="*/ 2147483646 h 2048"/>
              <a:gd name="T64" fmla="*/ 2147483646 w 1704"/>
              <a:gd name="T65" fmla="*/ 2147483646 h 2048"/>
              <a:gd name="T66" fmla="*/ 2147483646 w 1704"/>
              <a:gd name="T67" fmla="*/ 2147483646 h 2048"/>
              <a:gd name="T68" fmla="*/ 2147483646 w 1704"/>
              <a:gd name="T69" fmla="*/ 2147483646 h 2048"/>
              <a:gd name="T70" fmla="*/ 2147483646 w 1704"/>
              <a:gd name="T71" fmla="*/ 2147483646 h 2048"/>
              <a:gd name="T72" fmla="*/ 2147483646 w 1704"/>
              <a:gd name="T73" fmla="*/ 2147483646 h 2048"/>
              <a:gd name="T74" fmla="*/ 2147483646 w 1704"/>
              <a:gd name="T75" fmla="*/ 2147483646 h 2048"/>
              <a:gd name="T76" fmla="*/ 2147483646 w 1704"/>
              <a:gd name="T77" fmla="*/ 2147483646 h 2048"/>
              <a:gd name="T78" fmla="*/ 2147483646 w 1704"/>
              <a:gd name="T79" fmla="*/ 2147483646 h 2048"/>
              <a:gd name="T80" fmla="*/ 2147483646 w 1704"/>
              <a:gd name="T81" fmla="*/ 2147483646 h 2048"/>
              <a:gd name="T82" fmla="*/ 2147483646 w 1704"/>
              <a:gd name="T83" fmla="*/ 2147483646 h 2048"/>
              <a:gd name="T84" fmla="*/ 2147483646 w 1704"/>
              <a:gd name="T85" fmla="*/ 2147483646 h 2048"/>
              <a:gd name="T86" fmla="*/ 2147483646 w 1704"/>
              <a:gd name="T87" fmla="*/ 2147483646 h 2048"/>
              <a:gd name="T88" fmla="*/ 2147483646 w 1704"/>
              <a:gd name="T89" fmla="*/ 2147483646 h 2048"/>
              <a:gd name="T90" fmla="*/ 2147483646 w 1704"/>
              <a:gd name="T91" fmla="*/ 2147483646 h 20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704"/>
              <a:gd name="T139" fmla="*/ 0 h 2048"/>
              <a:gd name="T140" fmla="*/ 1704 w 1704"/>
              <a:gd name="T141" fmla="*/ 2048 h 20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704" h="2048">
                <a:moveTo>
                  <a:pt x="736" y="1944"/>
                </a:moveTo>
                <a:cubicBezTo>
                  <a:pt x="696" y="1956"/>
                  <a:pt x="656" y="1968"/>
                  <a:pt x="640" y="1944"/>
                </a:cubicBezTo>
                <a:cubicBezTo>
                  <a:pt x="624" y="1920"/>
                  <a:pt x="640" y="1832"/>
                  <a:pt x="640" y="1800"/>
                </a:cubicBezTo>
                <a:cubicBezTo>
                  <a:pt x="640" y="1768"/>
                  <a:pt x="624" y="1768"/>
                  <a:pt x="640" y="1752"/>
                </a:cubicBezTo>
                <a:cubicBezTo>
                  <a:pt x="656" y="1736"/>
                  <a:pt x="712" y="1712"/>
                  <a:pt x="736" y="1704"/>
                </a:cubicBezTo>
                <a:cubicBezTo>
                  <a:pt x="760" y="1696"/>
                  <a:pt x="768" y="1696"/>
                  <a:pt x="784" y="1704"/>
                </a:cubicBezTo>
                <a:cubicBezTo>
                  <a:pt x="800" y="1712"/>
                  <a:pt x="816" y="1752"/>
                  <a:pt x="832" y="1752"/>
                </a:cubicBezTo>
                <a:cubicBezTo>
                  <a:pt x="848" y="1752"/>
                  <a:pt x="864" y="1720"/>
                  <a:pt x="880" y="1704"/>
                </a:cubicBezTo>
                <a:cubicBezTo>
                  <a:pt x="896" y="1688"/>
                  <a:pt x="904" y="1656"/>
                  <a:pt x="928" y="1656"/>
                </a:cubicBezTo>
                <a:cubicBezTo>
                  <a:pt x="952" y="1656"/>
                  <a:pt x="1000" y="1696"/>
                  <a:pt x="1024" y="1704"/>
                </a:cubicBezTo>
                <a:cubicBezTo>
                  <a:pt x="1048" y="1712"/>
                  <a:pt x="1064" y="1688"/>
                  <a:pt x="1072" y="1704"/>
                </a:cubicBezTo>
                <a:cubicBezTo>
                  <a:pt x="1080" y="1720"/>
                  <a:pt x="1056" y="1784"/>
                  <a:pt x="1072" y="1800"/>
                </a:cubicBezTo>
                <a:cubicBezTo>
                  <a:pt x="1088" y="1816"/>
                  <a:pt x="1160" y="1816"/>
                  <a:pt x="1168" y="1800"/>
                </a:cubicBezTo>
                <a:cubicBezTo>
                  <a:pt x="1176" y="1784"/>
                  <a:pt x="1128" y="1728"/>
                  <a:pt x="1120" y="1704"/>
                </a:cubicBezTo>
                <a:cubicBezTo>
                  <a:pt x="1112" y="1680"/>
                  <a:pt x="1120" y="1672"/>
                  <a:pt x="1120" y="1656"/>
                </a:cubicBezTo>
                <a:cubicBezTo>
                  <a:pt x="1120" y="1640"/>
                  <a:pt x="1112" y="1616"/>
                  <a:pt x="1120" y="1608"/>
                </a:cubicBezTo>
                <a:cubicBezTo>
                  <a:pt x="1128" y="1600"/>
                  <a:pt x="1152" y="1624"/>
                  <a:pt x="1168" y="1608"/>
                </a:cubicBezTo>
                <a:cubicBezTo>
                  <a:pt x="1184" y="1592"/>
                  <a:pt x="1200" y="1544"/>
                  <a:pt x="1216" y="1512"/>
                </a:cubicBezTo>
                <a:cubicBezTo>
                  <a:pt x="1232" y="1480"/>
                  <a:pt x="1248" y="1440"/>
                  <a:pt x="1264" y="1416"/>
                </a:cubicBezTo>
                <a:cubicBezTo>
                  <a:pt x="1280" y="1392"/>
                  <a:pt x="1296" y="1384"/>
                  <a:pt x="1312" y="1368"/>
                </a:cubicBezTo>
                <a:cubicBezTo>
                  <a:pt x="1328" y="1352"/>
                  <a:pt x="1344" y="1336"/>
                  <a:pt x="1360" y="1320"/>
                </a:cubicBezTo>
                <a:cubicBezTo>
                  <a:pt x="1376" y="1304"/>
                  <a:pt x="1400" y="1288"/>
                  <a:pt x="1408" y="1272"/>
                </a:cubicBezTo>
                <a:cubicBezTo>
                  <a:pt x="1416" y="1256"/>
                  <a:pt x="1392" y="1232"/>
                  <a:pt x="1408" y="1224"/>
                </a:cubicBezTo>
                <a:cubicBezTo>
                  <a:pt x="1424" y="1216"/>
                  <a:pt x="1480" y="1232"/>
                  <a:pt x="1504" y="1224"/>
                </a:cubicBezTo>
                <a:cubicBezTo>
                  <a:pt x="1528" y="1216"/>
                  <a:pt x="1528" y="1192"/>
                  <a:pt x="1552" y="1176"/>
                </a:cubicBezTo>
                <a:cubicBezTo>
                  <a:pt x="1576" y="1160"/>
                  <a:pt x="1624" y="1144"/>
                  <a:pt x="1648" y="1128"/>
                </a:cubicBezTo>
                <a:cubicBezTo>
                  <a:pt x="1672" y="1112"/>
                  <a:pt x="1704" y="1112"/>
                  <a:pt x="1696" y="1080"/>
                </a:cubicBezTo>
                <a:cubicBezTo>
                  <a:pt x="1688" y="1048"/>
                  <a:pt x="1632" y="976"/>
                  <a:pt x="1600" y="936"/>
                </a:cubicBezTo>
                <a:cubicBezTo>
                  <a:pt x="1568" y="896"/>
                  <a:pt x="1536" y="864"/>
                  <a:pt x="1504" y="840"/>
                </a:cubicBezTo>
                <a:cubicBezTo>
                  <a:pt x="1472" y="816"/>
                  <a:pt x="1432" y="808"/>
                  <a:pt x="1408" y="792"/>
                </a:cubicBezTo>
                <a:cubicBezTo>
                  <a:pt x="1384" y="776"/>
                  <a:pt x="1376" y="744"/>
                  <a:pt x="1360" y="744"/>
                </a:cubicBezTo>
                <a:cubicBezTo>
                  <a:pt x="1344" y="744"/>
                  <a:pt x="1328" y="792"/>
                  <a:pt x="1312" y="792"/>
                </a:cubicBezTo>
                <a:cubicBezTo>
                  <a:pt x="1296" y="792"/>
                  <a:pt x="1280" y="760"/>
                  <a:pt x="1264" y="744"/>
                </a:cubicBezTo>
                <a:cubicBezTo>
                  <a:pt x="1248" y="728"/>
                  <a:pt x="1240" y="680"/>
                  <a:pt x="1216" y="696"/>
                </a:cubicBezTo>
                <a:cubicBezTo>
                  <a:pt x="1192" y="712"/>
                  <a:pt x="1128" y="816"/>
                  <a:pt x="1120" y="840"/>
                </a:cubicBezTo>
                <a:cubicBezTo>
                  <a:pt x="1112" y="864"/>
                  <a:pt x="1160" y="832"/>
                  <a:pt x="1168" y="840"/>
                </a:cubicBezTo>
                <a:cubicBezTo>
                  <a:pt x="1176" y="848"/>
                  <a:pt x="1176" y="864"/>
                  <a:pt x="1168" y="888"/>
                </a:cubicBezTo>
                <a:cubicBezTo>
                  <a:pt x="1160" y="912"/>
                  <a:pt x="1136" y="976"/>
                  <a:pt x="1120" y="984"/>
                </a:cubicBezTo>
                <a:cubicBezTo>
                  <a:pt x="1104" y="992"/>
                  <a:pt x="1088" y="960"/>
                  <a:pt x="1072" y="936"/>
                </a:cubicBezTo>
                <a:cubicBezTo>
                  <a:pt x="1056" y="912"/>
                  <a:pt x="1048" y="864"/>
                  <a:pt x="1024" y="840"/>
                </a:cubicBezTo>
                <a:cubicBezTo>
                  <a:pt x="1000" y="816"/>
                  <a:pt x="944" y="816"/>
                  <a:pt x="928" y="792"/>
                </a:cubicBezTo>
                <a:cubicBezTo>
                  <a:pt x="912" y="768"/>
                  <a:pt x="904" y="712"/>
                  <a:pt x="928" y="696"/>
                </a:cubicBezTo>
                <a:cubicBezTo>
                  <a:pt x="952" y="680"/>
                  <a:pt x="1032" y="704"/>
                  <a:pt x="1072" y="696"/>
                </a:cubicBezTo>
                <a:cubicBezTo>
                  <a:pt x="1112" y="688"/>
                  <a:pt x="1136" y="648"/>
                  <a:pt x="1168" y="648"/>
                </a:cubicBezTo>
                <a:cubicBezTo>
                  <a:pt x="1200" y="648"/>
                  <a:pt x="1240" y="688"/>
                  <a:pt x="1264" y="696"/>
                </a:cubicBezTo>
                <a:cubicBezTo>
                  <a:pt x="1288" y="704"/>
                  <a:pt x="1280" y="704"/>
                  <a:pt x="1312" y="696"/>
                </a:cubicBezTo>
                <a:cubicBezTo>
                  <a:pt x="1344" y="688"/>
                  <a:pt x="1400" y="648"/>
                  <a:pt x="1456" y="648"/>
                </a:cubicBezTo>
                <a:cubicBezTo>
                  <a:pt x="1512" y="648"/>
                  <a:pt x="1608" y="704"/>
                  <a:pt x="1648" y="696"/>
                </a:cubicBezTo>
                <a:cubicBezTo>
                  <a:pt x="1688" y="688"/>
                  <a:pt x="1696" y="648"/>
                  <a:pt x="1696" y="600"/>
                </a:cubicBezTo>
                <a:cubicBezTo>
                  <a:pt x="1696" y="552"/>
                  <a:pt x="1656" y="464"/>
                  <a:pt x="1648" y="408"/>
                </a:cubicBezTo>
                <a:cubicBezTo>
                  <a:pt x="1640" y="352"/>
                  <a:pt x="1656" y="304"/>
                  <a:pt x="1648" y="264"/>
                </a:cubicBezTo>
                <a:cubicBezTo>
                  <a:pt x="1640" y="224"/>
                  <a:pt x="1640" y="208"/>
                  <a:pt x="1600" y="168"/>
                </a:cubicBezTo>
                <a:cubicBezTo>
                  <a:pt x="1560" y="128"/>
                  <a:pt x="1456" y="48"/>
                  <a:pt x="1408" y="24"/>
                </a:cubicBezTo>
                <a:cubicBezTo>
                  <a:pt x="1360" y="0"/>
                  <a:pt x="1352" y="8"/>
                  <a:pt x="1312" y="24"/>
                </a:cubicBezTo>
                <a:cubicBezTo>
                  <a:pt x="1272" y="40"/>
                  <a:pt x="1208" y="104"/>
                  <a:pt x="1168" y="120"/>
                </a:cubicBezTo>
                <a:cubicBezTo>
                  <a:pt x="1128" y="136"/>
                  <a:pt x="1112" y="112"/>
                  <a:pt x="1072" y="120"/>
                </a:cubicBezTo>
                <a:cubicBezTo>
                  <a:pt x="1032" y="128"/>
                  <a:pt x="968" y="152"/>
                  <a:pt x="928" y="168"/>
                </a:cubicBezTo>
                <a:cubicBezTo>
                  <a:pt x="888" y="184"/>
                  <a:pt x="864" y="200"/>
                  <a:pt x="832" y="216"/>
                </a:cubicBezTo>
                <a:cubicBezTo>
                  <a:pt x="800" y="232"/>
                  <a:pt x="760" y="248"/>
                  <a:pt x="736" y="264"/>
                </a:cubicBezTo>
                <a:cubicBezTo>
                  <a:pt x="712" y="280"/>
                  <a:pt x="704" y="312"/>
                  <a:pt x="688" y="312"/>
                </a:cubicBezTo>
                <a:cubicBezTo>
                  <a:pt x="672" y="312"/>
                  <a:pt x="656" y="288"/>
                  <a:pt x="640" y="264"/>
                </a:cubicBezTo>
                <a:cubicBezTo>
                  <a:pt x="624" y="240"/>
                  <a:pt x="600" y="200"/>
                  <a:pt x="592" y="168"/>
                </a:cubicBezTo>
                <a:cubicBezTo>
                  <a:pt x="584" y="136"/>
                  <a:pt x="608" y="96"/>
                  <a:pt x="592" y="72"/>
                </a:cubicBezTo>
                <a:cubicBezTo>
                  <a:pt x="576" y="48"/>
                  <a:pt x="552" y="16"/>
                  <a:pt x="496" y="24"/>
                </a:cubicBezTo>
                <a:cubicBezTo>
                  <a:pt x="440" y="32"/>
                  <a:pt x="304" y="112"/>
                  <a:pt x="256" y="120"/>
                </a:cubicBezTo>
                <a:cubicBezTo>
                  <a:pt x="208" y="128"/>
                  <a:pt x="232" y="64"/>
                  <a:pt x="208" y="72"/>
                </a:cubicBezTo>
                <a:cubicBezTo>
                  <a:pt x="184" y="80"/>
                  <a:pt x="128" y="144"/>
                  <a:pt x="112" y="168"/>
                </a:cubicBezTo>
                <a:cubicBezTo>
                  <a:pt x="96" y="192"/>
                  <a:pt x="112" y="192"/>
                  <a:pt x="112" y="216"/>
                </a:cubicBezTo>
                <a:cubicBezTo>
                  <a:pt x="112" y="240"/>
                  <a:pt x="120" y="304"/>
                  <a:pt x="112" y="312"/>
                </a:cubicBezTo>
                <a:cubicBezTo>
                  <a:pt x="104" y="320"/>
                  <a:pt x="80" y="264"/>
                  <a:pt x="64" y="264"/>
                </a:cubicBezTo>
                <a:cubicBezTo>
                  <a:pt x="48" y="264"/>
                  <a:pt x="0" y="296"/>
                  <a:pt x="16" y="312"/>
                </a:cubicBezTo>
                <a:cubicBezTo>
                  <a:pt x="32" y="328"/>
                  <a:pt x="120" y="344"/>
                  <a:pt x="160" y="360"/>
                </a:cubicBezTo>
                <a:cubicBezTo>
                  <a:pt x="200" y="376"/>
                  <a:pt x="232" y="376"/>
                  <a:pt x="256" y="408"/>
                </a:cubicBezTo>
                <a:cubicBezTo>
                  <a:pt x="280" y="440"/>
                  <a:pt x="296" y="504"/>
                  <a:pt x="304" y="552"/>
                </a:cubicBezTo>
                <a:cubicBezTo>
                  <a:pt x="312" y="600"/>
                  <a:pt x="304" y="656"/>
                  <a:pt x="304" y="696"/>
                </a:cubicBezTo>
                <a:cubicBezTo>
                  <a:pt x="304" y="736"/>
                  <a:pt x="312" y="760"/>
                  <a:pt x="304" y="792"/>
                </a:cubicBezTo>
                <a:cubicBezTo>
                  <a:pt x="296" y="824"/>
                  <a:pt x="264" y="864"/>
                  <a:pt x="256" y="888"/>
                </a:cubicBezTo>
                <a:cubicBezTo>
                  <a:pt x="248" y="912"/>
                  <a:pt x="264" y="912"/>
                  <a:pt x="256" y="936"/>
                </a:cubicBezTo>
                <a:cubicBezTo>
                  <a:pt x="248" y="960"/>
                  <a:pt x="224" y="1008"/>
                  <a:pt x="208" y="1032"/>
                </a:cubicBezTo>
                <a:cubicBezTo>
                  <a:pt x="192" y="1056"/>
                  <a:pt x="176" y="1048"/>
                  <a:pt x="160" y="1080"/>
                </a:cubicBezTo>
                <a:cubicBezTo>
                  <a:pt x="144" y="1112"/>
                  <a:pt x="120" y="1192"/>
                  <a:pt x="112" y="1224"/>
                </a:cubicBezTo>
                <a:cubicBezTo>
                  <a:pt x="104" y="1256"/>
                  <a:pt x="104" y="1248"/>
                  <a:pt x="112" y="1272"/>
                </a:cubicBezTo>
                <a:cubicBezTo>
                  <a:pt x="120" y="1296"/>
                  <a:pt x="144" y="1328"/>
                  <a:pt x="160" y="1368"/>
                </a:cubicBezTo>
                <a:cubicBezTo>
                  <a:pt x="176" y="1408"/>
                  <a:pt x="200" y="1472"/>
                  <a:pt x="208" y="1512"/>
                </a:cubicBezTo>
                <a:cubicBezTo>
                  <a:pt x="216" y="1552"/>
                  <a:pt x="208" y="1568"/>
                  <a:pt x="208" y="1608"/>
                </a:cubicBezTo>
                <a:cubicBezTo>
                  <a:pt x="208" y="1648"/>
                  <a:pt x="200" y="1712"/>
                  <a:pt x="208" y="1752"/>
                </a:cubicBezTo>
                <a:cubicBezTo>
                  <a:pt x="216" y="1792"/>
                  <a:pt x="232" y="1816"/>
                  <a:pt x="256" y="1848"/>
                </a:cubicBezTo>
                <a:cubicBezTo>
                  <a:pt x="280" y="1880"/>
                  <a:pt x="312" y="1920"/>
                  <a:pt x="352" y="1944"/>
                </a:cubicBezTo>
                <a:cubicBezTo>
                  <a:pt x="392" y="1968"/>
                  <a:pt x="464" y="1976"/>
                  <a:pt x="496" y="1992"/>
                </a:cubicBezTo>
                <a:cubicBezTo>
                  <a:pt x="528" y="2008"/>
                  <a:pt x="528" y="2032"/>
                  <a:pt x="544" y="2040"/>
                </a:cubicBezTo>
                <a:cubicBezTo>
                  <a:pt x="560" y="2048"/>
                  <a:pt x="568" y="2040"/>
                  <a:pt x="592" y="2040"/>
                </a:cubicBezTo>
                <a:cubicBezTo>
                  <a:pt x="616" y="2040"/>
                  <a:pt x="664" y="2048"/>
                  <a:pt x="688" y="2040"/>
                </a:cubicBezTo>
                <a:cubicBezTo>
                  <a:pt x="712" y="2032"/>
                  <a:pt x="724" y="2012"/>
                  <a:pt x="736" y="1992"/>
                </a:cubicBezTo>
              </a:path>
            </a:pathLst>
          </a:cu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bIns="137160" anchor="ctr"/>
          <a:lstStyle/>
          <a:p>
            <a:endParaRPr lang="en-US"/>
          </a:p>
        </p:txBody>
      </p:sp>
      <p:sp>
        <p:nvSpPr>
          <p:cNvPr id="183302" name="Freeform 6"/>
          <p:cNvSpPr>
            <a:spLocks/>
          </p:cNvSpPr>
          <p:nvPr/>
        </p:nvSpPr>
        <p:spPr bwMode="auto">
          <a:xfrm>
            <a:off x="1817688" y="3116263"/>
            <a:ext cx="784225" cy="698500"/>
          </a:xfrm>
          <a:custGeom>
            <a:avLst/>
            <a:gdLst>
              <a:gd name="T0" fmla="*/ 2147483646 w 536"/>
              <a:gd name="T1" fmla="*/ 2147483646 h 440"/>
              <a:gd name="T2" fmla="*/ 2147483646 w 536"/>
              <a:gd name="T3" fmla="*/ 2147483646 h 440"/>
              <a:gd name="T4" fmla="*/ 2147483646 w 536"/>
              <a:gd name="T5" fmla="*/ 0 h 440"/>
              <a:gd name="T6" fmla="*/ 2147483646 w 536"/>
              <a:gd name="T7" fmla="*/ 2147483646 h 440"/>
              <a:gd name="T8" fmla="*/ 2147483646 w 536"/>
              <a:gd name="T9" fmla="*/ 2147483646 h 440"/>
              <a:gd name="T10" fmla="*/ 2147483646 w 536"/>
              <a:gd name="T11" fmla="*/ 2147483646 h 440"/>
              <a:gd name="T12" fmla="*/ 2147483646 w 536"/>
              <a:gd name="T13" fmla="*/ 2147483646 h 440"/>
              <a:gd name="T14" fmla="*/ 2147483646 w 536"/>
              <a:gd name="T15" fmla="*/ 2147483646 h 440"/>
              <a:gd name="T16" fmla="*/ 2147483646 w 536"/>
              <a:gd name="T17" fmla="*/ 2147483646 h 440"/>
              <a:gd name="T18" fmla="*/ 2147483646 w 536"/>
              <a:gd name="T19" fmla="*/ 2147483646 h 440"/>
              <a:gd name="T20" fmla="*/ 2147483646 w 536"/>
              <a:gd name="T21" fmla="*/ 2147483646 h 440"/>
              <a:gd name="T22" fmla="*/ 2147483646 w 536"/>
              <a:gd name="T23" fmla="*/ 2147483646 h 440"/>
              <a:gd name="T24" fmla="*/ 2147483646 w 536"/>
              <a:gd name="T25" fmla="*/ 2147483646 h 440"/>
              <a:gd name="T26" fmla="*/ 2147483646 w 536"/>
              <a:gd name="T27" fmla="*/ 2147483646 h 440"/>
              <a:gd name="T28" fmla="*/ 2147483646 w 536"/>
              <a:gd name="T29" fmla="*/ 2147483646 h 440"/>
              <a:gd name="T30" fmla="*/ 2147483646 w 536"/>
              <a:gd name="T31" fmla="*/ 2147483646 h 440"/>
              <a:gd name="T32" fmla="*/ 2147483646 w 536"/>
              <a:gd name="T33" fmla="*/ 2147483646 h 440"/>
              <a:gd name="T34" fmla="*/ 2147483646 w 536"/>
              <a:gd name="T35" fmla="*/ 2147483646 h 440"/>
              <a:gd name="T36" fmla="*/ 2147483646 w 536"/>
              <a:gd name="T37" fmla="*/ 2147483646 h 440"/>
              <a:gd name="T38" fmla="*/ 2147483646 w 536"/>
              <a:gd name="T39" fmla="*/ 2147483646 h 440"/>
              <a:gd name="T40" fmla="*/ 2147483646 w 536"/>
              <a:gd name="T41" fmla="*/ 2147483646 h 440"/>
              <a:gd name="T42" fmla="*/ 2147483646 w 536"/>
              <a:gd name="T43" fmla="*/ 2147483646 h 440"/>
              <a:gd name="T44" fmla="*/ 2147483646 w 536"/>
              <a:gd name="T45" fmla="*/ 2147483646 h 440"/>
              <a:gd name="T46" fmla="*/ 2147483646 w 536"/>
              <a:gd name="T47" fmla="*/ 2147483646 h 4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36"/>
              <a:gd name="T73" fmla="*/ 0 h 440"/>
              <a:gd name="T74" fmla="*/ 536 w 536"/>
              <a:gd name="T75" fmla="*/ 440 h 4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36" h="440">
                <a:moveTo>
                  <a:pt x="8" y="48"/>
                </a:moveTo>
                <a:cubicBezTo>
                  <a:pt x="40" y="52"/>
                  <a:pt x="72" y="56"/>
                  <a:pt x="104" y="48"/>
                </a:cubicBezTo>
                <a:cubicBezTo>
                  <a:pt x="136" y="40"/>
                  <a:pt x="184" y="0"/>
                  <a:pt x="200" y="0"/>
                </a:cubicBezTo>
                <a:cubicBezTo>
                  <a:pt x="216" y="0"/>
                  <a:pt x="200" y="24"/>
                  <a:pt x="200" y="48"/>
                </a:cubicBezTo>
                <a:cubicBezTo>
                  <a:pt x="200" y="72"/>
                  <a:pt x="200" y="120"/>
                  <a:pt x="200" y="144"/>
                </a:cubicBezTo>
                <a:cubicBezTo>
                  <a:pt x="200" y="168"/>
                  <a:pt x="184" y="184"/>
                  <a:pt x="200" y="192"/>
                </a:cubicBezTo>
                <a:cubicBezTo>
                  <a:pt x="216" y="200"/>
                  <a:pt x="280" y="184"/>
                  <a:pt x="296" y="192"/>
                </a:cubicBezTo>
                <a:cubicBezTo>
                  <a:pt x="312" y="200"/>
                  <a:pt x="296" y="224"/>
                  <a:pt x="296" y="240"/>
                </a:cubicBezTo>
                <a:cubicBezTo>
                  <a:pt x="296" y="256"/>
                  <a:pt x="288" y="272"/>
                  <a:pt x="296" y="288"/>
                </a:cubicBezTo>
                <a:cubicBezTo>
                  <a:pt x="304" y="304"/>
                  <a:pt x="328" y="328"/>
                  <a:pt x="344" y="336"/>
                </a:cubicBezTo>
                <a:cubicBezTo>
                  <a:pt x="360" y="344"/>
                  <a:pt x="368" y="336"/>
                  <a:pt x="392" y="336"/>
                </a:cubicBezTo>
                <a:cubicBezTo>
                  <a:pt x="416" y="336"/>
                  <a:pt x="464" y="328"/>
                  <a:pt x="488" y="336"/>
                </a:cubicBezTo>
                <a:cubicBezTo>
                  <a:pt x="512" y="344"/>
                  <a:pt x="536" y="368"/>
                  <a:pt x="536" y="384"/>
                </a:cubicBezTo>
                <a:cubicBezTo>
                  <a:pt x="536" y="400"/>
                  <a:pt x="504" y="424"/>
                  <a:pt x="488" y="432"/>
                </a:cubicBezTo>
                <a:cubicBezTo>
                  <a:pt x="472" y="440"/>
                  <a:pt x="464" y="432"/>
                  <a:pt x="440" y="432"/>
                </a:cubicBezTo>
                <a:cubicBezTo>
                  <a:pt x="416" y="432"/>
                  <a:pt x="376" y="440"/>
                  <a:pt x="344" y="432"/>
                </a:cubicBezTo>
                <a:cubicBezTo>
                  <a:pt x="312" y="424"/>
                  <a:pt x="272" y="400"/>
                  <a:pt x="248" y="384"/>
                </a:cubicBezTo>
                <a:cubicBezTo>
                  <a:pt x="224" y="368"/>
                  <a:pt x="208" y="352"/>
                  <a:pt x="200" y="336"/>
                </a:cubicBezTo>
                <a:cubicBezTo>
                  <a:pt x="192" y="320"/>
                  <a:pt x="216" y="304"/>
                  <a:pt x="200" y="288"/>
                </a:cubicBezTo>
                <a:cubicBezTo>
                  <a:pt x="184" y="272"/>
                  <a:pt x="128" y="256"/>
                  <a:pt x="104" y="240"/>
                </a:cubicBezTo>
                <a:cubicBezTo>
                  <a:pt x="80" y="224"/>
                  <a:pt x="72" y="208"/>
                  <a:pt x="56" y="192"/>
                </a:cubicBezTo>
                <a:cubicBezTo>
                  <a:pt x="40" y="176"/>
                  <a:pt x="16" y="160"/>
                  <a:pt x="8" y="144"/>
                </a:cubicBezTo>
                <a:cubicBezTo>
                  <a:pt x="0" y="128"/>
                  <a:pt x="0" y="112"/>
                  <a:pt x="8" y="96"/>
                </a:cubicBezTo>
                <a:cubicBezTo>
                  <a:pt x="16" y="80"/>
                  <a:pt x="48" y="56"/>
                  <a:pt x="56" y="48"/>
                </a:cubicBezTo>
              </a:path>
            </a:pathLst>
          </a:custGeom>
          <a:noFill/>
          <a:ln w="57150">
            <a:solidFill>
              <a:srgbClr val="0000CC"/>
            </a:solidFill>
            <a:round/>
            <a:headEnd/>
            <a:tailEnd/>
          </a:ln>
          <a:extLst>
            <a:ext uri="{909E8E84-426E-40DD-AFC4-6F175D3DCCD1}">
              <a14:hiddenFill xmlns:a14="http://schemas.microsoft.com/office/drawing/2010/main">
                <a:solidFill>
                  <a:srgbClr val="FFFFFF"/>
                </a:solidFill>
              </a14:hiddenFill>
            </a:ext>
          </a:extLst>
        </p:spPr>
        <p:txBody>
          <a:bodyPr bIns="137160" anchor="ctr"/>
          <a:lstStyle/>
          <a:p>
            <a:endParaRPr lang="en-US"/>
          </a:p>
        </p:txBody>
      </p:sp>
      <p:sp>
        <p:nvSpPr>
          <p:cNvPr id="183303" name="Freeform 7"/>
          <p:cNvSpPr>
            <a:spLocks/>
          </p:cNvSpPr>
          <p:nvPr/>
        </p:nvSpPr>
        <p:spPr bwMode="auto">
          <a:xfrm>
            <a:off x="2544763" y="3552825"/>
            <a:ext cx="2085975" cy="3238500"/>
          </a:xfrm>
          <a:custGeom>
            <a:avLst/>
            <a:gdLst>
              <a:gd name="T0" fmla="*/ 2147483646 w 1424"/>
              <a:gd name="T1" fmla="*/ 2147483646 h 2024"/>
              <a:gd name="T2" fmla="*/ 2147483646 w 1424"/>
              <a:gd name="T3" fmla="*/ 2147483646 h 2024"/>
              <a:gd name="T4" fmla="*/ 2147483646 w 1424"/>
              <a:gd name="T5" fmla="*/ 2147483646 h 2024"/>
              <a:gd name="T6" fmla="*/ 2147483646 w 1424"/>
              <a:gd name="T7" fmla="*/ 2147483646 h 2024"/>
              <a:gd name="T8" fmla="*/ 2147483646 w 1424"/>
              <a:gd name="T9" fmla="*/ 2147483646 h 2024"/>
              <a:gd name="T10" fmla="*/ 2147483646 w 1424"/>
              <a:gd name="T11" fmla="*/ 2147483646 h 2024"/>
              <a:gd name="T12" fmla="*/ 2147483646 w 1424"/>
              <a:gd name="T13" fmla="*/ 2147483646 h 2024"/>
              <a:gd name="T14" fmla="*/ 2147483646 w 1424"/>
              <a:gd name="T15" fmla="*/ 2147483646 h 2024"/>
              <a:gd name="T16" fmla="*/ 2147483646 w 1424"/>
              <a:gd name="T17" fmla="*/ 2147483646 h 2024"/>
              <a:gd name="T18" fmla="*/ 2147483646 w 1424"/>
              <a:gd name="T19" fmla="*/ 2147483646 h 2024"/>
              <a:gd name="T20" fmla="*/ 2147483646 w 1424"/>
              <a:gd name="T21" fmla="*/ 2147483646 h 2024"/>
              <a:gd name="T22" fmla="*/ 2147483646 w 1424"/>
              <a:gd name="T23" fmla="*/ 2147483646 h 2024"/>
              <a:gd name="T24" fmla="*/ 2147483646 w 1424"/>
              <a:gd name="T25" fmla="*/ 2147483646 h 2024"/>
              <a:gd name="T26" fmla="*/ 2147483646 w 1424"/>
              <a:gd name="T27" fmla="*/ 2147483646 h 2024"/>
              <a:gd name="T28" fmla="*/ 2147483646 w 1424"/>
              <a:gd name="T29" fmla="*/ 2147483646 h 2024"/>
              <a:gd name="T30" fmla="*/ 2147483646 w 1424"/>
              <a:gd name="T31" fmla="*/ 2147483646 h 2024"/>
              <a:gd name="T32" fmla="*/ 2147483646 w 1424"/>
              <a:gd name="T33" fmla="*/ 2147483646 h 2024"/>
              <a:gd name="T34" fmla="*/ 2147483646 w 1424"/>
              <a:gd name="T35" fmla="*/ 2147483646 h 2024"/>
              <a:gd name="T36" fmla="*/ 2147483646 w 1424"/>
              <a:gd name="T37" fmla="*/ 2147483646 h 2024"/>
              <a:gd name="T38" fmla="*/ 2147483646 w 1424"/>
              <a:gd name="T39" fmla="*/ 2147483646 h 2024"/>
              <a:gd name="T40" fmla="*/ 2147483646 w 1424"/>
              <a:gd name="T41" fmla="*/ 2147483646 h 2024"/>
              <a:gd name="T42" fmla="*/ 2147483646 w 1424"/>
              <a:gd name="T43" fmla="*/ 2147483646 h 2024"/>
              <a:gd name="T44" fmla="*/ 2147483646 w 1424"/>
              <a:gd name="T45" fmla="*/ 2147483646 h 2024"/>
              <a:gd name="T46" fmla="*/ 2147483646 w 1424"/>
              <a:gd name="T47" fmla="*/ 2147483646 h 2024"/>
              <a:gd name="T48" fmla="*/ 2147483646 w 1424"/>
              <a:gd name="T49" fmla="*/ 2147483646 h 2024"/>
              <a:gd name="T50" fmla="*/ 2147483646 w 1424"/>
              <a:gd name="T51" fmla="*/ 2147483646 h 2024"/>
              <a:gd name="T52" fmla="*/ 2147483646 w 1424"/>
              <a:gd name="T53" fmla="*/ 2147483646 h 2024"/>
              <a:gd name="T54" fmla="*/ 2147483646 w 1424"/>
              <a:gd name="T55" fmla="*/ 2147483646 h 2024"/>
              <a:gd name="T56" fmla="*/ 2147483646 w 1424"/>
              <a:gd name="T57" fmla="*/ 2147483646 h 2024"/>
              <a:gd name="T58" fmla="*/ 2147483646 w 1424"/>
              <a:gd name="T59" fmla="*/ 2147483646 h 2024"/>
              <a:gd name="T60" fmla="*/ 2147483646 w 1424"/>
              <a:gd name="T61" fmla="*/ 2147483646 h 2024"/>
              <a:gd name="T62" fmla="*/ 2147483646 w 1424"/>
              <a:gd name="T63" fmla="*/ 2147483646 h 2024"/>
              <a:gd name="T64" fmla="*/ 2147483646 w 1424"/>
              <a:gd name="T65" fmla="*/ 2147483646 h 2024"/>
              <a:gd name="T66" fmla="*/ 2147483646 w 1424"/>
              <a:gd name="T67" fmla="*/ 2147483646 h 2024"/>
              <a:gd name="T68" fmla="*/ 2147483646 w 1424"/>
              <a:gd name="T69" fmla="*/ 2147483646 h 2024"/>
              <a:gd name="T70" fmla="*/ 2147483646 w 1424"/>
              <a:gd name="T71" fmla="*/ 2147483646 h 20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24"/>
              <a:gd name="T109" fmla="*/ 0 h 2024"/>
              <a:gd name="T110" fmla="*/ 1424 w 1424"/>
              <a:gd name="T111" fmla="*/ 2024 h 20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24" h="2024">
                <a:moveTo>
                  <a:pt x="160" y="56"/>
                </a:moveTo>
                <a:cubicBezTo>
                  <a:pt x="184" y="48"/>
                  <a:pt x="232" y="16"/>
                  <a:pt x="256" y="8"/>
                </a:cubicBezTo>
                <a:cubicBezTo>
                  <a:pt x="280" y="0"/>
                  <a:pt x="272" y="0"/>
                  <a:pt x="304" y="8"/>
                </a:cubicBezTo>
                <a:cubicBezTo>
                  <a:pt x="336" y="16"/>
                  <a:pt x="416" y="48"/>
                  <a:pt x="448" y="56"/>
                </a:cubicBezTo>
                <a:cubicBezTo>
                  <a:pt x="480" y="64"/>
                  <a:pt x="480" y="64"/>
                  <a:pt x="496" y="56"/>
                </a:cubicBezTo>
                <a:cubicBezTo>
                  <a:pt x="512" y="48"/>
                  <a:pt x="528" y="8"/>
                  <a:pt x="544" y="8"/>
                </a:cubicBezTo>
                <a:cubicBezTo>
                  <a:pt x="560" y="8"/>
                  <a:pt x="576" y="40"/>
                  <a:pt x="592" y="56"/>
                </a:cubicBezTo>
                <a:cubicBezTo>
                  <a:pt x="608" y="72"/>
                  <a:pt x="624" y="88"/>
                  <a:pt x="640" y="104"/>
                </a:cubicBezTo>
                <a:cubicBezTo>
                  <a:pt x="656" y="120"/>
                  <a:pt x="656" y="144"/>
                  <a:pt x="688" y="152"/>
                </a:cubicBezTo>
                <a:cubicBezTo>
                  <a:pt x="720" y="160"/>
                  <a:pt x="800" y="144"/>
                  <a:pt x="832" y="152"/>
                </a:cubicBezTo>
                <a:cubicBezTo>
                  <a:pt x="864" y="160"/>
                  <a:pt x="864" y="192"/>
                  <a:pt x="880" y="200"/>
                </a:cubicBezTo>
                <a:cubicBezTo>
                  <a:pt x="896" y="208"/>
                  <a:pt x="920" y="192"/>
                  <a:pt x="928" y="200"/>
                </a:cubicBezTo>
                <a:cubicBezTo>
                  <a:pt x="936" y="208"/>
                  <a:pt x="920" y="232"/>
                  <a:pt x="928" y="248"/>
                </a:cubicBezTo>
                <a:cubicBezTo>
                  <a:pt x="936" y="264"/>
                  <a:pt x="960" y="280"/>
                  <a:pt x="976" y="296"/>
                </a:cubicBezTo>
                <a:cubicBezTo>
                  <a:pt x="992" y="312"/>
                  <a:pt x="1000" y="336"/>
                  <a:pt x="1024" y="344"/>
                </a:cubicBezTo>
                <a:cubicBezTo>
                  <a:pt x="1048" y="352"/>
                  <a:pt x="1088" y="344"/>
                  <a:pt x="1120" y="344"/>
                </a:cubicBezTo>
                <a:cubicBezTo>
                  <a:pt x="1152" y="344"/>
                  <a:pt x="1184" y="336"/>
                  <a:pt x="1216" y="344"/>
                </a:cubicBezTo>
                <a:cubicBezTo>
                  <a:pt x="1248" y="352"/>
                  <a:pt x="1288" y="384"/>
                  <a:pt x="1312" y="392"/>
                </a:cubicBezTo>
                <a:cubicBezTo>
                  <a:pt x="1336" y="400"/>
                  <a:pt x="1344" y="384"/>
                  <a:pt x="1360" y="392"/>
                </a:cubicBezTo>
                <a:cubicBezTo>
                  <a:pt x="1376" y="400"/>
                  <a:pt x="1400" y="416"/>
                  <a:pt x="1408" y="440"/>
                </a:cubicBezTo>
                <a:cubicBezTo>
                  <a:pt x="1416" y="464"/>
                  <a:pt x="1408" y="512"/>
                  <a:pt x="1408" y="536"/>
                </a:cubicBezTo>
                <a:cubicBezTo>
                  <a:pt x="1408" y="560"/>
                  <a:pt x="1424" y="560"/>
                  <a:pt x="1408" y="584"/>
                </a:cubicBezTo>
                <a:cubicBezTo>
                  <a:pt x="1392" y="608"/>
                  <a:pt x="1328" y="656"/>
                  <a:pt x="1312" y="680"/>
                </a:cubicBezTo>
                <a:cubicBezTo>
                  <a:pt x="1296" y="704"/>
                  <a:pt x="1320" y="712"/>
                  <a:pt x="1312" y="728"/>
                </a:cubicBezTo>
                <a:cubicBezTo>
                  <a:pt x="1304" y="744"/>
                  <a:pt x="1272" y="744"/>
                  <a:pt x="1264" y="776"/>
                </a:cubicBezTo>
                <a:cubicBezTo>
                  <a:pt x="1256" y="808"/>
                  <a:pt x="1272" y="888"/>
                  <a:pt x="1264" y="920"/>
                </a:cubicBezTo>
                <a:cubicBezTo>
                  <a:pt x="1256" y="952"/>
                  <a:pt x="1232" y="952"/>
                  <a:pt x="1216" y="968"/>
                </a:cubicBezTo>
                <a:cubicBezTo>
                  <a:pt x="1200" y="984"/>
                  <a:pt x="1192" y="1000"/>
                  <a:pt x="1168" y="1016"/>
                </a:cubicBezTo>
                <a:cubicBezTo>
                  <a:pt x="1144" y="1032"/>
                  <a:pt x="1096" y="1056"/>
                  <a:pt x="1072" y="1064"/>
                </a:cubicBezTo>
                <a:cubicBezTo>
                  <a:pt x="1048" y="1072"/>
                  <a:pt x="1040" y="1056"/>
                  <a:pt x="1024" y="1064"/>
                </a:cubicBezTo>
                <a:cubicBezTo>
                  <a:pt x="1008" y="1072"/>
                  <a:pt x="992" y="1088"/>
                  <a:pt x="976" y="1112"/>
                </a:cubicBezTo>
                <a:cubicBezTo>
                  <a:pt x="960" y="1136"/>
                  <a:pt x="944" y="1184"/>
                  <a:pt x="928" y="1208"/>
                </a:cubicBezTo>
                <a:cubicBezTo>
                  <a:pt x="912" y="1232"/>
                  <a:pt x="904" y="1232"/>
                  <a:pt x="880" y="1256"/>
                </a:cubicBezTo>
                <a:cubicBezTo>
                  <a:pt x="856" y="1280"/>
                  <a:pt x="808" y="1328"/>
                  <a:pt x="784" y="1352"/>
                </a:cubicBezTo>
                <a:cubicBezTo>
                  <a:pt x="760" y="1376"/>
                  <a:pt x="760" y="1392"/>
                  <a:pt x="736" y="1400"/>
                </a:cubicBezTo>
                <a:cubicBezTo>
                  <a:pt x="712" y="1408"/>
                  <a:pt x="656" y="1384"/>
                  <a:pt x="640" y="1400"/>
                </a:cubicBezTo>
                <a:cubicBezTo>
                  <a:pt x="624" y="1416"/>
                  <a:pt x="648" y="1472"/>
                  <a:pt x="640" y="1496"/>
                </a:cubicBezTo>
                <a:cubicBezTo>
                  <a:pt x="632" y="1520"/>
                  <a:pt x="608" y="1536"/>
                  <a:pt x="592" y="1544"/>
                </a:cubicBezTo>
                <a:cubicBezTo>
                  <a:pt x="576" y="1552"/>
                  <a:pt x="568" y="1536"/>
                  <a:pt x="544" y="1544"/>
                </a:cubicBezTo>
                <a:cubicBezTo>
                  <a:pt x="520" y="1552"/>
                  <a:pt x="472" y="1576"/>
                  <a:pt x="448" y="1592"/>
                </a:cubicBezTo>
                <a:cubicBezTo>
                  <a:pt x="424" y="1608"/>
                  <a:pt x="408" y="1624"/>
                  <a:pt x="400" y="1640"/>
                </a:cubicBezTo>
                <a:cubicBezTo>
                  <a:pt x="392" y="1656"/>
                  <a:pt x="408" y="1672"/>
                  <a:pt x="400" y="1688"/>
                </a:cubicBezTo>
                <a:cubicBezTo>
                  <a:pt x="392" y="1704"/>
                  <a:pt x="368" y="1720"/>
                  <a:pt x="352" y="1736"/>
                </a:cubicBezTo>
                <a:cubicBezTo>
                  <a:pt x="336" y="1752"/>
                  <a:pt x="320" y="1768"/>
                  <a:pt x="304" y="1784"/>
                </a:cubicBezTo>
                <a:cubicBezTo>
                  <a:pt x="288" y="1800"/>
                  <a:pt x="264" y="1808"/>
                  <a:pt x="256" y="1832"/>
                </a:cubicBezTo>
                <a:cubicBezTo>
                  <a:pt x="248" y="1856"/>
                  <a:pt x="256" y="1904"/>
                  <a:pt x="256" y="1928"/>
                </a:cubicBezTo>
                <a:cubicBezTo>
                  <a:pt x="256" y="1952"/>
                  <a:pt x="272" y="1960"/>
                  <a:pt x="256" y="1976"/>
                </a:cubicBezTo>
                <a:cubicBezTo>
                  <a:pt x="240" y="1992"/>
                  <a:pt x="176" y="2024"/>
                  <a:pt x="160" y="2024"/>
                </a:cubicBezTo>
                <a:cubicBezTo>
                  <a:pt x="144" y="2024"/>
                  <a:pt x="168" y="1992"/>
                  <a:pt x="160" y="1976"/>
                </a:cubicBezTo>
                <a:cubicBezTo>
                  <a:pt x="152" y="1960"/>
                  <a:pt x="120" y="1944"/>
                  <a:pt x="112" y="1928"/>
                </a:cubicBezTo>
                <a:cubicBezTo>
                  <a:pt x="104" y="1912"/>
                  <a:pt x="112" y="1912"/>
                  <a:pt x="112" y="1880"/>
                </a:cubicBezTo>
                <a:cubicBezTo>
                  <a:pt x="112" y="1848"/>
                  <a:pt x="104" y="1792"/>
                  <a:pt x="112" y="1736"/>
                </a:cubicBezTo>
                <a:cubicBezTo>
                  <a:pt x="120" y="1680"/>
                  <a:pt x="152" y="1584"/>
                  <a:pt x="160" y="1544"/>
                </a:cubicBezTo>
                <a:cubicBezTo>
                  <a:pt x="168" y="1504"/>
                  <a:pt x="152" y="1520"/>
                  <a:pt x="160" y="1496"/>
                </a:cubicBezTo>
                <a:cubicBezTo>
                  <a:pt x="168" y="1472"/>
                  <a:pt x="192" y="1432"/>
                  <a:pt x="208" y="1400"/>
                </a:cubicBezTo>
                <a:cubicBezTo>
                  <a:pt x="224" y="1368"/>
                  <a:pt x="248" y="1328"/>
                  <a:pt x="256" y="1304"/>
                </a:cubicBezTo>
                <a:cubicBezTo>
                  <a:pt x="264" y="1280"/>
                  <a:pt x="256" y="1280"/>
                  <a:pt x="256" y="1256"/>
                </a:cubicBezTo>
                <a:cubicBezTo>
                  <a:pt x="256" y="1232"/>
                  <a:pt x="256" y="1192"/>
                  <a:pt x="256" y="1160"/>
                </a:cubicBezTo>
                <a:cubicBezTo>
                  <a:pt x="256" y="1128"/>
                  <a:pt x="248" y="1088"/>
                  <a:pt x="256" y="1064"/>
                </a:cubicBezTo>
                <a:cubicBezTo>
                  <a:pt x="264" y="1040"/>
                  <a:pt x="304" y="1040"/>
                  <a:pt x="304" y="1016"/>
                </a:cubicBezTo>
                <a:cubicBezTo>
                  <a:pt x="304" y="992"/>
                  <a:pt x="272" y="944"/>
                  <a:pt x="256" y="920"/>
                </a:cubicBezTo>
                <a:cubicBezTo>
                  <a:pt x="240" y="896"/>
                  <a:pt x="232" y="888"/>
                  <a:pt x="208" y="872"/>
                </a:cubicBezTo>
                <a:cubicBezTo>
                  <a:pt x="184" y="856"/>
                  <a:pt x="136" y="840"/>
                  <a:pt x="112" y="824"/>
                </a:cubicBezTo>
                <a:cubicBezTo>
                  <a:pt x="88" y="808"/>
                  <a:pt x="80" y="808"/>
                  <a:pt x="64" y="776"/>
                </a:cubicBezTo>
                <a:cubicBezTo>
                  <a:pt x="48" y="744"/>
                  <a:pt x="24" y="664"/>
                  <a:pt x="16" y="632"/>
                </a:cubicBezTo>
                <a:cubicBezTo>
                  <a:pt x="8" y="600"/>
                  <a:pt x="16" y="608"/>
                  <a:pt x="16" y="584"/>
                </a:cubicBezTo>
                <a:cubicBezTo>
                  <a:pt x="16" y="560"/>
                  <a:pt x="16" y="528"/>
                  <a:pt x="16" y="488"/>
                </a:cubicBezTo>
                <a:cubicBezTo>
                  <a:pt x="16" y="448"/>
                  <a:pt x="16" y="384"/>
                  <a:pt x="16" y="344"/>
                </a:cubicBezTo>
                <a:cubicBezTo>
                  <a:pt x="16" y="304"/>
                  <a:pt x="0" y="272"/>
                  <a:pt x="16" y="248"/>
                </a:cubicBezTo>
                <a:cubicBezTo>
                  <a:pt x="32" y="224"/>
                  <a:pt x="96" y="216"/>
                  <a:pt x="112" y="200"/>
                </a:cubicBezTo>
                <a:cubicBezTo>
                  <a:pt x="128" y="184"/>
                  <a:pt x="112" y="176"/>
                  <a:pt x="112" y="152"/>
                </a:cubicBezTo>
                <a:cubicBezTo>
                  <a:pt x="112" y="128"/>
                  <a:pt x="104" y="72"/>
                  <a:pt x="112" y="56"/>
                </a:cubicBezTo>
                <a:cubicBezTo>
                  <a:pt x="120" y="40"/>
                  <a:pt x="136" y="64"/>
                  <a:pt x="160" y="56"/>
                </a:cubicBezTo>
                <a:close/>
              </a:path>
            </a:pathLst>
          </a:custGeom>
          <a:noFill/>
          <a:ln w="57150">
            <a:solidFill>
              <a:srgbClr val="006600"/>
            </a:solidFill>
            <a:round/>
            <a:headEnd/>
            <a:tailEnd/>
          </a:ln>
          <a:extLst>
            <a:ext uri="{909E8E84-426E-40DD-AFC4-6F175D3DCCD1}">
              <a14:hiddenFill xmlns:a14="http://schemas.microsoft.com/office/drawing/2010/main">
                <a:solidFill>
                  <a:srgbClr val="FFFFFF"/>
                </a:solidFill>
              </a14:hiddenFill>
            </a:ext>
          </a:extLst>
        </p:spPr>
        <p:txBody>
          <a:bodyPr bIns="137160" anchor="ctr"/>
          <a:lstStyle/>
          <a:p>
            <a:endParaRPr lang="en-US"/>
          </a:p>
        </p:txBody>
      </p:sp>
      <p:sp>
        <p:nvSpPr>
          <p:cNvPr id="183304" name="Text Box 8"/>
          <p:cNvSpPr txBox="1">
            <a:spLocks noChangeArrowheads="1"/>
          </p:cNvSpPr>
          <p:nvPr/>
        </p:nvSpPr>
        <p:spPr bwMode="auto">
          <a:xfrm>
            <a:off x="3446463" y="685800"/>
            <a:ext cx="98425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bIns="137160">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algn="ctr" eaLnBrk="1" hangingPunct="1">
              <a:spcBef>
                <a:spcPct val="50000"/>
              </a:spcBef>
            </a:pPr>
            <a:r>
              <a:rPr lang="en-US" altLang="en-US" sz="2800" b="1">
                <a:solidFill>
                  <a:srgbClr val="FF0000"/>
                </a:solidFill>
                <a:latin typeface="VNI-Times" pitchFamily="2" charset="0"/>
              </a:rPr>
              <a:t>BAÉC MÓ</a:t>
            </a:r>
          </a:p>
        </p:txBody>
      </p:sp>
      <p:sp>
        <p:nvSpPr>
          <p:cNvPr id="183305" name="Line 9"/>
          <p:cNvSpPr>
            <a:spLocks noChangeShapeType="1"/>
          </p:cNvSpPr>
          <p:nvPr/>
        </p:nvSpPr>
        <p:spPr bwMode="auto">
          <a:xfrm flipH="1">
            <a:off x="3124200" y="1112838"/>
            <a:ext cx="561975" cy="3810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bIns="137160" anchor="ctr"/>
          <a:lstStyle/>
          <a:p>
            <a:endParaRPr lang="en-US"/>
          </a:p>
        </p:txBody>
      </p:sp>
      <p:sp>
        <p:nvSpPr>
          <p:cNvPr id="183306" name="Text Box 10"/>
          <p:cNvSpPr txBox="1">
            <a:spLocks noChangeArrowheads="1"/>
          </p:cNvSpPr>
          <p:nvPr/>
        </p:nvSpPr>
        <p:spPr bwMode="auto">
          <a:xfrm>
            <a:off x="2884488" y="2576513"/>
            <a:ext cx="1476375"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bIns="137160">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algn="ctr" eaLnBrk="1" hangingPunct="1">
              <a:spcBef>
                <a:spcPct val="50000"/>
              </a:spcBef>
            </a:pPr>
            <a:r>
              <a:rPr lang="en-US" altLang="en-US" sz="2600" b="1">
                <a:solidFill>
                  <a:srgbClr val="0000CC"/>
                </a:solidFill>
                <a:latin typeface="VNI-Times" pitchFamily="2" charset="0"/>
              </a:rPr>
              <a:t>TRUNG MÓ</a:t>
            </a:r>
          </a:p>
        </p:txBody>
      </p:sp>
      <p:sp>
        <p:nvSpPr>
          <p:cNvPr id="183307" name="Line 11"/>
          <p:cNvSpPr>
            <a:spLocks noChangeShapeType="1"/>
          </p:cNvSpPr>
          <p:nvPr/>
        </p:nvSpPr>
        <p:spPr bwMode="auto">
          <a:xfrm flipH="1">
            <a:off x="2109788" y="2895600"/>
            <a:ext cx="774700" cy="533400"/>
          </a:xfrm>
          <a:prstGeom prst="line">
            <a:avLst/>
          </a:prstGeom>
          <a:noFill/>
          <a:ln w="57150">
            <a:solidFill>
              <a:srgbClr val="0000CC"/>
            </a:solidFill>
            <a:round/>
            <a:headEnd/>
            <a:tailEnd type="triangle" w="med" len="med"/>
          </a:ln>
          <a:extLst>
            <a:ext uri="{909E8E84-426E-40DD-AFC4-6F175D3DCCD1}">
              <a14:hiddenFill xmlns:a14="http://schemas.microsoft.com/office/drawing/2010/main">
                <a:noFill/>
              </a14:hiddenFill>
            </a:ext>
          </a:extLst>
        </p:spPr>
        <p:txBody>
          <a:bodyPr bIns="137160" anchor="ctr"/>
          <a:lstStyle/>
          <a:p>
            <a:endParaRPr lang="en-US"/>
          </a:p>
        </p:txBody>
      </p:sp>
      <p:sp>
        <p:nvSpPr>
          <p:cNvPr id="183308" name="Text Box 12"/>
          <p:cNvSpPr txBox="1">
            <a:spLocks noChangeArrowheads="1"/>
          </p:cNvSpPr>
          <p:nvPr/>
        </p:nvSpPr>
        <p:spPr bwMode="auto">
          <a:xfrm>
            <a:off x="3419475" y="5840413"/>
            <a:ext cx="14478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bIns="137160">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algn="ctr" eaLnBrk="1" hangingPunct="1">
              <a:spcBef>
                <a:spcPct val="50000"/>
              </a:spcBef>
            </a:pPr>
            <a:r>
              <a:rPr lang="en-US" altLang="en-US" sz="2800" b="1">
                <a:solidFill>
                  <a:srgbClr val="008000"/>
                </a:solidFill>
                <a:latin typeface="VNI-Times" pitchFamily="2" charset="0"/>
              </a:rPr>
              <a:t>NAM  MÓ</a:t>
            </a:r>
          </a:p>
        </p:txBody>
      </p:sp>
      <p:sp>
        <p:nvSpPr>
          <p:cNvPr id="183309" name="Line 13"/>
          <p:cNvSpPr>
            <a:spLocks noChangeShapeType="1"/>
          </p:cNvSpPr>
          <p:nvPr/>
        </p:nvSpPr>
        <p:spPr bwMode="auto">
          <a:xfrm flipH="1" flipV="1">
            <a:off x="3932238" y="5470525"/>
            <a:ext cx="422275" cy="533400"/>
          </a:xfrm>
          <a:prstGeom prst="line">
            <a:avLst/>
          </a:prstGeom>
          <a:noFill/>
          <a:ln w="57150">
            <a:solidFill>
              <a:srgbClr val="006600"/>
            </a:solidFill>
            <a:round/>
            <a:headEnd/>
            <a:tailEnd type="triangle" w="med" len="med"/>
          </a:ln>
          <a:extLst>
            <a:ext uri="{909E8E84-426E-40DD-AFC4-6F175D3DCCD1}">
              <a14:hiddenFill xmlns:a14="http://schemas.microsoft.com/office/drawing/2010/main">
                <a:noFill/>
              </a14:hiddenFill>
            </a:ext>
          </a:extLst>
        </p:spPr>
        <p:txBody>
          <a:bodyPr bIns="137160" anchor="ctr"/>
          <a:lstStyle/>
          <a:p>
            <a:endParaRPr lang="en-US"/>
          </a:p>
        </p:txBody>
      </p:sp>
      <p:sp>
        <p:nvSpPr>
          <p:cNvPr id="183310" name="Text Box 14"/>
          <p:cNvSpPr txBox="1">
            <a:spLocks noChangeArrowheads="1"/>
          </p:cNvSpPr>
          <p:nvPr/>
        </p:nvSpPr>
        <p:spPr bwMode="auto">
          <a:xfrm>
            <a:off x="5276850" y="457200"/>
            <a:ext cx="3627438" cy="741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algn="just" eaLnBrk="1" hangingPunct="1"/>
            <a:r>
              <a:rPr lang="en-US" altLang="en-US" sz="2800" b="1">
                <a:solidFill>
                  <a:srgbClr val="0000FF"/>
                </a:solidFill>
                <a:latin typeface="Times New Roman" pitchFamily="18" charset="0"/>
              </a:rPr>
              <a:t>    Châu Mĩ nằm ở bán cầu Tây, bao gồm Bắc Mĩ, Nam Mĩ, và dải đất hẹp Trung Mĩ. </a:t>
            </a:r>
          </a:p>
          <a:p>
            <a:pPr algn="just" eaLnBrk="1" hangingPunct="1"/>
            <a:r>
              <a:rPr lang="en-US" altLang="en-US" sz="2800" b="1">
                <a:solidFill>
                  <a:srgbClr val="0000FF"/>
                </a:solidFill>
                <a:latin typeface="Times New Roman" pitchFamily="18" charset="0"/>
              </a:rPr>
              <a:t>    Nơi</a:t>
            </a:r>
            <a:r>
              <a:rPr lang="vi-VN" altLang="en-US" sz="2800" b="1">
                <a:solidFill>
                  <a:srgbClr val="0000FF"/>
                </a:solidFill>
                <a:latin typeface="Times New Roman" pitchFamily="18" charset="0"/>
              </a:rPr>
              <a:t> </a:t>
            </a:r>
            <a:r>
              <a:rPr lang="en-US" altLang="en-US" sz="2800" b="1">
                <a:solidFill>
                  <a:srgbClr val="0000FF"/>
                </a:solidFill>
                <a:latin typeface="Times New Roman" pitchFamily="18" charset="0"/>
              </a:rPr>
              <a:t>hẹp</a:t>
            </a:r>
            <a:r>
              <a:rPr lang="vi-VN" altLang="en-US" sz="2800" b="1">
                <a:solidFill>
                  <a:srgbClr val="0000FF"/>
                </a:solidFill>
                <a:latin typeface="Times New Roman" pitchFamily="18" charset="0"/>
              </a:rPr>
              <a:t> </a:t>
            </a:r>
            <a:r>
              <a:rPr lang="en-US" altLang="en-US" sz="2800" b="1">
                <a:solidFill>
                  <a:srgbClr val="0000FF"/>
                </a:solidFill>
                <a:latin typeface="Times New Roman" pitchFamily="18" charset="0"/>
              </a:rPr>
              <a:t>nhất của châu Mĩ là eo đất Pa-na-ma rộng không đến 50km. </a:t>
            </a:r>
          </a:p>
          <a:p>
            <a:pPr algn="just" eaLnBrk="1" hangingPunct="1"/>
            <a:r>
              <a:rPr lang="en-US" altLang="en-US" sz="2800" b="1">
                <a:solidFill>
                  <a:srgbClr val="0000FF"/>
                </a:solidFill>
                <a:latin typeface="Times New Roman" pitchFamily="18" charset="0"/>
              </a:rPr>
              <a:t>     Kênh đào Pa-na-ma đã cắt qua eo đất này nối liền Thái Bình Dương và Đại Tây Dương.</a:t>
            </a:r>
          </a:p>
          <a:p>
            <a:pPr eaLnBrk="1" hangingPunct="1"/>
            <a:endParaRPr lang="en-US" altLang="en-US" sz="2800" b="1">
              <a:latin typeface="Times New Roman" pitchFamily="18" charset="0"/>
            </a:endParaRPr>
          </a:p>
          <a:p>
            <a:pPr eaLnBrk="1" hangingPunct="1">
              <a:spcBef>
                <a:spcPct val="50000"/>
              </a:spcBef>
            </a:pPr>
            <a:endParaRPr lang="en-US" altLang="en-US" sz="2800" b="1">
              <a:solidFill>
                <a:srgbClr val="0000FF"/>
              </a:solidFill>
              <a:latin typeface="Times New Roman" pitchFamily="18" charset="0"/>
            </a:endParaRPr>
          </a:p>
          <a:p>
            <a:pPr eaLnBrk="1" hangingPunct="1">
              <a:spcBef>
                <a:spcPct val="50000"/>
              </a:spcBef>
            </a:pPr>
            <a:endParaRPr lang="en-US" altLang="en-US" sz="28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83301"/>
                                        </p:tgtEl>
                                        <p:attrNameLst>
                                          <p:attrName>style.visibility</p:attrName>
                                        </p:attrNameLst>
                                      </p:cBhvr>
                                      <p:to>
                                        <p:strVal val="visible"/>
                                      </p:to>
                                    </p:set>
                                    <p:animEffect transition="in" filter="wheel(4)">
                                      <p:cBhvr>
                                        <p:cTn id="7" dur="2000"/>
                                        <p:tgtEl>
                                          <p:spTgt spid="183301"/>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83304"/>
                                        </p:tgtEl>
                                        <p:attrNameLst>
                                          <p:attrName>style.visibility</p:attrName>
                                        </p:attrNameLst>
                                      </p:cBhvr>
                                      <p:to>
                                        <p:strVal val="visible"/>
                                      </p:to>
                                    </p:set>
                                    <p:animEffect transition="in" filter="wheel(4)">
                                      <p:cBhvr>
                                        <p:cTn id="10" dur="2000"/>
                                        <p:tgtEl>
                                          <p:spTgt spid="183304"/>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183305"/>
                                        </p:tgtEl>
                                        <p:attrNameLst>
                                          <p:attrName>style.visibility</p:attrName>
                                        </p:attrNameLst>
                                      </p:cBhvr>
                                      <p:to>
                                        <p:strVal val="visible"/>
                                      </p:to>
                                    </p:set>
                                    <p:animEffect transition="in" filter="wheel(4)">
                                      <p:cBhvr>
                                        <p:cTn id="13" dur="2000"/>
                                        <p:tgtEl>
                                          <p:spTgt spid="18330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83302"/>
                                        </p:tgtEl>
                                        <p:attrNameLst>
                                          <p:attrName>style.visibility</p:attrName>
                                        </p:attrNameLst>
                                      </p:cBhvr>
                                      <p:to>
                                        <p:strVal val="visible"/>
                                      </p:to>
                                    </p:set>
                                    <p:animEffect transition="in" filter="wipe(down)">
                                      <p:cBhvr>
                                        <p:cTn id="18" dur="500"/>
                                        <p:tgtEl>
                                          <p:spTgt spid="18330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83307"/>
                                        </p:tgtEl>
                                        <p:attrNameLst>
                                          <p:attrName>style.visibility</p:attrName>
                                        </p:attrNameLst>
                                      </p:cBhvr>
                                      <p:to>
                                        <p:strVal val="visible"/>
                                      </p:to>
                                    </p:set>
                                    <p:animEffect transition="in" filter="wipe(down)">
                                      <p:cBhvr>
                                        <p:cTn id="21" dur="500"/>
                                        <p:tgtEl>
                                          <p:spTgt spid="18330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83306"/>
                                        </p:tgtEl>
                                        <p:attrNameLst>
                                          <p:attrName>style.visibility</p:attrName>
                                        </p:attrNameLst>
                                      </p:cBhvr>
                                      <p:to>
                                        <p:strVal val="visible"/>
                                      </p:to>
                                    </p:set>
                                    <p:animEffect transition="in" filter="wipe(down)">
                                      <p:cBhvr>
                                        <p:cTn id="24" dur="500"/>
                                        <p:tgtEl>
                                          <p:spTgt spid="18330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183303"/>
                                        </p:tgtEl>
                                        <p:attrNameLst>
                                          <p:attrName>style.visibility</p:attrName>
                                        </p:attrNameLst>
                                      </p:cBhvr>
                                      <p:to>
                                        <p:strVal val="visible"/>
                                      </p:to>
                                    </p:set>
                                    <p:animEffect transition="in" filter="wheel(4)">
                                      <p:cBhvr>
                                        <p:cTn id="29" dur="2000"/>
                                        <p:tgtEl>
                                          <p:spTgt spid="183303"/>
                                        </p:tgtEl>
                                      </p:cBhvr>
                                    </p:animEffect>
                                  </p:childTnLst>
                                </p:cTn>
                              </p:par>
                              <p:par>
                                <p:cTn id="30" presetID="21" presetClass="entr" presetSubtype="4" fill="hold" grpId="0" nodeType="withEffect">
                                  <p:stCondLst>
                                    <p:cond delay="0"/>
                                  </p:stCondLst>
                                  <p:childTnLst>
                                    <p:set>
                                      <p:cBhvr>
                                        <p:cTn id="31" dur="1" fill="hold">
                                          <p:stCondLst>
                                            <p:cond delay="0"/>
                                          </p:stCondLst>
                                        </p:cTn>
                                        <p:tgtEl>
                                          <p:spTgt spid="183309"/>
                                        </p:tgtEl>
                                        <p:attrNameLst>
                                          <p:attrName>style.visibility</p:attrName>
                                        </p:attrNameLst>
                                      </p:cBhvr>
                                      <p:to>
                                        <p:strVal val="visible"/>
                                      </p:to>
                                    </p:set>
                                    <p:animEffect transition="in" filter="wheel(4)">
                                      <p:cBhvr>
                                        <p:cTn id="32" dur="2000"/>
                                        <p:tgtEl>
                                          <p:spTgt spid="183309"/>
                                        </p:tgtEl>
                                      </p:cBhvr>
                                    </p:animEffect>
                                  </p:childTnLst>
                                </p:cTn>
                              </p:par>
                              <p:par>
                                <p:cTn id="33" presetID="21" presetClass="entr" presetSubtype="4" fill="hold" grpId="0" nodeType="withEffect">
                                  <p:stCondLst>
                                    <p:cond delay="0"/>
                                  </p:stCondLst>
                                  <p:childTnLst>
                                    <p:set>
                                      <p:cBhvr>
                                        <p:cTn id="34" dur="1" fill="hold">
                                          <p:stCondLst>
                                            <p:cond delay="0"/>
                                          </p:stCondLst>
                                        </p:cTn>
                                        <p:tgtEl>
                                          <p:spTgt spid="183308"/>
                                        </p:tgtEl>
                                        <p:attrNameLst>
                                          <p:attrName>style.visibility</p:attrName>
                                        </p:attrNameLst>
                                      </p:cBhvr>
                                      <p:to>
                                        <p:strVal val="visible"/>
                                      </p:to>
                                    </p:set>
                                    <p:animEffect transition="in" filter="wheel(4)">
                                      <p:cBhvr>
                                        <p:cTn id="35" dur="2000"/>
                                        <p:tgtEl>
                                          <p:spTgt spid="18330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183310"/>
                                        </p:tgtEl>
                                        <p:attrNameLst>
                                          <p:attrName>style.visibility</p:attrName>
                                        </p:attrNameLst>
                                      </p:cBhvr>
                                      <p:to>
                                        <p:strVal val="visible"/>
                                      </p:to>
                                    </p:set>
                                    <p:anim calcmode="lin" valueType="num">
                                      <p:cBhvr>
                                        <p:cTn id="40" dur="1000" fill="hold"/>
                                        <p:tgtEl>
                                          <p:spTgt spid="183310"/>
                                        </p:tgtEl>
                                        <p:attrNameLst>
                                          <p:attrName>ppt_x</p:attrName>
                                        </p:attrNameLst>
                                      </p:cBhvr>
                                      <p:tavLst>
                                        <p:tav tm="0">
                                          <p:val>
                                            <p:strVal val="#ppt_x-.2"/>
                                          </p:val>
                                        </p:tav>
                                        <p:tav tm="100000">
                                          <p:val>
                                            <p:strVal val="#ppt_x"/>
                                          </p:val>
                                        </p:tav>
                                      </p:tavLst>
                                    </p:anim>
                                    <p:anim calcmode="lin" valueType="num">
                                      <p:cBhvr>
                                        <p:cTn id="41" dur="1000" fill="hold"/>
                                        <p:tgtEl>
                                          <p:spTgt spid="183310"/>
                                        </p:tgtEl>
                                        <p:attrNameLst>
                                          <p:attrName>ppt_y</p:attrName>
                                        </p:attrNameLst>
                                      </p:cBhvr>
                                      <p:tavLst>
                                        <p:tav tm="0">
                                          <p:val>
                                            <p:strVal val="#ppt_y"/>
                                          </p:val>
                                        </p:tav>
                                        <p:tav tm="100000">
                                          <p:val>
                                            <p:strVal val="#ppt_y"/>
                                          </p:val>
                                        </p:tav>
                                      </p:tavLst>
                                    </p:anim>
                                    <p:animEffect transition="in" filter="wipe(right)" prLst="gradientSize: 0.1">
                                      <p:cBhvr>
                                        <p:cTn id="42" dur="1000"/>
                                        <p:tgtEl>
                                          <p:spTgt spid="183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1" grpId="0" animBg="1"/>
      <p:bldP spid="183302" grpId="0" animBg="1"/>
      <p:bldP spid="183303" grpId="0" animBg="1"/>
      <p:bldP spid="183304" grpId="0"/>
      <p:bldP spid="183305" grpId="0" animBg="1"/>
      <p:bldP spid="183306" grpId="0"/>
      <p:bldP spid="183307" grpId="0" animBg="1"/>
      <p:bldP spid="183308" grpId="0"/>
      <p:bldP spid="183309" grpId="0" animBg="1"/>
      <p:bldP spid="1833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fontAlgn="auto">
              <a:spcAft>
                <a:spcPts val="0"/>
              </a:spcAft>
              <a:defRPr/>
            </a:pPr>
            <a:endParaRPr lang="en-US" altLang="en-US"/>
          </a:p>
        </p:txBody>
      </p:sp>
      <p:pic>
        <p:nvPicPr>
          <p:cNvPr id="34819"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0163" y="0"/>
            <a:ext cx="9232901" cy="5105400"/>
          </a:xfrm>
        </p:spPr>
      </p:pic>
      <p:sp>
        <p:nvSpPr>
          <p:cNvPr id="34820" name="TextBox 4"/>
          <p:cNvSpPr txBox="1">
            <a:spLocks noChangeArrowheads="1"/>
          </p:cNvSpPr>
          <p:nvPr/>
        </p:nvSpPr>
        <p:spPr bwMode="auto">
          <a:xfrm>
            <a:off x="1447800" y="5149850"/>
            <a:ext cx="6896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r>
              <a:rPr lang="en-US" altLang="en-US" sz="2400">
                <a:latin typeface="HP001 4 hàng" pitchFamily="34" charset="0"/>
              </a:rPr>
              <a:t>Kênh đào Pa-na-ma thuộc Pa-na-ma dài 77 km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Picture1"/>
          <p:cNvPicPr>
            <a:picLocks noChangeAspect="1" noChangeArrowheads="1"/>
          </p:cNvPicPr>
          <p:nvPr/>
        </p:nvPicPr>
        <p:blipFill>
          <a:blip r:embed="rId2">
            <a:extLst>
              <a:ext uri="{28A0092B-C50C-407E-A947-70E740481C1C}">
                <a14:useLocalDpi xmlns:a14="http://schemas.microsoft.com/office/drawing/2010/main" val="0"/>
              </a:ext>
            </a:extLst>
          </a:blip>
          <a:srcRect t="-2405" r="6667" b="5389"/>
          <a:stretch>
            <a:fillRect/>
          </a:stretch>
        </p:blipFill>
        <p:spPr bwMode="auto">
          <a:xfrm>
            <a:off x="0" y="-219075"/>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27" name="Text Box 3"/>
          <p:cNvSpPr txBox="1">
            <a:spLocks noChangeArrowheads="1"/>
          </p:cNvSpPr>
          <p:nvPr/>
        </p:nvSpPr>
        <p:spPr bwMode="auto">
          <a:xfrm>
            <a:off x="0" y="0"/>
            <a:ext cx="8932863"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bIns="137160">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algn="just" eaLnBrk="1" hangingPunct="1">
              <a:spcBef>
                <a:spcPct val="50000"/>
              </a:spcBef>
            </a:pPr>
            <a:r>
              <a:rPr lang="en-US" altLang="en-US" sz="3200" b="1">
                <a:solidFill>
                  <a:srgbClr val="FFFF00"/>
                </a:solidFill>
                <a:latin typeface="VNI-Kun" pitchFamily="2" charset="0"/>
              </a:rPr>
              <a:t>	</a:t>
            </a:r>
            <a:r>
              <a:rPr lang="en-US" altLang="en-US" sz="3200" b="1">
                <a:solidFill>
                  <a:srgbClr val="FFFF00"/>
                </a:solidFill>
                <a:latin typeface="Times New Roman" pitchFamily="18" charset="0"/>
              </a:rPr>
              <a:t>Châu Mĩ giáp với những đại dương nào?</a:t>
            </a:r>
            <a:endParaRPr lang="en-US" altLang="en-US" sz="3200" b="1">
              <a:latin typeface="Times New Roman" pitchFamily="18" charset="0"/>
            </a:endParaRPr>
          </a:p>
        </p:txBody>
      </p:sp>
      <p:sp>
        <p:nvSpPr>
          <p:cNvPr id="180228" name="WordArt 4"/>
          <p:cNvSpPr>
            <a:spLocks noChangeArrowheads="1" noChangeShapeType="1" noTextEdit="1"/>
          </p:cNvSpPr>
          <p:nvPr/>
        </p:nvSpPr>
        <p:spPr bwMode="auto">
          <a:xfrm rot="5400000">
            <a:off x="-479425" y="3559175"/>
            <a:ext cx="3124200" cy="882650"/>
          </a:xfrm>
          <a:prstGeom prst="rect">
            <a:avLst/>
          </a:prstGeom>
        </p:spPr>
        <p:txBody>
          <a:bodyPr wrap="none" fromWordArt="1">
            <a:prstTxWarp prst="textCanDown">
              <a:avLst>
                <a:gd name="adj" fmla="val 33333"/>
              </a:avLst>
            </a:prstTxWarp>
          </a:bodyPr>
          <a:lstStyle/>
          <a:p>
            <a:pPr algn="ctr"/>
            <a:r>
              <a:rPr lang="vi-VN" sz="3200" b="1" kern="10">
                <a:ln w="9525">
                  <a:solidFill>
                    <a:srgbClr val="FF0000"/>
                  </a:solidFill>
                  <a:round/>
                  <a:headEnd/>
                  <a:tailEnd/>
                </a:ln>
                <a:solidFill>
                  <a:srgbClr val="FF0000"/>
                </a:solidFill>
                <a:latin typeface="Times New Roman"/>
                <a:cs typeface="Times New Roman"/>
              </a:rPr>
              <a:t>Thái   Bình   Dương</a:t>
            </a:r>
            <a:endParaRPr lang="en-US" sz="3200" b="1" kern="10">
              <a:ln w="9525">
                <a:solidFill>
                  <a:srgbClr val="FF0000"/>
                </a:solidFill>
                <a:round/>
                <a:headEnd/>
                <a:tailEnd/>
              </a:ln>
              <a:solidFill>
                <a:srgbClr val="FF0000"/>
              </a:solidFill>
              <a:latin typeface="Times New Roman"/>
              <a:cs typeface="Times New Roman"/>
            </a:endParaRPr>
          </a:p>
        </p:txBody>
      </p:sp>
      <p:sp>
        <p:nvSpPr>
          <p:cNvPr id="180229" name="WordArt 5"/>
          <p:cNvSpPr>
            <a:spLocks noChangeArrowheads="1" noChangeShapeType="1" noTextEdit="1"/>
          </p:cNvSpPr>
          <p:nvPr/>
        </p:nvSpPr>
        <p:spPr bwMode="auto">
          <a:xfrm rot="4432148">
            <a:off x="2148681" y="3629819"/>
            <a:ext cx="3192463" cy="892175"/>
          </a:xfrm>
          <a:prstGeom prst="rect">
            <a:avLst/>
          </a:prstGeom>
        </p:spPr>
        <p:txBody>
          <a:bodyPr wrap="none" fromWordArt="1">
            <a:prstTxWarp prst="textWave2">
              <a:avLst>
                <a:gd name="adj1" fmla="val 20644"/>
                <a:gd name="adj2" fmla="val -2125"/>
              </a:avLst>
            </a:prstTxWarp>
          </a:bodyPr>
          <a:lstStyle/>
          <a:p>
            <a:pPr algn="ctr"/>
            <a:r>
              <a:rPr lang="vi-VN" sz="3600" b="1" kern="10">
                <a:ln w="9525">
                  <a:solidFill>
                    <a:srgbClr val="6600CC"/>
                  </a:solidFill>
                  <a:round/>
                  <a:headEnd/>
                  <a:tailEnd/>
                </a:ln>
                <a:solidFill>
                  <a:srgbClr val="6600CC"/>
                </a:solidFill>
                <a:effectLst>
                  <a:outerShdw dist="53882" dir="2700000" algn="ctr" rotWithShape="0">
                    <a:srgbClr val="C0C0C0">
                      <a:alpha val="79999"/>
                    </a:srgbClr>
                  </a:outerShdw>
                </a:effectLst>
                <a:latin typeface="Times New Roman"/>
                <a:cs typeface="Times New Roman"/>
              </a:rPr>
              <a:t>Đại  Tây  Dương</a:t>
            </a:r>
            <a:endParaRPr lang="en-US" sz="3600" b="1" kern="10">
              <a:ln w="9525">
                <a:solidFill>
                  <a:srgbClr val="6600CC"/>
                </a:solidFill>
                <a:round/>
                <a:headEnd/>
                <a:tailEnd/>
              </a:ln>
              <a:solidFill>
                <a:srgbClr val="6600CC"/>
              </a:solidFill>
              <a:effectLst>
                <a:outerShdw dist="53882" dir="2700000" algn="ctr" rotWithShape="0">
                  <a:srgbClr val="C0C0C0">
                    <a:alpha val="79999"/>
                  </a:srgbClr>
                </a:outerShdw>
              </a:effectLst>
              <a:latin typeface="Times New Roman"/>
              <a:cs typeface="Times New Roman"/>
            </a:endParaRPr>
          </a:p>
        </p:txBody>
      </p:sp>
      <p:sp>
        <p:nvSpPr>
          <p:cNvPr id="180230" name="WordArt 6"/>
          <p:cNvSpPr>
            <a:spLocks noChangeArrowheads="1" noChangeShapeType="1" noTextEdit="1"/>
          </p:cNvSpPr>
          <p:nvPr/>
        </p:nvSpPr>
        <p:spPr bwMode="auto">
          <a:xfrm>
            <a:off x="4114800" y="1295400"/>
            <a:ext cx="2819400" cy="457200"/>
          </a:xfrm>
          <a:prstGeom prst="rect">
            <a:avLst/>
          </a:prstGeom>
        </p:spPr>
        <p:txBody>
          <a:bodyPr wrap="none" fromWordArt="1">
            <a:prstTxWarp prst="textPlain">
              <a:avLst>
                <a:gd name="adj" fmla="val 50000"/>
              </a:avLst>
            </a:prstTxWarp>
          </a:bodyPr>
          <a:lstStyle/>
          <a:p>
            <a:pPr algn="ctr"/>
            <a:r>
              <a:rPr lang="vi-VN" sz="3600" b="1" kern="10">
                <a:ln w="9525">
                  <a:solidFill>
                    <a:srgbClr val="FF0000"/>
                  </a:solidFill>
                  <a:round/>
                  <a:headEnd/>
                  <a:tailEnd/>
                </a:ln>
                <a:solidFill>
                  <a:srgbClr val="FF0000"/>
                </a:solidFill>
                <a:latin typeface="Times New Roman"/>
                <a:cs typeface="Times New Roman"/>
              </a:rPr>
              <a:t>BẮC BĂNG DƯƠNG</a:t>
            </a:r>
            <a:endParaRPr lang="en-US" sz="3600" b="1" kern="10">
              <a:ln w="9525">
                <a:solidFill>
                  <a:srgbClr val="FF0000"/>
                </a:solidFill>
                <a:round/>
                <a:headEnd/>
                <a:tailEnd/>
              </a:ln>
              <a:solidFill>
                <a:srgbClr val="FF0000"/>
              </a:solidFill>
              <a:latin typeface="Times New Roman"/>
              <a:cs typeface="Times New Roma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80227"/>
                                        </p:tgtEl>
                                        <p:attrNameLst>
                                          <p:attrName>style.visibility</p:attrName>
                                        </p:attrNameLst>
                                      </p:cBhvr>
                                      <p:to>
                                        <p:strVal val="visible"/>
                                      </p:to>
                                    </p:set>
                                    <p:animEffect transition="in" filter="diamond(in)">
                                      <p:cBhvr>
                                        <p:cTn id="7" dur="2000"/>
                                        <p:tgtEl>
                                          <p:spTgt spid="1802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mph" presetSubtype="0" repeatCount="indefinite" fill="hold" grpId="0" nodeType="clickEffect">
                                  <p:stCondLst>
                                    <p:cond delay="0"/>
                                  </p:stCondLst>
                                  <p:childTnLst>
                                    <p:animClr clrSpc="hsl" dir="cw">
                                      <p:cBhvr override="childStyle">
                                        <p:cTn id="11" dur="500" fill="hold"/>
                                        <p:tgtEl>
                                          <p:spTgt spid="180230"/>
                                        </p:tgtEl>
                                        <p:attrNameLst>
                                          <p:attrName>style.color</p:attrName>
                                        </p:attrNameLst>
                                      </p:cBhvr>
                                      <p:by>
                                        <p:hsl h="7200000" s="0" l="0"/>
                                      </p:by>
                                    </p:animClr>
                                    <p:animClr clrSpc="hsl" dir="cw">
                                      <p:cBhvr>
                                        <p:cTn id="12" dur="500" fill="hold"/>
                                        <p:tgtEl>
                                          <p:spTgt spid="180230"/>
                                        </p:tgtEl>
                                        <p:attrNameLst>
                                          <p:attrName>fillcolor</p:attrName>
                                        </p:attrNameLst>
                                      </p:cBhvr>
                                      <p:by>
                                        <p:hsl h="7200000" s="0" l="0"/>
                                      </p:by>
                                    </p:animClr>
                                    <p:animClr clrSpc="hsl" dir="cw">
                                      <p:cBhvr>
                                        <p:cTn id="13" dur="500" fill="hold"/>
                                        <p:tgtEl>
                                          <p:spTgt spid="180230"/>
                                        </p:tgtEl>
                                        <p:attrNameLst>
                                          <p:attrName>stroke.color</p:attrName>
                                        </p:attrNameLst>
                                      </p:cBhvr>
                                      <p:by>
                                        <p:hsl h="7200000" s="0" l="0"/>
                                      </p:by>
                                    </p:animClr>
                                    <p:set>
                                      <p:cBhvr>
                                        <p:cTn id="14" dur="500" fill="hold"/>
                                        <p:tgtEl>
                                          <p:spTgt spid="180230"/>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mph" presetSubtype="0" repeatCount="indefinite" fill="hold" grpId="0" nodeType="clickEffect">
                                  <p:stCondLst>
                                    <p:cond delay="0"/>
                                  </p:stCondLst>
                                  <p:childTnLst>
                                    <p:animClr clrSpc="hsl" dir="cw">
                                      <p:cBhvr override="childStyle">
                                        <p:cTn id="18" dur="500" fill="hold"/>
                                        <p:tgtEl>
                                          <p:spTgt spid="180229"/>
                                        </p:tgtEl>
                                        <p:attrNameLst>
                                          <p:attrName>style.color</p:attrName>
                                        </p:attrNameLst>
                                      </p:cBhvr>
                                      <p:by>
                                        <p:hsl h="7200000" s="0" l="0"/>
                                      </p:by>
                                    </p:animClr>
                                    <p:animClr clrSpc="hsl" dir="cw">
                                      <p:cBhvr>
                                        <p:cTn id="19" dur="500" fill="hold"/>
                                        <p:tgtEl>
                                          <p:spTgt spid="180229"/>
                                        </p:tgtEl>
                                        <p:attrNameLst>
                                          <p:attrName>fillcolor</p:attrName>
                                        </p:attrNameLst>
                                      </p:cBhvr>
                                      <p:by>
                                        <p:hsl h="7200000" s="0" l="0"/>
                                      </p:by>
                                    </p:animClr>
                                    <p:animClr clrSpc="hsl" dir="cw">
                                      <p:cBhvr>
                                        <p:cTn id="20" dur="500" fill="hold"/>
                                        <p:tgtEl>
                                          <p:spTgt spid="180229"/>
                                        </p:tgtEl>
                                        <p:attrNameLst>
                                          <p:attrName>stroke.color</p:attrName>
                                        </p:attrNameLst>
                                      </p:cBhvr>
                                      <p:by>
                                        <p:hsl h="7200000" s="0" l="0"/>
                                      </p:by>
                                    </p:animClr>
                                    <p:set>
                                      <p:cBhvr>
                                        <p:cTn id="21" dur="500" fill="hold"/>
                                        <p:tgtEl>
                                          <p:spTgt spid="180229"/>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1" presetClass="emph" presetSubtype="0" repeatCount="indefinite" fill="hold" grpId="0" nodeType="clickEffect">
                                  <p:stCondLst>
                                    <p:cond delay="0"/>
                                  </p:stCondLst>
                                  <p:childTnLst>
                                    <p:animClr clrSpc="hsl" dir="cw">
                                      <p:cBhvr override="childStyle">
                                        <p:cTn id="25" dur="500" fill="hold"/>
                                        <p:tgtEl>
                                          <p:spTgt spid="180228"/>
                                        </p:tgtEl>
                                        <p:attrNameLst>
                                          <p:attrName>style.color</p:attrName>
                                        </p:attrNameLst>
                                      </p:cBhvr>
                                      <p:by>
                                        <p:hsl h="7200000" s="0" l="0"/>
                                      </p:by>
                                    </p:animClr>
                                    <p:animClr clrSpc="hsl" dir="cw">
                                      <p:cBhvr>
                                        <p:cTn id="26" dur="500" fill="hold"/>
                                        <p:tgtEl>
                                          <p:spTgt spid="180228"/>
                                        </p:tgtEl>
                                        <p:attrNameLst>
                                          <p:attrName>fillcolor</p:attrName>
                                        </p:attrNameLst>
                                      </p:cBhvr>
                                      <p:by>
                                        <p:hsl h="7200000" s="0" l="0"/>
                                      </p:by>
                                    </p:animClr>
                                    <p:animClr clrSpc="hsl" dir="cw">
                                      <p:cBhvr>
                                        <p:cTn id="27" dur="500" fill="hold"/>
                                        <p:tgtEl>
                                          <p:spTgt spid="180228"/>
                                        </p:tgtEl>
                                        <p:attrNameLst>
                                          <p:attrName>stroke.color</p:attrName>
                                        </p:attrNameLst>
                                      </p:cBhvr>
                                      <p:by>
                                        <p:hsl h="7200000" s="0" l="0"/>
                                      </p:by>
                                    </p:animClr>
                                    <p:set>
                                      <p:cBhvr>
                                        <p:cTn id="28" dur="500" fill="hold"/>
                                        <p:tgtEl>
                                          <p:spTgt spid="1802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p:bldP spid="180228" grpId="0" animBg="1"/>
      <p:bldP spid="180229" grpId="0" animBg="1"/>
      <p:bldP spid="1802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2"/>
          <p:cNvSpPr>
            <a:spLocks noChangeArrowheads="1"/>
          </p:cNvSpPr>
          <p:nvPr/>
        </p:nvSpPr>
        <p:spPr bwMode="auto">
          <a:xfrm>
            <a:off x="1371600" y="1066800"/>
            <a:ext cx="6858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4000" b="1">
                <a:solidFill>
                  <a:srgbClr val="6600CC"/>
                </a:solidFill>
              </a:rPr>
              <a:t>  </a:t>
            </a:r>
            <a:endParaRPr lang="en-US" altLang="en-US" sz="3300" b="1">
              <a:cs typeface="Times New Roman" pitchFamily="18" charset="0"/>
            </a:endParaRPr>
          </a:p>
        </p:txBody>
      </p:sp>
      <p:graphicFrame>
        <p:nvGraphicFramePr>
          <p:cNvPr id="149588" name="Group 84"/>
          <p:cNvGraphicFramePr>
            <a:graphicFrameLocks noGrp="1"/>
          </p:cNvGraphicFramePr>
          <p:nvPr>
            <p:ph sz="quarter" idx="13"/>
          </p:nvPr>
        </p:nvGraphicFramePr>
        <p:xfrm>
          <a:off x="-1" y="627345"/>
          <a:ext cx="9144001" cy="5080700"/>
        </p:xfrm>
        <a:graphic>
          <a:graphicData uri="http://schemas.openxmlformats.org/drawingml/2006/table">
            <a:tbl>
              <a:tblPr/>
              <a:tblGrid>
                <a:gridCol w="2913630">
                  <a:extLst>
                    <a:ext uri="{9D8B030D-6E8A-4147-A177-3AD203B41FA5}">
                      <a16:colId xmlns:a16="http://schemas.microsoft.com/office/drawing/2014/main" val="20000"/>
                    </a:ext>
                  </a:extLst>
                </a:gridCol>
                <a:gridCol w="2993572">
                  <a:extLst>
                    <a:ext uri="{9D8B030D-6E8A-4147-A177-3AD203B41FA5}">
                      <a16:colId xmlns:a16="http://schemas.microsoft.com/office/drawing/2014/main" val="20001"/>
                    </a:ext>
                  </a:extLst>
                </a:gridCol>
                <a:gridCol w="3236799">
                  <a:extLst>
                    <a:ext uri="{9D8B030D-6E8A-4147-A177-3AD203B41FA5}">
                      <a16:colId xmlns:a16="http://schemas.microsoft.com/office/drawing/2014/main" val="20002"/>
                    </a:ext>
                  </a:extLst>
                </a:gridCol>
              </a:tblGrid>
              <a:tr h="9060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8000"/>
                          </a:solidFill>
                          <a:effectLst/>
                          <a:latin typeface="Times New Roman" panose="02020603050405020304" pitchFamily="18" charset="0"/>
                          <a:cs typeface="Times New Roman" panose="02020603050405020304" pitchFamily="18" charset="0"/>
                        </a:rPr>
                        <a:t>C</a:t>
                      </a:r>
                      <a:r>
                        <a:rPr kumimoji="0" lang="vi-VN" sz="2400" b="1" i="0" u="none" strike="noStrike" cap="none" normalizeH="0" baseline="0" dirty="0">
                          <a:ln>
                            <a:noFill/>
                          </a:ln>
                          <a:solidFill>
                            <a:srgbClr val="008000"/>
                          </a:solidFill>
                          <a:effectLst/>
                          <a:latin typeface="Times New Roman" panose="02020603050405020304" pitchFamily="18" charset="0"/>
                          <a:cs typeface="Times New Roman" panose="02020603050405020304" pitchFamily="18" charset="0"/>
                        </a:rPr>
                        <a:t>hâu lục</a:t>
                      </a:r>
                      <a:endParaRPr kumimoji="0" lang="en-US" sz="2400" b="1" i="0" u="none" strike="noStrike" cap="none" normalizeH="0" baseline="0" dirty="0">
                        <a:ln>
                          <a:noFill/>
                        </a:ln>
                        <a:solidFill>
                          <a:srgbClr val="008000"/>
                        </a:solidFill>
                        <a:effectLst/>
                        <a:latin typeface="Times New Roman" panose="02020603050405020304" pitchFamily="18" charset="0"/>
                        <a:cs typeface="Times New Roman" panose="02020603050405020304" pitchFamily="18" charset="0"/>
                      </a:endParaRPr>
                    </a:p>
                  </a:txBody>
                  <a:tcPr horzOverflow="overflow">
                    <a:lnL w="38100" cap="flat" cmpd="sng" algn="ctr">
                      <a:solidFill>
                        <a:srgbClr val="9966FF"/>
                      </a:solidFill>
                      <a:prstDash val="solid"/>
                      <a:round/>
                      <a:headEnd type="none" w="med" len="med"/>
                      <a:tailEnd type="none" w="med" len="med"/>
                    </a:lnL>
                    <a:lnR w="38100" cap="flat" cmpd="sng" algn="ctr">
                      <a:solidFill>
                        <a:srgbClr val="9966FF"/>
                      </a:solidFill>
                      <a:prstDash val="solid"/>
                      <a:round/>
                      <a:headEnd type="none" w="med" len="med"/>
                      <a:tailEnd type="none" w="med" len="med"/>
                    </a:lnR>
                    <a:lnT w="38100" cap="flat" cmpd="sng" algn="ctr">
                      <a:solidFill>
                        <a:srgbClr val="9966FF"/>
                      </a:solidFill>
                      <a:prstDash val="solid"/>
                      <a:round/>
                      <a:headEnd type="none" w="med" len="med"/>
                      <a:tailEnd type="none" w="med" len="med"/>
                    </a:lnT>
                    <a:lnB w="38100" cap="flat" cmpd="sng" algn="ctr">
                      <a:solidFill>
                        <a:srgbClr val="9966FF"/>
                      </a:solidFill>
                      <a:prstDash val="solid"/>
                      <a:round/>
                      <a:headEnd type="none" w="med" len="med"/>
                      <a:tailEnd type="none" w="med" len="med"/>
                    </a:lnB>
                    <a:lnTlToBr>
                      <a:noFill/>
                    </a:lnTlToBr>
                    <a:lnBlToTr>
                      <a:noFill/>
                    </a:lnBlToTr>
                    <a:solidFill>
                      <a:srgbClr val="FFFFFF"/>
                    </a:solidFill>
                  </a:tcPr>
                </a:tc>
                <a:tc>
                  <a:txBody>
                    <a:bodyPr/>
                    <a:lstStyle/>
                    <a:p>
                      <a:endParaRPr lang="en-US"/>
                    </a:p>
                  </a:txBody>
                  <a:tcPr horzOverflow="overflow">
                    <a:lnL w="38100" cap="flat" cmpd="sng" algn="ctr">
                      <a:solidFill>
                        <a:srgbClr val="9966FF"/>
                      </a:solidFill>
                      <a:prstDash val="solid"/>
                      <a:round/>
                      <a:headEnd type="none" w="med" len="med"/>
                      <a:tailEnd type="none" w="med" len="med"/>
                    </a:lnL>
                    <a:lnR w="38100" cap="flat" cmpd="sng" algn="ctr">
                      <a:solidFill>
                        <a:srgbClr val="9966FF"/>
                      </a:solidFill>
                      <a:prstDash val="solid"/>
                      <a:round/>
                      <a:headEnd type="none" w="med" len="med"/>
                      <a:tailEnd type="none" w="med" len="med"/>
                    </a:lnR>
                    <a:lnT w="38100" cap="flat" cmpd="sng" algn="ctr">
                      <a:solidFill>
                        <a:srgbClr val="9966FF"/>
                      </a:solidFill>
                      <a:prstDash val="solid"/>
                      <a:round/>
                      <a:headEnd type="none" w="med" len="med"/>
                      <a:tailEnd type="none" w="med" len="med"/>
                    </a:lnT>
                    <a:lnB w="38100" cap="flat" cmpd="sng" algn="ctr">
                      <a:solidFill>
                        <a:srgbClr val="9966FF"/>
                      </a:solidFill>
                      <a:prstDash val="solid"/>
                      <a:round/>
                      <a:headEnd type="none" w="med" len="med"/>
                      <a:tailEnd type="none" w="med" len="med"/>
                    </a:lnB>
                    <a:lnTlToBr>
                      <a:noFill/>
                    </a:lnTlToBr>
                    <a:lnBlToTr>
                      <a:noFill/>
                    </a:lnBlToTr>
                    <a:blipFill>
                      <a:blip r:embed="rId2"/>
                      <a:stretch>
                        <a:fillRect l="-100000" t="-4698" r="-109350" b="-475168"/>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8000"/>
                          </a:solidFill>
                          <a:effectLst/>
                          <a:latin typeface="Times New Roman" panose="02020603050405020304" pitchFamily="18" charset="0"/>
                          <a:cs typeface="Times New Roman" panose="02020603050405020304" pitchFamily="18" charset="0"/>
                        </a:rPr>
                        <a:t>D</a:t>
                      </a:r>
                      <a:r>
                        <a:rPr kumimoji="0" lang="vi-VN" sz="2400" b="1" i="0" u="none" strike="noStrike" cap="none" normalizeH="0" baseline="0" dirty="0">
                          <a:ln>
                            <a:noFill/>
                          </a:ln>
                          <a:solidFill>
                            <a:srgbClr val="008000"/>
                          </a:solidFill>
                          <a:effectLst/>
                          <a:latin typeface="Times New Roman" panose="02020603050405020304" pitchFamily="18" charset="0"/>
                          <a:cs typeface="Times New Roman" panose="02020603050405020304" pitchFamily="18" charset="0"/>
                        </a:rPr>
                        <a:t>ân số năm </a:t>
                      </a:r>
                      <a:r>
                        <a:rPr kumimoji="0" lang="en-US" sz="2400" b="1" i="0" u="none" strike="noStrike" cap="none" normalizeH="0" baseline="0" dirty="0">
                          <a:ln>
                            <a:noFill/>
                          </a:ln>
                          <a:solidFill>
                            <a:srgbClr val="008000"/>
                          </a:solidFill>
                          <a:effectLst/>
                          <a:latin typeface="Times New Roman" panose="02020603050405020304" pitchFamily="18" charset="0"/>
                          <a:cs typeface="Times New Roman" panose="02020603050405020304" pitchFamily="18" charset="0"/>
                        </a:rPr>
                        <a:t>2004</a:t>
                      </a:r>
                      <a:endParaRPr kumimoji="0" lang="vi-VN" sz="2400" b="1" i="0" u="none" strike="noStrike" cap="none" normalizeH="0" baseline="0" dirty="0">
                        <a:ln>
                          <a:noFill/>
                        </a:ln>
                        <a:solidFill>
                          <a:srgbClr val="008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a:ln>
                            <a:noFill/>
                          </a:ln>
                          <a:solidFill>
                            <a:srgbClr val="008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rgbClr val="008000"/>
                          </a:solidFill>
                          <a:effectLst/>
                          <a:latin typeface="Times New Roman" panose="02020603050405020304" pitchFamily="18" charset="0"/>
                          <a:cs typeface="Times New Roman" panose="02020603050405020304" pitchFamily="18" charset="0"/>
                        </a:rPr>
                        <a:t>(</a:t>
                      </a:r>
                      <a:r>
                        <a:rPr kumimoji="0" lang="vi-VN" sz="2400" b="1" i="0" u="none" strike="noStrike" cap="none" normalizeH="0" baseline="0" dirty="0">
                          <a:ln>
                            <a:noFill/>
                          </a:ln>
                          <a:solidFill>
                            <a:srgbClr val="008000"/>
                          </a:solidFill>
                          <a:effectLst/>
                          <a:latin typeface="Times New Roman" panose="02020603050405020304" pitchFamily="18" charset="0"/>
                          <a:cs typeface="Times New Roman" panose="02020603050405020304" pitchFamily="18" charset="0"/>
                        </a:rPr>
                        <a:t>t</a:t>
                      </a:r>
                      <a:r>
                        <a:rPr kumimoji="0" lang="en-US" sz="2400" b="1" i="0" u="none" strike="noStrike" cap="none" normalizeH="0" baseline="0" dirty="0" err="1">
                          <a:ln>
                            <a:noFill/>
                          </a:ln>
                          <a:solidFill>
                            <a:srgbClr val="008000"/>
                          </a:solidFill>
                          <a:effectLst/>
                          <a:latin typeface="Times New Roman" panose="02020603050405020304" pitchFamily="18" charset="0"/>
                          <a:cs typeface="Times New Roman" panose="02020603050405020304" pitchFamily="18" charset="0"/>
                        </a:rPr>
                        <a:t>riệu</a:t>
                      </a:r>
                      <a:r>
                        <a:rPr kumimoji="0" lang="vi-VN" sz="2400" b="1" i="0" u="none" strike="noStrike" cap="none" normalizeH="0" baseline="0" dirty="0">
                          <a:ln>
                            <a:noFill/>
                          </a:ln>
                          <a:solidFill>
                            <a:srgbClr val="008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8000"/>
                          </a:solidFill>
                          <a:effectLst/>
                          <a:latin typeface="Times New Roman" panose="02020603050405020304" pitchFamily="18" charset="0"/>
                          <a:cs typeface="Times New Roman" panose="02020603050405020304" pitchFamily="18" charset="0"/>
                        </a:rPr>
                        <a:t>người</a:t>
                      </a:r>
                      <a:r>
                        <a:rPr kumimoji="0" lang="en-US" sz="2400" b="1" i="0" u="none" strike="noStrike" cap="none" normalizeH="0" baseline="0" dirty="0">
                          <a:ln>
                            <a:noFill/>
                          </a:ln>
                          <a:solidFill>
                            <a:srgbClr val="008000"/>
                          </a:solidFill>
                          <a:effectLst/>
                          <a:latin typeface="Times New Roman" panose="02020603050405020304" pitchFamily="18" charset="0"/>
                          <a:cs typeface="Times New Roman" panose="02020603050405020304" pitchFamily="18" charset="0"/>
                        </a:rPr>
                        <a:t>)</a:t>
                      </a:r>
                    </a:p>
                  </a:txBody>
                  <a:tcPr horzOverflow="overflow">
                    <a:lnL w="38100" cap="flat" cmpd="sng" algn="ctr">
                      <a:solidFill>
                        <a:srgbClr val="9966FF"/>
                      </a:solidFill>
                      <a:prstDash val="solid"/>
                      <a:round/>
                      <a:headEnd type="none" w="med" len="med"/>
                      <a:tailEnd type="none" w="med" len="med"/>
                    </a:lnL>
                    <a:lnR w="38100" cap="flat" cmpd="sng" algn="ctr">
                      <a:solidFill>
                        <a:srgbClr val="9966FF"/>
                      </a:solidFill>
                      <a:prstDash val="solid"/>
                      <a:round/>
                      <a:headEnd type="none" w="med" len="med"/>
                      <a:tailEnd type="none" w="med" len="med"/>
                    </a:lnR>
                    <a:lnT w="38100" cap="flat" cmpd="sng" algn="ctr">
                      <a:solidFill>
                        <a:srgbClr val="9966FF"/>
                      </a:solidFill>
                      <a:prstDash val="solid"/>
                      <a:round/>
                      <a:headEnd type="none" w="med" len="med"/>
                      <a:tailEnd type="none" w="med" len="med"/>
                    </a:lnT>
                    <a:lnB w="38100" cap="flat" cmpd="sng" algn="ctr">
                      <a:solidFill>
                        <a:srgbClr val="9966FF"/>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2785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Châu</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Châu</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M</a:t>
                      </a:r>
                      <a:r>
                        <a:rPr kumimoji="0" lang="vi-VN"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ĩ</a:t>
                      </a:r>
                      <a:endPar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Châu</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Phi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Châu</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Âu</a:t>
                      </a:r>
                      <a:endPar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Châu</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Đại</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Dương</a:t>
                      </a:r>
                      <a:endPar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Châu</a:t>
                      </a: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Nam </a:t>
                      </a:r>
                      <a:r>
                        <a:rPr kumimoji="0" lang="en-US" sz="24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Cực</a:t>
                      </a:r>
                      <a:endPar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lnL w="38100" cap="flat" cmpd="sng" algn="ctr">
                      <a:solidFill>
                        <a:srgbClr val="9966FF"/>
                      </a:solidFill>
                      <a:prstDash val="solid"/>
                      <a:round/>
                      <a:headEnd type="none" w="med" len="med"/>
                      <a:tailEnd type="none" w="med" len="med"/>
                    </a:lnL>
                    <a:lnR w="38100" cap="flat" cmpd="sng" algn="ctr">
                      <a:solidFill>
                        <a:srgbClr val="9966FF"/>
                      </a:solidFill>
                      <a:prstDash val="solid"/>
                      <a:round/>
                      <a:headEnd type="none" w="med" len="med"/>
                      <a:tailEnd type="none" w="med" len="med"/>
                    </a:lnR>
                    <a:lnT w="38100" cap="flat" cmpd="sng" algn="ctr">
                      <a:solidFill>
                        <a:srgbClr val="9966FF"/>
                      </a:solidFill>
                      <a:prstDash val="solid"/>
                      <a:round/>
                      <a:headEnd type="none" w="med" len="med"/>
                      <a:tailEnd type="none" w="med" len="med"/>
                    </a:lnT>
                    <a:lnB w="38100" cap="flat" cmpd="sng" algn="ctr">
                      <a:solidFill>
                        <a:srgbClr val="9966F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44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42</a:t>
                      </a:r>
                      <a:endPar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30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10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14</a:t>
                      </a:r>
                    </a:p>
                  </a:txBody>
                  <a:tcPr horzOverflow="overflow">
                    <a:lnL w="38100" cap="flat" cmpd="sng" algn="ctr">
                      <a:solidFill>
                        <a:srgbClr val="9966FF"/>
                      </a:solidFill>
                      <a:prstDash val="solid"/>
                      <a:round/>
                      <a:headEnd type="none" w="med" len="med"/>
                      <a:tailEnd type="none" w="med" len="med"/>
                    </a:lnL>
                    <a:lnR w="38100" cap="flat" cmpd="sng" algn="ctr">
                      <a:solidFill>
                        <a:srgbClr val="9966FF"/>
                      </a:solidFill>
                      <a:prstDash val="solid"/>
                      <a:round/>
                      <a:headEnd type="none" w="med" len="med"/>
                      <a:tailEnd type="none" w="med" len="med"/>
                    </a:lnR>
                    <a:lnT w="38100" cap="flat" cmpd="sng" algn="ctr">
                      <a:solidFill>
                        <a:srgbClr val="9966FF"/>
                      </a:solidFill>
                      <a:prstDash val="solid"/>
                      <a:round/>
                      <a:headEnd type="none" w="med" len="med"/>
                      <a:tailEnd type="none" w="med" len="med"/>
                    </a:lnT>
                    <a:lnB w="38100" cap="flat" cmpd="sng" algn="ctr">
                      <a:solidFill>
                        <a:srgbClr val="9966F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4054 (1)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941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973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732 (2)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34,3</a:t>
                      </a:r>
                    </a:p>
                  </a:txBody>
                  <a:tcPr horzOverflow="overflow">
                    <a:lnL w="38100" cap="flat" cmpd="sng" algn="ctr">
                      <a:solidFill>
                        <a:srgbClr val="9966FF"/>
                      </a:solidFill>
                      <a:prstDash val="solid"/>
                      <a:round/>
                      <a:headEnd type="none" w="med" len="med"/>
                      <a:tailEnd type="none" w="med" len="med"/>
                    </a:lnL>
                    <a:lnR w="38100" cap="flat" cmpd="sng" algn="ctr">
                      <a:solidFill>
                        <a:srgbClr val="9966FF"/>
                      </a:solidFill>
                      <a:prstDash val="solid"/>
                      <a:round/>
                      <a:headEnd type="none" w="med" len="med"/>
                      <a:tailEnd type="none" w="med" len="med"/>
                    </a:lnR>
                    <a:lnT w="38100" cap="flat" cmpd="sng" algn="ctr">
                      <a:solidFill>
                        <a:srgbClr val="9966FF"/>
                      </a:solidFill>
                      <a:prstDash val="solid"/>
                      <a:round/>
                      <a:headEnd type="none" w="med" len="med"/>
                      <a:tailEnd type="none" w="med" len="med"/>
                    </a:lnT>
                    <a:lnB w="38100" cap="flat" cmpd="sng" algn="ctr">
                      <a:solidFill>
                        <a:srgbClr val="9966FF"/>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896112">
                <a:tc gridSpan="3">
                  <a:txBody>
                    <a:bodyPr/>
                    <a:lstStyle/>
                    <a:p>
                      <a:pPr marL="114300" marR="0" lvl="1"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6600"/>
                          </a:solidFill>
                          <a:effectLst/>
                          <a:latin typeface="Times New Roman" pitchFamily="18" charset="0"/>
                        </a:rPr>
                        <a:t>(</a:t>
                      </a:r>
                      <a:r>
                        <a:rPr kumimoji="0" lang="en-US" sz="2400" b="1" i="0" u="none" strike="noStrike" cap="none" normalizeH="0" baseline="0" dirty="0">
                          <a:ln>
                            <a:noFill/>
                          </a:ln>
                          <a:solidFill>
                            <a:srgbClr val="006600"/>
                          </a:solidFill>
                          <a:effectLst/>
                          <a:latin typeface="Times New Roman" pitchFamily="18" charset="0"/>
                        </a:rPr>
                        <a:t>1) </a:t>
                      </a:r>
                      <a:r>
                        <a:rPr kumimoji="0" lang="en-US" sz="2400" b="1" i="0" u="none" strike="noStrike" cap="none" normalizeH="0" baseline="0" dirty="0" err="1">
                          <a:ln>
                            <a:noFill/>
                          </a:ln>
                          <a:solidFill>
                            <a:srgbClr val="006600"/>
                          </a:solidFill>
                          <a:effectLst/>
                          <a:latin typeface="Times New Roman" pitchFamily="18" charset="0"/>
                        </a:rPr>
                        <a:t>Không</a:t>
                      </a:r>
                      <a:r>
                        <a:rPr kumimoji="0" lang="en-US" sz="2400" b="1" i="0" u="none" strike="noStrike" cap="none" normalizeH="0" baseline="0" dirty="0">
                          <a:ln>
                            <a:noFill/>
                          </a:ln>
                          <a:solidFill>
                            <a:srgbClr val="006600"/>
                          </a:solidFill>
                          <a:effectLst/>
                          <a:latin typeface="Times New Roman" pitchFamily="18" charset="0"/>
                        </a:rPr>
                        <a:t> </a:t>
                      </a:r>
                      <a:r>
                        <a:rPr kumimoji="0" lang="en-US" sz="2400" b="1" i="0" u="none" strike="noStrike" cap="none" normalizeH="0" baseline="0" dirty="0" err="1">
                          <a:ln>
                            <a:noFill/>
                          </a:ln>
                          <a:solidFill>
                            <a:srgbClr val="006600"/>
                          </a:solidFill>
                          <a:effectLst/>
                          <a:latin typeface="Times New Roman" pitchFamily="18" charset="0"/>
                        </a:rPr>
                        <a:t>kê</a:t>
                      </a:r>
                      <a:r>
                        <a:rPr kumimoji="0" lang="en-US" sz="2400" b="1" i="0" u="none" strike="noStrike" cap="none" normalizeH="0" baseline="0" dirty="0">
                          <a:ln>
                            <a:noFill/>
                          </a:ln>
                          <a:solidFill>
                            <a:srgbClr val="006600"/>
                          </a:solidFill>
                          <a:effectLst/>
                          <a:latin typeface="Times New Roman" pitchFamily="18" charset="0"/>
                        </a:rPr>
                        <a:t>̉ </a:t>
                      </a:r>
                      <a:r>
                        <a:rPr kumimoji="0" lang="en-US" sz="2400" b="1" i="0" u="none" strike="noStrike" cap="none" normalizeH="0" baseline="0" dirty="0" err="1">
                          <a:ln>
                            <a:noFill/>
                          </a:ln>
                          <a:solidFill>
                            <a:srgbClr val="006600"/>
                          </a:solidFill>
                          <a:effectLst/>
                          <a:latin typeface="Times New Roman" pitchFamily="18" charset="0"/>
                        </a:rPr>
                        <a:t>dân</a:t>
                      </a:r>
                      <a:r>
                        <a:rPr kumimoji="0" lang="en-US" sz="2400" b="1" i="0" u="none" strike="noStrike" cap="none" normalizeH="0" baseline="0" dirty="0">
                          <a:ln>
                            <a:noFill/>
                          </a:ln>
                          <a:solidFill>
                            <a:srgbClr val="006600"/>
                          </a:solidFill>
                          <a:effectLst/>
                          <a:latin typeface="Times New Roman" pitchFamily="18" charset="0"/>
                        </a:rPr>
                        <a:t> </a:t>
                      </a:r>
                      <a:r>
                        <a:rPr kumimoji="0" lang="en-US" sz="2400" b="1" i="0" u="none" strike="noStrike" cap="none" normalizeH="0" baseline="0" dirty="0" err="1">
                          <a:ln>
                            <a:noFill/>
                          </a:ln>
                          <a:solidFill>
                            <a:srgbClr val="006600"/>
                          </a:solidFill>
                          <a:effectLst/>
                          <a:latin typeface="Times New Roman" pitchFamily="18" charset="0"/>
                        </a:rPr>
                        <a:t>sô</a:t>
                      </a:r>
                      <a:r>
                        <a:rPr kumimoji="0" lang="en-US" sz="2400" b="1" i="0" u="none" strike="noStrike" cap="none" normalizeH="0" baseline="0" dirty="0">
                          <a:ln>
                            <a:noFill/>
                          </a:ln>
                          <a:solidFill>
                            <a:srgbClr val="006600"/>
                          </a:solidFill>
                          <a:effectLst/>
                          <a:latin typeface="Times New Roman" pitchFamily="18" charset="0"/>
                        </a:rPr>
                        <a:t>́ </a:t>
                      </a:r>
                      <a:r>
                        <a:rPr kumimoji="0" lang="en-US" sz="2400" b="1" i="0" u="none" strike="noStrike" cap="none" normalizeH="0" baseline="0" dirty="0" err="1">
                          <a:ln>
                            <a:noFill/>
                          </a:ln>
                          <a:solidFill>
                            <a:srgbClr val="006600"/>
                          </a:solidFill>
                          <a:effectLst/>
                          <a:latin typeface="Times New Roman" pitchFamily="18" charset="0"/>
                        </a:rPr>
                        <a:t>Liên</a:t>
                      </a:r>
                      <a:r>
                        <a:rPr kumimoji="0" lang="en-US" sz="2400" b="1" i="0" u="none" strike="noStrike" cap="none" normalizeH="0" baseline="0" dirty="0">
                          <a:ln>
                            <a:noFill/>
                          </a:ln>
                          <a:solidFill>
                            <a:srgbClr val="006600"/>
                          </a:solidFill>
                          <a:effectLst/>
                          <a:latin typeface="Times New Roman" pitchFamily="18" charset="0"/>
                        </a:rPr>
                        <a:t> bang </a:t>
                      </a:r>
                      <a:r>
                        <a:rPr kumimoji="0" lang="en-US" sz="2400" b="1" i="0" u="none" strike="noStrike" cap="none" normalizeH="0" baseline="0" dirty="0" err="1">
                          <a:ln>
                            <a:noFill/>
                          </a:ln>
                          <a:solidFill>
                            <a:srgbClr val="006600"/>
                          </a:solidFill>
                          <a:effectLst/>
                          <a:latin typeface="Times New Roman" pitchFamily="18" charset="0"/>
                        </a:rPr>
                        <a:t>Nga</a:t>
                      </a:r>
                      <a:endParaRPr kumimoji="0" lang="en-US" sz="2400" b="1" i="0" u="none" strike="noStrike" cap="none" normalizeH="0" baseline="0" dirty="0">
                        <a:ln>
                          <a:noFill/>
                        </a:ln>
                        <a:solidFill>
                          <a:srgbClr val="006600"/>
                        </a:solidFill>
                        <a:effectLst/>
                        <a:latin typeface="Times New Roman" pitchFamily="18" charset="0"/>
                      </a:endParaRPr>
                    </a:p>
                    <a:p>
                      <a:pPr marL="114300" marR="0" lvl="1"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6600"/>
                          </a:solidFill>
                          <a:effectLst/>
                          <a:latin typeface="Times New Roman" pitchFamily="18" charset="0"/>
                        </a:rPr>
                        <a:t>(2) </a:t>
                      </a:r>
                      <a:r>
                        <a:rPr kumimoji="0" lang="en-US" sz="2400" b="1" i="0" u="none" strike="noStrike" cap="none" normalizeH="0" baseline="0" dirty="0" err="1">
                          <a:ln>
                            <a:noFill/>
                          </a:ln>
                          <a:solidFill>
                            <a:srgbClr val="006600"/>
                          </a:solidFill>
                          <a:effectLst/>
                          <a:latin typeface="Times New Roman" pitchFamily="18" charset="0"/>
                        </a:rPr>
                        <a:t>Kê</a:t>
                      </a:r>
                      <a:r>
                        <a:rPr kumimoji="0" lang="en-US" sz="2400" b="1" i="0" u="none" strike="noStrike" cap="none" normalizeH="0" baseline="0" dirty="0">
                          <a:ln>
                            <a:noFill/>
                          </a:ln>
                          <a:solidFill>
                            <a:srgbClr val="006600"/>
                          </a:solidFill>
                          <a:effectLst/>
                          <a:latin typeface="Times New Roman" pitchFamily="18" charset="0"/>
                        </a:rPr>
                        <a:t>̉ cả </a:t>
                      </a:r>
                      <a:r>
                        <a:rPr kumimoji="0" lang="en-US" sz="2400" b="1" i="0" u="none" strike="noStrike" cap="none" normalizeH="0" baseline="0" dirty="0" err="1">
                          <a:ln>
                            <a:noFill/>
                          </a:ln>
                          <a:solidFill>
                            <a:srgbClr val="006600"/>
                          </a:solidFill>
                          <a:effectLst/>
                          <a:latin typeface="Times New Roman" pitchFamily="18" charset="0"/>
                        </a:rPr>
                        <a:t>dân</a:t>
                      </a:r>
                      <a:r>
                        <a:rPr kumimoji="0" lang="en-US" sz="2400" b="1" i="0" u="none" strike="noStrike" cap="none" normalizeH="0" baseline="0" dirty="0">
                          <a:ln>
                            <a:noFill/>
                          </a:ln>
                          <a:solidFill>
                            <a:srgbClr val="006600"/>
                          </a:solidFill>
                          <a:effectLst/>
                          <a:latin typeface="Times New Roman" pitchFamily="18" charset="0"/>
                        </a:rPr>
                        <a:t> </a:t>
                      </a:r>
                      <a:r>
                        <a:rPr kumimoji="0" lang="en-US" sz="2400" b="1" i="0" u="none" strike="noStrike" cap="none" normalizeH="0" baseline="0" dirty="0" err="1">
                          <a:ln>
                            <a:noFill/>
                          </a:ln>
                          <a:solidFill>
                            <a:srgbClr val="006600"/>
                          </a:solidFill>
                          <a:effectLst/>
                          <a:latin typeface="Times New Roman" pitchFamily="18" charset="0"/>
                        </a:rPr>
                        <a:t>sô</a:t>
                      </a:r>
                      <a:r>
                        <a:rPr kumimoji="0" lang="en-US" sz="2400" b="1" i="0" u="none" strike="noStrike" cap="none" normalizeH="0" baseline="0" dirty="0">
                          <a:ln>
                            <a:noFill/>
                          </a:ln>
                          <a:solidFill>
                            <a:srgbClr val="006600"/>
                          </a:solidFill>
                          <a:effectLst/>
                          <a:latin typeface="Times New Roman" pitchFamily="18" charset="0"/>
                        </a:rPr>
                        <a:t>́ </a:t>
                      </a:r>
                      <a:r>
                        <a:rPr kumimoji="0" lang="en-US" sz="2400" b="1" i="0" u="none" strike="noStrike" cap="none" normalizeH="0" baseline="0" dirty="0" err="1">
                          <a:ln>
                            <a:noFill/>
                          </a:ln>
                          <a:solidFill>
                            <a:srgbClr val="006600"/>
                          </a:solidFill>
                          <a:effectLst/>
                          <a:latin typeface="Times New Roman" pitchFamily="18" charset="0"/>
                        </a:rPr>
                        <a:t>Liên</a:t>
                      </a:r>
                      <a:r>
                        <a:rPr kumimoji="0" lang="en-US" sz="2400" b="1" i="0" u="none" strike="noStrike" cap="none" normalizeH="0" baseline="0" dirty="0">
                          <a:ln>
                            <a:noFill/>
                          </a:ln>
                          <a:solidFill>
                            <a:srgbClr val="006600"/>
                          </a:solidFill>
                          <a:effectLst/>
                          <a:latin typeface="Times New Roman" pitchFamily="18" charset="0"/>
                        </a:rPr>
                        <a:t> bang </a:t>
                      </a:r>
                      <a:r>
                        <a:rPr kumimoji="0" lang="en-US" sz="2400" b="1" i="0" u="none" strike="noStrike" cap="none" normalizeH="0" baseline="0" dirty="0" err="1">
                          <a:ln>
                            <a:noFill/>
                          </a:ln>
                          <a:solidFill>
                            <a:srgbClr val="006600"/>
                          </a:solidFill>
                          <a:effectLst/>
                          <a:latin typeface="Times New Roman" pitchFamily="18" charset="0"/>
                        </a:rPr>
                        <a:t>Nga</a:t>
                      </a:r>
                      <a:endParaRPr kumimoji="0" lang="en-US" sz="2400" b="1" i="0" u="none" strike="noStrike" cap="none" normalizeH="0" baseline="0" dirty="0">
                        <a:ln>
                          <a:noFill/>
                        </a:ln>
                        <a:solidFill>
                          <a:srgbClr val="006600"/>
                        </a:solidFill>
                        <a:effectLst/>
                        <a:latin typeface="Times New Roman" pitchFamily="18" charset="0"/>
                      </a:endParaRPr>
                    </a:p>
                  </a:txBody>
                  <a:tcPr horzOverflow="overflow">
                    <a:lnL w="38100" cap="flat" cmpd="sng" algn="ctr">
                      <a:solidFill>
                        <a:srgbClr val="9966FF"/>
                      </a:solidFill>
                      <a:prstDash val="solid"/>
                      <a:round/>
                      <a:headEnd type="none" w="med" len="med"/>
                      <a:tailEnd type="none" w="med" len="med"/>
                    </a:lnL>
                    <a:lnR w="38100" cap="flat" cmpd="sng" algn="ctr">
                      <a:solidFill>
                        <a:srgbClr val="9966FF"/>
                      </a:solidFill>
                      <a:prstDash val="solid"/>
                      <a:round/>
                      <a:headEnd type="none" w="med" len="med"/>
                      <a:tailEnd type="none" w="med" len="med"/>
                    </a:lnR>
                    <a:lnT w="38100" cap="flat" cmpd="sng" algn="ctr">
                      <a:solidFill>
                        <a:srgbClr val="9966FF"/>
                      </a:solidFill>
                      <a:prstDash val="solid"/>
                      <a:round/>
                      <a:headEnd type="none" w="med" len="med"/>
                      <a:tailEnd type="none" w="med" len="med"/>
                    </a:lnT>
                    <a:lnB w="38100" cap="flat" cmpd="sng" algn="ctr">
                      <a:solidFill>
                        <a:srgbClr val="9966FF"/>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11284" name="Rectangle 7"/>
          <p:cNvSpPr>
            <a:spLocks noGrp="1" noChangeArrowheads="1"/>
          </p:cNvSpPr>
          <p:nvPr>
            <p:ph type="subTitle" idx="4294967295"/>
          </p:nvPr>
        </p:nvSpPr>
        <p:spPr>
          <a:xfrm>
            <a:off x="0" y="152400"/>
            <a:ext cx="1295400" cy="457200"/>
          </a:xfrm>
        </p:spPr>
        <p:txBody>
          <a:bodyPr/>
          <a:lstStyle/>
          <a:p>
            <a:pPr marL="0" indent="0" fontAlgn="auto">
              <a:lnSpc>
                <a:spcPct val="80000"/>
              </a:lnSpc>
              <a:spcAft>
                <a:spcPts val="0"/>
              </a:spcAft>
              <a:buFontTx/>
              <a:buNone/>
              <a:defRPr/>
            </a:pPr>
            <a:r>
              <a:rPr lang="en-US" altLang="en-US" sz="2800">
                <a:latin typeface="HP001 4 hàng" pitchFamily="34" charset="0"/>
              </a:rPr>
              <a:t>        </a:t>
            </a:r>
          </a:p>
        </p:txBody>
      </p:sp>
      <p:sp>
        <p:nvSpPr>
          <p:cNvPr id="149513" name="Text Box 9"/>
          <p:cNvSpPr txBox="1">
            <a:spLocks noChangeArrowheads="1"/>
          </p:cNvSpPr>
          <p:nvPr/>
        </p:nvSpPr>
        <p:spPr bwMode="auto">
          <a:xfrm>
            <a:off x="457200" y="3175"/>
            <a:ext cx="8382000" cy="488950"/>
          </a:xfrm>
          <a:prstGeom prst="rect">
            <a:avLst/>
          </a:prstGeom>
          <a:noFill/>
          <a:ln>
            <a:noFill/>
          </a:ln>
          <a:effectLst/>
        </p:spPr>
        <p:txBody>
          <a:bodyPr>
            <a:spAutoFit/>
          </a:bodyPr>
          <a:lstStyle/>
          <a:p>
            <a:pPr algn="ctr" eaLnBrk="1" hangingPunct="1">
              <a:spcBef>
                <a:spcPct val="50000"/>
              </a:spcBef>
              <a:defRPr/>
            </a:pPr>
            <a:r>
              <a:rPr lang="en-US" sz="2600" b="1" dirty="0" err="1">
                <a:solidFill>
                  <a:srgbClr val="A50021"/>
                </a:solidFill>
                <a:effectLst>
                  <a:outerShdw blurRad="38100" dist="38100" dir="2700000" algn="tl">
                    <a:srgbClr val="C0C0C0"/>
                  </a:outerShdw>
                </a:effectLst>
                <a:latin typeface="Times New Roman" pitchFamily="18" charset="0"/>
              </a:rPr>
              <a:t>Bảng</a:t>
            </a:r>
            <a:r>
              <a:rPr lang="en-US" sz="2600" b="1" dirty="0">
                <a:solidFill>
                  <a:srgbClr val="A50021"/>
                </a:solidFill>
                <a:effectLst>
                  <a:outerShdw blurRad="38100" dist="38100" dir="2700000" algn="tl">
                    <a:srgbClr val="C0C0C0"/>
                  </a:outerShdw>
                </a:effectLst>
                <a:latin typeface="Times New Roman" pitchFamily="18" charset="0"/>
              </a:rPr>
              <a:t> </a:t>
            </a:r>
            <a:r>
              <a:rPr lang="en-US" sz="2600" b="1" dirty="0" err="1">
                <a:solidFill>
                  <a:srgbClr val="A50021"/>
                </a:solidFill>
                <a:effectLst>
                  <a:outerShdw blurRad="38100" dist="38100" dir="2700000" algn="tl">
                    <a:srgbClr val="C0C0C0"/>
                  </a:outerShdw>
                </a:effectLst>
                <a:latin typeface="Times New Roman" pitchFamily="18" charset="0"/>
              </a:rPr>
              <a:t>số</a:t>
            </a:r>
            <a:r>
              <a:rPr lang="en-US" sz="2600" b="1" dirty="0">
                <a:solidFill>
                  <a:srgbClr val="A50021"/>
                </a:solidFill>
                <a:effectLst>
                  <a:outerShdw blurRad="38100" dist="38100" dir="2700000" algn="tl">
                    <a:srgbClr val="C0C0C0"/>
                  </a:outerShdw>
                </a:effectLst>
                <a:latin typeface="Times New Roman" pitchFamily="18" charset="0"/>
              </a:rPr>
              <a:t> </a:t>
            </a:r>
            <a:r>
              <a:rPr lang="en-US" sz="2600" b="1" dirty="0" err="1">
                <a:solidFill>
                  <a:srgbClr val="A50021"/>
                </a:solidFill>
                <a:effectLst>
                  <a:outerShdw blurRad="38100" dist="38100" dir="2700000" algn="tl">
                    <a:srgbClr val="C0C0C0"/>
                  </a:outerShdw>
                </a:effectLst>
                <a:latin typeface="Times New Roman" pitchFamily="18" charset="0"/>
              </a:rPr>
              <a:t>liệu</a:t>
            </a:r>
            <a:r>
              <a:rPr lang="en-US" sz="2600" b="1" dirty="0">
                <a:solidFill>
                  <a:srgbClr val="A50021"/>
                </a:solidFill>
                <a:effectLst>
                  <a:outerShdw blurRad="38100" dist="38100" dir="2700000" algn="tl">
                    <a:srgbClr val="C0C0C0"/>
                  </a:outerShdw>
                </a:effectLst>
                <a:latin typeface="Times New Roman" pitchFamily="18" charset="0"/>
              </a:rPr>
              <a:t> </a:t>
            </a:r>
            <a:r>
              <a:rPr lang="en-US" sz="2600" b="1" dirty="0" err="1">
                <a:solidFill>
                  <a:srgbClr val="A50021"/>
                </a:solidFill>
                <a:effectLst>
                  <a:outerShdw blurRad="38100" dist="38100" dir="2700000" algn="tl">
                    <a:srgbClr val="C0C0C0"/>
                  </a:outerShdw>
                </a:effectLst>
                <a:latin typeface="Times New Roman" pitchFamily="18" charset="0"/>
              </a:rPr>
              <a:t>về</a:t>
            </a:r>
            <a:r>
              <a:rPr lang="en-US" sz="2600" b="1" dirty="0">
                <a:solidFill>
                  <a:srgbClr val="A50021"/>
                </a:solidFill>
                <a:effectLst>
                  <a:outerShdw blurRad="38100" dist="38100" dir="2700000" algn="tl">
                    <a:srgbClr val="C0C0C0"/>
                  </a:outerShdw>
                </a:effectLst>
                <a:latin typeface="Times New Roman" pitchFamily="18" charset="0"/>
              </a:rPr>
              <a:t> </a:t>
            </a:r>
            <a:r>
              <a:rPr lang="en-US" sz="2600" b="1" dirty="0" err="1">
                <a:solidFill>
                  <a:srgbClr val="A50021"/>
                </a:solidFill>
                <a:effectLst>
                  <a:outerShdw blurRad="38100" dist="38100" dir="2700000" algn="tl">
                    <a:srgbClr val="C0C0C0"/>
                  </a:outerShdw>
                </a:effectLst>
                <a:latin typeface="Times New Roman" pitchFamily="18" charset="0"/>
              </a:rPr>
              <a:t>diện</a:t>
            </a:r>
            <a:r>
              <a:rPr lang="en-US" sz="2600" b="1" dirty="0">
                <a:solidFill>
                  <a:srgbClr val="A50021"/>
                </a:solidFill>
                <a:effectLst>
                  <a:outerShdw blurRad="38100" dist="38100" dir="2700000" algn="tl">
                    <a:srgbClr val="C0C0C0"/>
                  </a:outerShdw>
                </a:effectLst>
                <a:latin typeface="Times New Roman" pitchFamily="18" charset="0"/>
              </a:rPr>
              <a:t> </a:t>
            </a:r>
            <a:r>
              <a:rPr lang="en-US" sz="2600" b="1" dirty="0" err="1">
                <a:solidFill>
                  <a:srgbClr val="A50021"/>
                </a:solidFill>
                <a:effectLst>
                  <a:outerShdw blurRad="38100" dist="38100" dir="2700000" algn="tl">
                    <a:srgbClr val="C0C0C0"/>
                  </a:outerShdw>
                </a:effectLst>
                <a:latin typeface="Times New Roman" pitchFamily="18" charset="0"/>
              </a:rPr>
              <a:t>tích</a:t>
            </a:r>
            <a:r>
              <a:rPr lang="en-US" sz="2600" b="1" dirty="0">
                <a:solidFill>
                  <a:srgbClr val="A50021"/>
                </a:solidFill>
                <a:effectLst>
                  <a:outerShdw blurRad="38100" dist="38100" dir="2700000" algn="tl">
                    <a:srgbClr val="C0C0C0"/>
                  </a:outerShdw>
                </a:effectLst>
                <a:latin typeface="Times New Roman" pitchFamily="18" charset="0"/>
              </a:rPr>
              <a:t> </a:t>
            </a:r>
            <a:r>
              <a:rPr lang="en-US" sz="2600" b="1" dirty="0" err="1">
                <a:solidFill>
                  <a:srgbClr val="A50021"/>
                </a:solidFill>
                <a:effectLst>
                  <a:outerShdw blurRad="38100" dist="38100" dir="2700000" algn="tl">
                    <a:srgbClr val="C0C0C0"/>
                  </a:outerShdw>
                </a:effectLst>
                <a:latin typeface="Times New Roman" pitchFamily="18" charset="0"/>
              </a:rPr>
              <a:t>và</a:t>
            </a:r>
            <a:r>
              <a:rPr lang="en-US" sz="2600" b="1" dirty="0">
                <a:solidFill>
                  <a:srgbClr val="A50021"/>
                </a:solidFill>
                <a:effectLst>
                  <a:outerShdw blurRad="38100" dist="38100" dir="2700000" algn="tl">
                    <a:srgbClr val="C0C0C0"/>
                  </a:outerShdw>
                </a:effectLst>
                <a:latin typeface="Times New Roman" pitchFamily="18" charset="0"/>
              </a:rPr>
              <a:t> </a:t>
            </a:r>
            <a:r>
              <a:rPr lang="en-US" sz="2600" b="1" dirty="0" err="1">
                <a:solidFill>
                  <a:srgbClr val="A50021"/>
                </a:solidFill>
                <a:effectLst>
                  <a:outerShdw blurRad="38100" dist="38100" dir="2700000" algn="tl">
                    <a:srgbClr val="C0C0C0"/>
                  </a:outerShdw>
                </a:effectLst>
                <a:latin typeface="Times New Roman" pitchFamily="18" charset="0"/>
              </a:rPr>
              <a:t>dân</a:t>
            </a:r>
            <a:r>
              <a:rPr lang="en-US" sz="2600" b="1" dirty="0">
                <a:solidFill>
                  <a:srgbClr val="A50021"/>
                </a:solidFill>
                <a:effectLst>
                  <a:outerShdw blurRad="38100" dist="38100" dir="2700000" algn="tl">
                    <a:srgbClr val="C0C0C0"/>
                  </a:outerShdw>
                </a:effectLst>
                <a:latin typeface="Times New Roman" pitchFamily="18" charset="0"/>
              </a:rPr>
              <a:t> </a:t>
            </a:r>
            <a:r>
              <a:rPr lang="en-US" sz="2600" b="1" dirty="0" err="1">
                <a:solidFill>
                  <a:srgbClr val="A50021"/>
                </a:solidFill>
                <a:effectLst>
                  <a:outerShdw blurRad="38100" dist="38100" dir="2700000" algn="tl">
                    <a:srgbClr val="C0C0C0"/>
                  </a:outerShdw>
                </a:effectLst>
                <a:latin typeface="Times New Roman" pitchFamily="18" charset="0"/>
              </a:rPr>
              <a:t>số</a:t>
            </a:r>
            <a:r>
              <a:rPr lang="en-US" sz="2600" b="1" dirty="0">
                <a:solidFill>
                  <a:srgbClr val="A50021"/>
                </a:solidFill>
                <a:effectLst>
                  <a:outerShdw blurRad="38100" dist="38100" dir="2700000" algn="tl">
                    <a:srgbClr val="C0C0C0"/>
                  </a:outerShdw>
                </a:effectLst>
                <a:latin typeface="Times New Roman" pitchFamily="18" charset="0"/>
              </a:rPr>
              <a:t> </a:t>
            </a:r>
            <a:r>
              <a:rPr lang="en-US" sz="2600" b="1" dirty="0" err="1">
                <a:solidFill>
                  <a:srgbClr val="A50021"/>
                </a:solidFill>
                <a:effectLst>
                  <a:outerShdw blurRad="38100" dist="38100" dir="2700000" algn="tl">
                    <a:srgbClr val="C0C0C0"/>
                  </a:outerShdw>
                </a:effectLst>
                <a:latin typeface="Times New Roman" pitchFamily="18" charset="0"/>
              </a:rPr>
              <a:t>các</a:t>
            </a:r>
            <a:r>
              <a:rPr lang="en-US" sz="2600" b="1" dirty="0">
                <a:solidFill>
                  <a:srgbClr val="A50021"/>
                </a:solidFill>
                <a:effectLst>
                  <a:outerShdw blurRad="38100" dist="38100" dir="2700000" algn="tl">
                    <a:srgbClr val="C0C0C0"/>
                  </a:outerShdw>
                </a:effectLst>
                <a:latin typeface="Times New Roman" pitchFamily="18" charset="0"/>
              </a:rPr>
              <a:t> </a:t>
            </a:r>
            <a:r>
              <a:rPr lang="en-US" sz="2600" b="1" dirty="0" err="1">
                <a:solidFill>
                  <a:srgbClr val="A50021"/>
                </a:solidFill>
                <a:effectLst>
                  <a:outerShdw blurRad="38100" dist="38100" dir="2700000" algn="tl">
                    <a:srgbClr val="C0C0C0"/>
                  </a:outerShdw>
                </a:effectLst>
                <a:latin typeface="Times New Roman" pitchFamily="18" charset="0"/>
              </a:rPr>
              <a:t>châu</a:t>
            </a:r>
            <a:r>
              <a:rPr lang="en-US" sz="2600" b="1" dirty="0">
                <a:solidFill>
                  <a:srgbClr val="A50021"/>
                </a:solidFill>
                <a:effectLst>
                  <a:outerShdw blurRad="38100" dist="38100" dir="2700000" algn="tl">
                    <a:srgbClr val="C0C0C0"/>
                  </a:outerShdw>
                </a:effectLst>
                <a:latin typeface="Times New Roman" pitchFamily="18" charset="0"/>
              </a:rPr>
              <a:t> </a:t>
            </a:r>
            <a:r>
              <a:rPr lang="en-US" sz="2600" b="1" dirty="0" err="1">
                <a:solidFill>
                  <a:srgbClr val="A50021"/>
                </a:solidFill>
                <a:effectLst>
                  <a:outerShdw blurRad="38100" dist="38100" dir="2700000" algn="tl">
                    <a:srgbClr val="C0C0C0"/>
                  </a:outerShdw>
                </a:effectLst>
                <a:latin typeface="Times New Roman" pitchFamily="18" charset="0"/>
              </a:rPr>
              <a:t>lục</a:t>
            </a:r>
            <a:endParaRPr lang="en-US" sz="2600" b="1" dirty="0">
              <a:solidFill>
                <a:srgbClr val="A50021"/>
              </a:solidFill>
              <a:effectLst>
                <a:outerShdw blurRad="38100" dist="38100" dir="2700000" algn="tl">
                  <a:srgbClr val="C0C0C0"/>
                </a:outerShdw>
              </a:effectLst>
              <a:latin typeface="Times New Roman" pitchFamily="18" charset="0"/>
            </a:endParaRPr>
          </a:p>
        </p:txBody>
      </p:sp>
      <p:sp>
        <p:nvSpPr>
          <p:cNvPr id="36870" name="Text Box 10"/>
          <p:cNvSpPr txBox="1">
            <a:spLocks noChangeArrowheads="1"/>
          </p:cNvSpPr>
          <p:nvPr/>
        </p:nvSpPr>
        <p:spPr bwMode="auto">
          <a:xfrm>
            <a:off x="609600" y="56388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spcBef>
                <a:spcPct val="50000"/>
              </a:spcBef>
            </a:pPr>
            <a:endParaRPr lang="en-US" altLang="en-US" sz="2400">
              <a:latin typeface="HP001 4 hàng" pitchFamily="34" charset="0"/>
            </a:endParaRPr>
          </a:p>
        </p:txBody>
      </p:sp>
      <p:sp>
        <p:nvSpPr>
          <p:cNvPr id="36871" name="Text Box 13"/>
          <p:cNvSpPr txBox="1">
            <a:spLocks noChangeArrowheads="1"/>
          </p:cNvSpPr>
          <p:nvPr/>
        </p:nvSpPr>
        <p:spPr bwMode="auto">
          <a:xfrm>
            <a:off x="5791200" y="4953000"/>
            <a:ext cx="1311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endParaRPr lang="en-US" altLang="en-US" sz="2400">
              <a:latin typeface="HP001 4 hàng" pitchFamily="34" charset="0"/>
            </a:endParaRPr>
          </a:p>
        </p:txBody>
      </p:sp>
      <p:sp>
        <p:nvSpPr>
          <p:cNvPr id="36872" name="Text Box 16"/>
          <p:cNvSpPr txBox="1">
            <a:spLocks noChangeArrowheads="1"/>
          </p:cNvSpPr>
          <p:nvPr/>
        </p:nvSpPr>
        <p:spPr bwMode="auto">
          <a:xfrm>
            <a:off x="2017713" y="5510213"/>
            <a:ext cx="548640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a:spcBef>
                <a:spcPct val="50000"/>
              </a:spcBef>
            </a:pPr>
            <a:r>
              <a:rPr lang="en-US" altLang="en-US" sz="2400" b="1">
                <a:solidFill>
                  <a:srgbClr val="0000CC"/>
                </a:solidFill>
                <a:latin typeface="Times New Roman" pitchFamily="18" charset="0"/>
              </a:rPr>
              <a:t>    </a:t>
            </a:r>
          </a:p>
          <a:p>
            <a:pPr eaLnBrk="1" hangingPunct="1">
              <a:spcBef>
                <a:spcPct val="50000"/>
              </a:spcBef>
            </a:pPr>
            <a:endParaRPr lang="en-US" altLang="en-US" sz="2400" b="1">
              <a:latin typeface="HP001 4 hàng" pitchFamily="34" charset="0"/>
            </a:endParaRPr>
          </a:p>
        </p:txBody>
      </p:sp>
      <p:sp>
        <p:nvSpPr>
          <p:cNvPr id="36873" name="Text Box 35"/>
          <p:cNvSpPr txBox="1">
            <a:spLocks noChangeArrowheads="1"/>
          </p:cNvSpPr>
          <p:nvPr/>
        </p:nvSpPr>
        <p:spPr bwMode="auto">
          <a:xfrm>
            <a:off x="1563688" y="1717675"/>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spcBef>
                <a:spcPct val="50000"/>
              </a:spcBef>
            </a:pPr>
            <a:endParaRPr lang="en-US" altLang="en-US" sz="2400">
              <a:latin typeface="HP001 4 hàng" pitchFamily="34" charset="0"/>
            </a:endParaRPr>
          </a:p>
        </p:txBody>
      </p:sp>
      <p:sp>
        <p:nvSpPr>
          <p:cNvPr id="36874" name="Text Box 39"/>
          <p:cNvSpPr txBox="1">
            <a:spLocks noChangeArrowheads="1"/>
          </p:cNvSpPr>
          <p:nvPr/>
        </p:nvSpPr>
        <p:spPr bwMode="auto">
          <a:xfrm>
            <a:off x="1889125" y="13350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endParaRPr lang="en-US" altLang="en-US" sz="2400">
              <a:latin typeface="HP001 4 hàng" pitchFamily="34" charset="0"/>
            </a:endParaRPr>
          </a:p>
        </p:txBody>
      </p:sp>
      <p:sp>
        <p:nvSpPr>
          <p:cNvPr id="149549" name="Text Box 45"/>
          <p:cNvSpPr txBox="1">
            <a:spLocks noChangeArrowheads="1"/>
          </p:cNvSpPr>
          <p:nvPr/>
        </p:nvSpPr>
        <p:spPr bwMode="auto">
          <a:xfrm>
            <a:off x="76200" y="5802313"/>
            <a:ext cx="9144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spcBef>
                <a:spcPct val="50000"/>
              </a:spcBef>
            </a:pPr>
            <a:r>
              <a:rPr lang="en-US" altLang="en-US" sz="3200" b="1">
                <a:solidFill>
                  <a:srgbClr val="0000FF"/>
                </a:solidFill>
                <a:latin typeface="Times New Roman" pitchFamily="18" charset="0"/>
              </a:rPr>
              <a:t>Diện tích châu Mĩ là bao nhiêu và đứng thứ mấy về diện tích trong các châu lục?</a:t>
            </a:r>
          </a:p>
        </p:txBody>
      </p:sp>
      <p:sp>
        <p:nvSpPr>
          <p:cNvPr id="149550" name="Text Box 46"/>
          <p:cNvSpPr txBox="1">
            <a:spLocks noRot="1" noChangeAspect="1" noMove="1" noResize="1" noEditPoints="1" noAdjustHandles="1" noChangeArrowheads="1" noChangeShapeType="1" noTextEdit="1"/>
          </p:cNvSpPr>
          <p:nvPr/>
        </p:nvSpPr>
        <p:spPr bwMode="auto">
          <a:xfrm>
            <a:off x="304800" y="5846501"/>
            <a:ext cx="8686800" cy="1727461"/>
          </a:xfrm>
          <a:prstGeom prst="rect">
            <a:avLst/>
          </a:prstGeom>
          <a:blipFill>
            <a:blip r:embed="rId3"/>
            <a:stretch>
              <a:fillRect l="-1754" t="-7067" r="-1754"/>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p:sp>
        <p:nvSpPr>
          <p:cNvPr id="36877" name="Text Box 69"/>
          <p:cNvSpPr txBox="1">
            <a:spLocks noChangeArrowheads="1"/>
          </p:cNvSpPr>
          <p:nvPr/>
        </p:nvSpPr>
        <p:spPr bwMode="auto">
          <a:xfrm>
            <a:off x="2971800" y="1143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algn="ctr" eaLnBrk="1" hangingPunct="1">
              <a:spcBef>
                <a:spcPct val="50000"/>
              </a:spcBef>
            </a:pPr>
            <a:r>
              <a:rPr lang="en-US" altLang="en-US" sz="2400" b="1">
                <a:solidFill>
                  <a:srgbClr val="CC3300"/>
                </a:solidFill>
                <a:latin typeface="Times New Roman" pitchFamily="18" charset="0"/>
              </a:rPr>
              <a:t> </a:t>
            </a:r>
            <a:endParaRPr lang="en-US" altLang="en-US" sz="2400" b="1" u="sng">
              <a:solidFill>
                <a:srgbClr val="CC3300"/>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9513">
                                            <p:txEl>
                                              <p:pRg st="0" end="0"/>
                                            </p:txEl>
                                          </p:spTgt>
                                        </p:tgtEl>
                                        <p:attrNameLst>
                                          <p:attrName>style.visibility</p:attrName>
                                        </p:attrNameLst>
                                      </p:cBhvr>
                                      <p:to>
                                        <p:strVal val="visible"/>
                                      </p:to>
                                    </p:set>
                                    <p:animEffect transition="in" filter="blinds(horizontal)">
                                      <p:cBhvr>
                                        <p:cTn id="7" dur="500"/>
                                        <p:tgtEl>
                                          <p:spTgt spid="1495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nodeType="clickEffect">
                                  <p:stCondLst>
                                    <p:cond delay="0"/>
                                  </p:stCondLst>
                                  <p:childTnLst>
                                    <p:set>
                                      <p:cBhvr>
                                        <p:cTn id="11" dur="1" fill="hold">
                                          <p:stCondLst>
                                            <p:cond delay="0"/>
                                          </p:stCondLst>
                                        </p:cTn>
                                        <p:tgtEl>
                                          <p:spTgt spid="149588"/>
                                        </p:tgtEl>
                                        <p:attrNameLst>
                                          <p:attrName>style.visibility</p:attrName>
                                        </p:attrNameLst>
                                      </p:cBhvr>
                                      <p:to>
                                        <p:strVal val="visible"/>
                                      </p:to>
                                    </p:set>
                                    <p:anim calcmode="lin" valueType="num">
                                      <p:cBhvr>
                                        <p:cTn id="12" dur="1000" fill="hold"/>
                                        <p:tgtEl>
                                          <p:spTgt spid="149588"/>
                                        </p:tgtEl>
                                        <p:attrNameLst>
                                          <p:attrName>ppt_x</p:attrName>
                                        </p:attrNameLst>
                                      </p:cBhvr>
                                      <p:tavLst>
                                        <p:tav tm="0">
                                          <p:val>
                                            <p:strVal val="#ppt_x-.2"/>
                                          </p:val>
                                        </p:tav>
                                        <p:tav tm="100000">
                                          <p:val>
                                            <p:strVal val="#ppt_x"/>
                                          </p:val>
                                        </p:tav>
                                      </p:tavLst>
                                    </p:anim>
                                    <p:anim calcmode="lin" valueType="num">
                                      <p:cBhvr>
                                        <p:cTn id="13" dur="1000" fill="hold"/>
                                        <p:tgtEl>
                                          <p:spTgt spid="14958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4958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149549">
                                            <p:txEl>
                                              <p:pRg st="0" end="0"/>
                                            </p:txEl>
                                          </p:spTgt>
                                        </p:tgtEl>
                                        <p:attrNameLst>
                                          <p:attrName>style.visibility</p:attrName>
                                        </p:attrNameLst>
                                      </p:cBhvr>
                                      <p:to>
                                        <p:strVal val="visible"/>
                                      </p:to>
                                    </p:set>
                                    <p:animEffect transition="in" filter="blinds(horizontal)">
                                      <p:cBhvr>
                                        <p:cTn id="19" dur="500"/>
                                        <p:tgtEl>
                                          <p:spTgt spid="149549">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xit" presetSubtype="16" fill="hold" nodeType="clickEffect">
                                  <p:stCondLst>
                                    <p:cond delay="0"/>
                                  </p:stCondLst>
                                  <p:childTnLst>
                                    <p:animEffect transition="out" filter="box(in)">
                                      <p:cBhvr>
                                        <p:cTn id="23" dur="500"/>
                                        <p:tgtEl>
                                          <p:spTgt spid="149549">
                                            <p:txEl>
                                              <p:pRg st="0" end="0"/>
                                            </p:txEl>
                                          </p:spTgt>
                                        </p:tgtEl>
                                      </p:cBhvr>
                                    </p:animEffect>
                                    <p:set>
                                      <p:cBhvr>
                                        <p:cTn id="24" dur="1" fill="hold">
                                          <p:stCondLst>
                                            <p:cond delay="499"/>
                                          </p:stCondLst>
                                        </p:cTn>
                                        <p:tgtEl>
                                          <p:spTgt spid="149549">
                                            <p:txEl>
                                              <p:pRg st="0" end="0"/>
                                            </p:txEl>
                                          </p:spTgt>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nodeType="clickEffect">
                                  <p:stCondLst>
                                    <p:cond delay="0"/>
                                  </p:stCondLst>
                                  <p:childTnLst>
                                    <p:set>
                                      <p:cBhvr>
                                        <p:cTn id="28" dur="1" fill="hold">
                                          <p:stCondLst>
                                            <p:cond delay="0"/>
                                          </p:stCondLst>
                                        </p:cTn>
                                        <p:tgtEl>
                                          <p:spTgt spid="149550">
                                            <p:txEl>
                                              <p:pRg st="0" end="0"/>
                                            </p:txEl>
                                          </p:spTgt>
                                        </p:tgtEl>
                                        <p:attrNameLst>
                                          <p:attrName>style.visibility</p:attrName>
                                        </p:attrNameLst>
                                      </p:cBhvr>
                                      <p:to>
                                        <p:strVal val="visible"/>
                                      </p:to>
                                    </p:set>
                                    <p:animEffect transition="in" filter="checkerboard(across)">
                                      <p:cBhvr>
                                        <p:cTn id="29" dur="500"/>
                                        <p:tgtEl>
                                          <p:spTgt spid="1495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5"/>
          <p:cNvSpPr txBox="1">
            <a:spLocks noChangeArrowheads="1"/>
          </p:cNvSpPr>
          <p:nvPr/>
        </p:nvSpPr>
        <p:spPr bwMode="auto">
          <a:xfrm>
            <a:off x="1981200" y="23622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spcBef>
                <a:spcPct val="50000"/>
              </a:spcBef>
            </a:pPr>
            <a:endParaRPr lang="en-US" altLang="en-US" sz="2400">
              <a:latin typeface="HP001 4 hàng" pitchFamily="34" charset="0"/>
            </a:endParaRPr>
          </a:p>
        </p:txBody>
      </p:sp>
      <p:sp>
        <p:nvSpPr>
          <p:cNvPr id="37891" name="Text Box 6"/>
          <p:cNvSpPr txBox="1">
            <a:spLocks noChangeArrowheads="1"/>
          </p:cNvSpPr>
          <p:nvPr/>
        </p:nvSpPr>
        <p:spPr bwMode="auto">
          <a:xfrm>
            <a:off x="419100" y="-79375"/>
            <a:ext cx="8153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algn="just" eaLnBrk="1" hangingPunct="1">
              <a:spcBef>
                <a:spcPct val="50000"/>
              </a:spcBef>
            </a:pPr>
            <a:r>
              <a:rPr lang="en-US" altLang="en-US" sz="3600">
                <a:solidFill>
                  <a:srgbClr val="FF0000"/>
                </a:solidFill>
                <a:latin typeface="Times New Roman" pitchFamily="18" charset="0"/>
              </a:rPr>
              <a:t>1: V</a:t>
            </a:r>
            <a:r>
              <a:rPr lang="vi-VN" altLang="en-US" sz="3600">
                <a:solidFill>
                  <a:srgbClr val="FF0000"/>
                </a:solidFill>
                <a:latin typeface="Times New Roman" pitchFamily="18" charset="0"/>
              </a:rPr>
              <a:t>ị trí địa lí và giới hạn</a:t>
            </a:r>
            <a:r>
              <a:rPr lang="en-US" altLang="en-US" sz="3600">
                <a:solidFill>
                  <a:srgbClr val="FF0000"/>
                </a:solidFill>
                <a:latin typeface="Times New Roman" pitchFamily="18" charset="0"/>
              </a:rPr>
              <a:t>:</a:t>
            </a:r>
          </a:p>
        </p:txBody>
      </p:sp>
      <p:sp>
        <p:nvSpPr>
          <p:cNvPr id="37892" name="Text Box 7"/>
          <p:cNvSpPr txBox="1">
            <a:spLocks noChangeArrowheads="1"/>
          </p:cNvSpPr>
          <p:nvPr/>
        </p:nvSpPr>
        <p:spPr bwMode="auto">
          <a:xfrm>
            <a:off x="1524000" y="37338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spcBef>
                <a:spcPct val="50000"/>
              </a:spcBef>
            </a:pPr>
            <a:endParaRPr lang="en-US" altLang="en-US" sz="2400">
              <a:latin typeface="HP001 4 hàng" pitchFamily="34" charset="0"/>
            </a:endParaRPr>
          </a:p>
        </p:txBody>
      </p:sp>
      <p:sp>
        <p:nvSpPr>
          <p:cNvPr id="37893" name="Text Box 8"/>
          <p:cNvSpPr txBox="1">
            <a:spLocks noChangeArrowheads="1"/>
          </p:cNvSpPr>
          <p:nvPr/>
        </p:nvSpPr>
        <p:spPr bwMode="auto">
          <a:xfrm>
            <a:off x="1889125" y="3011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endParaRPr lang="en-US" altLang="en-US" sz="2400">
              <a:latin typeface="HP001 4 hàng" pitchFamily="34" charset="0"/>
            </a:endParaRPr>
          </a:p>
        </p:txBody>
      </p:sp>
      <p:sp>
        <p:nvSpPr>
          <p:cNvPr id="37894" name="Text Box 9"/>
          <p:cNvSpPr txBox="1">
            <a:spLocks noChangeArrowheads="1"/>
          </p:cNvSpPr>
          <p:nvPr/>
        </p:nvSpPr>
        <p:spPr bwMode="auto">
          <a:xfrm>
            <a:off x="5089525" y="24495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endParaRPr lang="en-US" altLang="en-US">
              <a:latin typeface="HP001 4 hàng" pitchFamily="34" charset="0"/>
            </a:endParaRPr>
          </a:p>
        </p:txBody>
      </p:sp>
      <p:sp>
        <p:nvSpPr>
          <p:cNvPr id="37895" name="Text Box 10"/>
          <p:cNvSpPr txBox="1">
            <a:spLocks noChangeArrowheads="1"/>
          </p:cNvSpPr>
          <p:nvPr/>
        </p:nvSpPr>
        <p:spPr bwMode="auto">
          <a:xfrm>
            <a:off x="1752600" y="2449513"/>
            <a:ext cx="411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endParaRPr lang="en-US" altLang="en-US">
              <a:latin typeface="HP001 4 hàng" pitchFamily="34" charset="0"/>
            </a:endParaRPr>
          </a:p>
        </p:txBody>
      </p:sp>
      <p:sp>
        <p:nvSpPr>
          <p:cNvPr id="208907" name="Text Box 11"/>
          <p:cNvSpPr txBox="1">
            <a:spLocks noChangeArrowheads="1"/>
          </p:cNvSpPr>
          <p:nvPr/>
        </p:nvSpPr>
        <p:spPr bwMode="auto">
          <a:xfrm>
            <a:off x="419100" y="711200"/>
            <a:ext cx="90995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spcBef>
                <a:spcPct val="50000"/>
              </a:spcBef>
            </a:pPr>
            <a:r>
              <a:rPr lang="en-US" altLang="en-US" sz="3200" b="1">
                <a:solidFill>
                  <a:srgbClr val="0000CC"/>
                </a:solidFill>
                <a:latin typeface="Times New Roman" pitchFamily="18" charset="0"/>
              </a:rPr>
              <a:t> </a:t>
            </a:r>
            <a:r>
              <a:rPr lang="en-US" altLang="en-US" sz="3600">
                <a:solidFill>
                  <a:srgbClr val="0000CC"/>
                </a:solidFill>
                <a:latin typeface="Times New Roman" pitchFamily="18" charset="0"/>
              </a:rPr>
              <a:t>Châu Mĩ là châu lục duy nhất nằm ở</a:t>
            </a:r>
            <a:r>
              <a:rPr lang="vi-VN" altLang="en-US" sz="3600">
                <a:solidFill>
                  <a:srgbClr val="0000CC"/>
                </a:solidFill>
                <a:latin typeface="Times New Roman" pitchFamily="18" charset="0"/>
              </a:rPr>
              <a:t> </a:t>
            </a:r>
            <a:r>
              <a:rPr lang="en-US" altLang="en-US" sz="3600">
                <a:solidFill>
                  <a:srgbClr val="0000CC"/>
                </a:solidFill>
                <a:latin typeface="Times New Roman" pitchFamily="18" charset="0"/>
              </a:rPr>
              <a:t>bán cầu Tây, bao gồm: Bắc Mĩ,</a:t>
            </a:r>
            <a:r>
              <a:rPr lang="vi-VN" altLang="en-US" sz="3600">
                <a:solidFill>
                  <a:srgbClr val="0000CC"/>
                </a:solidFill>
                <a:latin typeface="Times New Roman" pitchFamily="18" charset="0"/>
              </a:rPr>
              <a:t> </a:t>
            </a:r>
            <a:r>
              <a:rPr lang="en-US" altLang="en-US" sz="3600">
                <a:solidFill>
                  <a:srgbClr val="0000CC"/>
                </a:solidFill>
                <a:latin typeface="Times New Roman" pitchFamily="18" charset="0"/>
              </a:rPr>
              <a:t>Trung Mĩ, và Nam Mĩ.</a:t>
            </a:r>
          </a:p>
          <a:p>
            <a:pPr eaLnBrk="1" hangingPunct="1">
              <a:spcBef>
                <a:spcPct val="50000"/>
              </a:spcBef>
            </a:pPr>
            <a:r>
              <a:rPr lang="en-US" altLang="en-US" sz="3200" b="1">
                <a:solidFill>
                  <a:srgbClr val="0000CC"/>
                </a:solidFill>
                <a:latin typeface="Times New Roman" pitchFamily="18" charset="0"/>
              </a:rPr>
              <a:t>   </a:t>
            </a:r>
          </a:p>
        </p:txBody>
      </p:sp>
      <p:sp>
        <p:nvSpPr>
          <p:cNvPr id="37897" name="Text Box 12"/>
          <p:cNvSpPr txBox="1">
            <a:spLocks noChangeArrowheads="1"/>
          </p:cNvSpPr>
          <p:nvPr/>
        </p:nvSpPr>
        <p:spPr bwMode="auto">
          <a:xfrm>
            <a:off x="457200" y="6629400"/>
            <a:ext cx="297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algn="ctr" eaLnBrk="1" hangingPunct="1">
              <a:spcBef>
                <a:spcPct val="50000"/>
              </a:spcBef>
            </a:pPr>
            <a:endParaRPr lang="en-US" altLang="en-US">
              <a:latin typeface="HP001 4 hàng" pitchFamily="34" charset="0"/>
            </a:endParaRPr>
          </a:p>
        </p:txBody>
      </p:sp>
      <p:sp>
        <p:nvSpPr>
          <p:cNvPr id="37898" name="Text Box 14"/>
          <p:cNvSpPr txBox="1">
            <a:spLocks noChangeArrowheads="1"/>
          </p:cNvSpPr>
          <p:nvPr/>
        </p:nvSpPr>
        <p:spPr bwMode="auto">
          <a:xfrm>
            <a:off x="4953000" y="6621463"/>
            <a:ext cx="419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algn="ctr" eaLnBrk="1" hangingPunct="1">
              <a:spcBef>
                <a:spcPct val="50000"/>
              </a:spcBef>
            </a:pPr>
            <a:endParaRPr lang="en-US" altLang="en-US">
              <a:latin typeface="HP001 4 hàng" pitchFamily="34" charset="0"/>
            </a:endParaRPr>
          </a:p>
        </p:txBody>
      </p:sp>
      <p:sp>
        <p:nvSpPr>
          <p:cNvPr id="37899" name="Text Box 16"/>
          <p:cNvSpPr txBox="1">
            <a:spLocks noChangeArrowheads="1"/>
          </p:cNvSpPr>
          <p:nvPr/>
        </p:nvSpPr>
        <p:spPr bwMode="auto">
          <a:xfrm>
            <a:off x="5181600" y="6629400"/>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algn="ctr" eaLnBrk="1" hangingPunct="1">
              <a:spcBef>
                <a:spcPct val="50000"/>
              </a:spcBef>
            </a:pPr>
            <a:endParaRPr lang="en-US" altLang="en-US">
              <a:latin typeface="HP001 4 hàng" pitchFamily="34" charset="0"/>
            </a:endParaRPr>
          </a:p>
        </p:txBody>
      </p:sp>
      <p:sp>
        <p:nvSpPr>
          <p:cNvPr id="37900" name="Text Box 19"/>
          <p:cNvSpPr txBox="1">
            <a:spLocks noChangeArrowheads="1"/>
          </p:cNvSpPr>
          <p:nvPr/>
        </p:nvSpPr>
        <p:spPr bwMode="auto">
          <a:xfrm>
            <a:off x="914400" y="6324600"/>
            <a:ext cx="716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algn="ctr" eaLnBrk="1" hangingPunct="1">
              <a:spcBef>
                <a:spcPct val="50000"/>
              </a:spcBef>
            </a:pPr>
            <a:endParaRPr lang="en-US" altLang="en-US">
              <a:latin typeface="HP001 4 hàng" pitchFamily="34" charset="0"/>
            </a:endParaRPr>
          </a:p>
        </p:txBody>
      </p:sp>
      <p:pic>
        <p:nvPicPr>
          <p:cNvPr id="37901"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6400"/>
            <a:ext cx="9144000" cy="13716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37902" name="Text Box 23"/>
          <p:cNvSpPr txBox="1">
            <a:spLocks noChangeArrowheads="1"/>
          </p:cNvSpPr>
          <p:nvPr/>
        </p:nvSpPr>
        <p:spPr bwMode="auto">
          <a:xfrm>
            <a:off x="1219200" y="4335463"/>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algn="ctr" eaLnBrk="1" hangingPunct="1">
              <a:spcBef>
                <a:spcPct val="50000"/>
              </a:spcBef>
            </a:pPr>
            <a:endParaRPr lang="en-US" altLang="en-US">
              <a:latin typeface="HP001 4 hàng" pitchFamily="34" charset="0"/>
            </a:endParaRPr>
          </a:p>
        </p:txBody>
      </p:sp>
      <p:sp>
        <p:nvSpPr>
          <p:cNvPr id="208920" name="Text Box 24"/>
          <p:cNvSpPr txBox="1">
            <a:spLocks noChangeArrowheads="1"/>
          </p:cNvSpPr>
          <p:nvPr/>
        </p:nvSpPr>
        <p:spPr bwMode="auto">
          <a:xfrm>
            <a:off x="493713" y="2135188"/>
            <a:ext cx="89503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spcBef>
                <a:spcPct val="50000"/>
              </a:spcBef>
            </a:pPr>
            <a:r>
              <a:rPr lang="en-US" altLang="en-US" sz="3600">
                <a:solidFill>
                  <a:srgbClr val="0000CC"/>
                </a:solidFill>
                <a:latin typeface="Times New Roman" pitchFamily="18" charset="0"/>
              </a:rPr>
              <a:t>Châu Mĩ có diện tích đứng thứ hai trong các châu lục trên thế giới.</a:t>
            </a:r>
          </a:p>
          <a:p>
            <a:pPr algn="ctr" eaLnBrk="1" hangingPunct="1">
              <a:spcBef>
                <a:spcPct val="50000"/>
              </a:spcBef>
            </a:pPr>
            <a:endParaRPr lang="en-US" altLang="en-US" sz="36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08907"/>
                                        </p:tgtEl>
                                        <p:attrNameLst>
                                          <p:attrName>style.visibility</p:attrName>
                                        </p:attrNameLst>
                                      </p:cBhvr>
                                      <p:to>
                                        <p:strVal val="visible"/>
                                      </p:to>
                                    </p:set>
                                    <p:anim calcmode="lin" valueType="num">
                                      <p:cBhvr>
                                        <p:cTn id="7" dur="1000" fill="hold"/>
                                        <p:tgtEl>
                                          <p:spTgt spid="208907"/>
                                        </p:tgtEl>
                                        <p:attrNameLst>
                                          <p:attrName>ppt_x</p:attrName>
                                        </p:attrNameLst>
                                      </p:cBhvr>
                                      <p:tavLst>
                                        <p:tav tm="0">
                                          <p:val>
                                            <p:strVal val="#ppt_x-.2"/>
                                          </p:val>
                                        </p:tav>
                                        <p:tav tm="100000">
                                          <p:val>
                                            <p:strVal val="#ppt_x"/>
                                          </p:val>
                                        </p:tav>
                                      </p:tavLst>
                                    </p:anim>
                                    <p:anim calcmode="lin" valueType="num">
                                      <p:cBhvr>
                                        <p:cTn id="8" dur="1000" fill="hold"/>
                                        <p:tgtEl>
                                          <p:spTgt spid="208907"/>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890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208920"/>
                                        </p:tgtEl>
                                        <p:attrNameLst>
                                          <p:attrName>style.visibility</p:attrName>
                                        </p:attrNameLst>
                                      </p:cBhvr>
                                      <p:to>
                                        <p:strVal val="visible"/>
                                      </p:to>
                                    </p:set>
                                    <p:animEffect transition="in" filter="diamond(in)">
                                      <p:cBhvr>
                                        <p:cTn id="14" dur="2000"/>
                                        <p:tgtEl>
                                          <p:spTgt spid="208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7" grpId="0"/>
      <p:bldP spid="2089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Box 4"/>
          <p:cNvSpPr txBox="1">
            <a:spLocks noChangeArrowheads="1"/>
          </p:cNvSpPr>
          <p:nvPr/>
        </p:nvSpPr>
        <p:spPr bwMode="auto">
          <a:xfrm>
            <a:off x="488950" y="0"/>
            <a:ext cx="4064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HP001 4 hàng" pitchFamily="34" charset="0"/>
              </a:defRPr>
            </a:lvl1pPr>
            <a:lvl2pPr marL="742950" indent="-285750">
              <a:defRPr sz="2000">
                <a:solidFill>
                  <a:schemeClr val="tx1"/>
                </a:solidFill>
                <a:latin typeface="HP001 4 hàng" pitchFamily="34" charset="0"/>
              </a:defRPr>
            </a:lvl2pPr>
            <a:lvl3pPr marL="1143000" indent="-228600">
              <a:defRPr sz="2000">
                <a:solidFill>
                  <a:schemeClr val="tx1"/>
                </a:solidFill>
                <a:latin typeface="HP001 4 hàng" pitchFamily="34" charset="0"/>
              </a:defRPr>
            </a:lvl3pPr>
            <a:lvl4pPr marL="1600200" indent="-228600">
              <a:defRPr sz="2000">
                <a:solidFill>
                  <a:schemeClr val="tx1"/>
                </a:solidFill>
                <a:latin typeface="HP001 4 hàng" pitchFamily="34" charset="0"/>
              </a:defRPr>
            </a:lvl4pPr>
            <a:lvl5pPr marL="2057400" indent="-228600">
              <a:defRPr sz="2000">
                <a:solidFill>
                  <a:schemeClr val="tx1"/>
                </a:solidFill>
                <a:latin typeface="HP001 4 hàng" pitchFamily="34" charset="0"/>
              </a:defRPr>
            </a:lvl5pPr>
            <a:lvl6pPr marL="2514600" indent="-228600" eaLnBrk="0" fontAlgn="base" hangingPunct="0">
              <a:spcBef>
                <a:spcPct val="0"/>
              </a:spcBef>
              <a:spcAft>
                <a:spcPct val="0"/>
              </a:spcAft>
              <a:defRPr sz="2000">
                <a:solidFill>
                  <a:schemeClr val="tx1"/>
                </a:solidFill>
                <a:latin typeface="HP001 4 hàng" pitchFamily="34" charset="0"/>
              </a:defRPr>
            </a:lvl6pPr>
            <a:lvl7pPr marL="2971800" indent="-228600" eaLnBrk="0" fontAlgn="base" hangingPunct="0">
              <a:spcBef>
                <a:spcPct val="0"/>
              </a:spcBef>
              <a:spcAft>
                <a:spcPct val="0"/>
              </a:spcAft>
              <a:defRPr sz="2000">
                <a:solidFill>
                  <a:schemeClr val="tx1"/>
                </a:solidFill>
                <a:latin typeface="HP001 4 hàng" pitchFamily="34" charset="0"/>
              </a:defRPr>
            </a:lvl7pPr>
            <a:lvl8pPr marL="3429000" indent="-228600" eaLnBrk="0" fontAlgn="base" hangingPunct="0">
              <a:spcBef>
                <a:spcPct val="0"/>
              </a:spcBef>
              <a:spcAft>
                <a:spcPct val="0"/>
              </a:spcAft>
              <a:defRPr sz="2000">
                <a:solidFill>
                  <a:schemeClr val="tx1"/>
                </a:solidFill>
                <a:latin typeface="HP001 4 hàng" pitchFamily="34" charset="0"/>
              </a:defRPr>
            </a:lvl8pPr>
            <a:lvl9pPr marL="3886200" indent="-228600" eaLnBrk="0" fontAlgn="base" hangingPunct="0">
              <a:spcBef>
                <a:spcPct val="0"/>
              </a:spcBef>
              <a:spcAft>
                <a:spcPct val="0"/>
              </a:spcAft>
              <a:defRPr sz="2000">
                <a:solidFill>
                  <a:schemeClr val="tx1"/>
                </a:solidFill>
                <a:latin typeface="HP001 4 hàng" pitchFamily="34" charset="0"/>
              </a:defRPr>
            </a:lvl9pPr>
          </a:lstStyle>
          <a:p>
            <a:r>
              <a:rPr lang="vi-VN" sz="3600">
                <a:solidFill>
                  <a:srgbClr val="FF0000"/>
                </a:solidFill>
                <a:latin typeface="Times New Roman" pitchFamily="18" charset="0"/>
                <a:cs typeface="Times New Roman" pitchFamily="18" charset="0"/>
              </a:rPr>
              <a:t>2. Đặc điểm tự nhiên</a:t>
            </a:r>
            <a:endParaRPr lang="en-US" sz="3600">
              <a:solidFill>
                <a:srgbClr val="FF0000"/>
              </a:solidFill>
              <a:latin typeface="Times New Roman" pitchFamily="18" charset="0"/>
              <a:cs typeface="Times New Roman" pitchFamily="18" charset="0"/>
            </a:endParaRPr>
          </a:p>
          <a:p>
            <a:r>
              <a:rPr lang="vi-VN" sz="3600">
                <a:latin typeface="Times New Roman" pitchFamily="18" charset="0"/>
                <a:cs typeface="Times New Roman" pitchFamily="18" charset="0"/>
              </a:rPr>
              <a:t>a. Thiên nhiên</a:t>
            </a:r>
            <a:endParaRPr lang="en-US" sz="3600">
              <a:latin typeface="Times New Roman" pitchFamily="18" charset="0"/>
              <a:cs typeface="Times New Roman" pitchFamily="18" charset="0"/>
            </a:endParaRPr>
          </a:p>
          <a:p>
            <a:endParaRPr lang="en-US" sz="3600"/>
          </a:p>
        </p:txBody>
      </p:sp>
      <p:sp>
        <p:nvSpPr>
          <p:cNvPr id="38916" name="TextBox 6"/>
          <p:cNvSpPr txBox="1">
            <a:spLocks noChangeArrowheads="1"/>
          </p:cNvSpPr>
          <p:nvPr/>
        </p:nvSpPr>
        <p:spPr bwMode="auto">
          <a:xfrm>
            <a:off x="488950" y="1350963"/>
            <a:ext cx="64452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HP001 4 hàng" pitchFamily="34" charset="0"/>
              </a:defRPr>
            </a:lvl1pPr>
            <a:lvl2pPr marL="742950" indent="-285750">
              <a:defRPr sz="2000">
                <a:solidFill>
                  <a:schemeClr val="tx1"/>
                </a:solidFill>
                <a:latin typeface="HP001 4 hàng" pitchFamily="34" charset="0"/>
              </a:defRPr>
            </a:lvl2pPr>
            <a:lvl3pPr marL="1143000" indent="-228600">
              <a:defRPr sz="2000">
                <a:solidFill>
                  <a:schemeClr val="tx1"/>
                </a:solidFill>
                <a:latin typeface="HP001 4 hàng" pitchFamily="34" charset="0"/>
              </a:defRPr>
            </a:lvl3pPr>
            <a:lvl4pPr marL="1600200" indent="-228600">
              <a:defRPr sz="2000">
                <a:solidFill>
                  <a:schemeClr val="tx1"/>
                </a:solidFill>
                <a:latin typeface="HP001 4 hàng" pitchFamily="34" charset="0"/>
              </a:defRPr>
            </a:lvl4pPr>
            <a:lvl5pPr marL="2057400" indent="-228600">
              <a:defRPr sz="2000">
                <a:solidFill>
                  <a:schemeClr val="tx1"/>
                </a:solidFill>
                <a:latin typeface="HP001 4 hàng" pitchFamily="34" charset="0"/>
              </a:defRPr>
            </a:lvl5pPr>
            <a:lvl6pPr marL="2514600" indent="-228600" eaLnBrk="0" fontAlgn="base" hangingPunct="0">
              <a:spcBef>
                <a:spcPct val="0"/>
              </a:spcBef>
              <a:spcAft>
                <a:spcPct val="0"/>
              </a:spcAft>
              <a:defRPr sz="2000">
                <a:solidFill>
                  <a:schemeClr val="tx1"/>
                </a:solidFill>
                <a:latin typeface="HP001 4 hàng" pitchFamily="34" charset="0"/>
              </a:defRPr>
            </a:lvl6pPr>
            <a:lvl7pPr marL="2971800" indent="-228600" eaLnBrk="0" fontAlgn="base" hangingPunct="0">
              <a:spcBef>
                <a:spcPct val="0"/>
              </a:spcBef>
              <a:spcAft>
                <a:spcPct val="0"/>
              </a:spcAft>
              <a:defRPr sz="2000">
                <a:solidFill>
                  <a:schemeClr val="tx1"/>
                </a:solidFill>
                <a:latin typeface="HP001 4 hàng" pitchFamily="34" charset="0"/>
              </a:defRPr>
            </a:lvl7pPr>
            <a:lvl8pPr marL="3429000" indent="-228600" eaLnBrk="0" fontAlgn="base" hangingPunct="0">
              <a:spcBef>
                <a:spcPct val="0"/>
              </a:spcBef>
              <a:spcAft>
                <a:spcPct val="0"/>
              </a:spcAft>
              <a:defRPr sz="2000">
                <a:solidFill>
                  <a:schemeClr val="tx1"/>
                </a:solidFill>
                <a:latin typeface="HP001 4 hàng" pitchFamily="34" charset="0"/>
              </a:defRPr>
            </a:lvl8pPr>
            <a:lvl9pPr marL="3886200" indent="-228600" eaLnBrk="0" fontAlgn="base" hangingPunct="0">
              <a:spcBef>
                <a:spcPct val="0"/>
              </a:spcBef>
              <a:spcAft>
                <a:spcPct val="0"/>
              </a:spcAft>
              <a:defRPr sz="2000">
                <a:solidFill>
                  <a:schemeClr val="tx1"/>
                </a:solidFill>
                <a:latin typeface="HP001 4 hàng" pitchFamily="34" charset="0"/>
              </a:defRPr>
            </a:lvl9pPr>
          </a:lstStyle>
          <a:p>
            <a:r>
              <a:rPr lang="vi-VN" sz="3600">
                <a:latin typeface="Times New Roman" pitchFamily="18" charset="0"/>
                <a:cs typeface="Times New Roman" pitchFamily="18" charset="0"/>
              </a:rPr>
              <a:t>Em hãy quan sát các ảnh trong hình 2 trang 122 và nêu các cảnh thiên nhiên có ở châu Mĩ?</a:t>
            </a:r>
            <a:endParaRPr lang="en-US" sz="3600">
              <a:latin typeface="Times New Roman" pitchFamily="18" charset="0"/>
              <a:cs typeface="Times New Roman" pitchFamily="18" charset="0"/>
            </a:endParaRPr>
          </a:p>
        </p:txBody>
      </p:sp>
    </p:spTree>
  </p:cSld>
  <p:clrMapOvr>
    <a:masterClrMapping/>
  </p:clrMapOvr>
  <p:transition spd="slow">
    <p:comb/>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41910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808038" y="1862138"/>
            <a:ext cx="2362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HP001 4 hàng" pitchFamily="34" charset="0"/>
              </a:defRPr>
            </a:lvl1pPr>
            <a:lvl2pPr marL="742950" indent="-285750">
              <a:defRPr sz="2000">
                <a:solidFill>
                  <a:schemeClr val="tx1"/>
                </a:solidFill>
                <a:latin typeface="HP001 4 hàng" pitchFamily="34" charset="0"/>
              </a:defRPr>
            </a:lvl2pPr>
            <a:lvl3pPr marL="1143000" indent="-228600">
              <a:defRPr sz="2000">
                <a:solidFill>
                  <a:schemeClr val="tx1"/>
                </a:solidFill>
                <a:latin typeface="HP001 4 hàng" pitchFamily="34" charset="0"/>
              </a:defRPr>
            </a:lvl3pPr>
            <a:lvl4pPr marL="1600200" indent="-228600">
              <a:defRPr sz="2000">
                <a:solidFill>
                  <a:schemeClr val="tx1"/>
                </a:solidFill>
                <a:latin typeface="HP001 4 hàng" pitchFamily="34" charset="0"/>
              </a:defRPr>
            </a:lvl4pPr>
            <a:lvl5pPr marL="2057400" indent="-228600">
              <a:defRPr sz="2000">
                <a:solidFill>
                  <a:schemeClr val="tx1"/>
                </a:solidFill>
                <a:latin typeface="HP001 4 hàng" pitchFamily="34" charset="0"/>
              </a:defRPr>
            </a:lvl5pPr>
            <a:lvl6pPr marL="2514600" indent="-228600" eaLnBrk="0" fontAlgn="base" hangingPunct="0">
              <a:spcBef>
                <a:spcPct val="0"/>
              </a:spcBef>
              <a:spcAft>
                <a:spcPct val="0"/>
              </a:spcAft>
              <a:defRPr sz="2000">
                <a:solidFill>
                  <a:schemeClr val="tx1"/>
                </a:solidFill>
                <a:latin typeface="HP001 4 hàng" pitchFamily="34" charset="0"/>
              </a:defRPr>
            </a:lvl6pPr>
            <a:lvl7pPr marL="2971800" indent="-228600" eaLnBrk="0" fontAlgn="base" hangingPunct="0">
              <a:spcBef>
                <a:spcPct val="0"/>
              </a:spcBef>
              <a:spcAft>
                <a:spcPct val="0"/>
              </a:spcAft>
              <a:defRPr sz="2000">
                <a:solidFill>
                  <a:schemeClr val="tx1"/>
                </a:solidFill>
                <a:latin typeface="HP001 4 hàng" pitchFamily="34" charset="0"/>
              </a:defRPr>
            </a:lvl7pPr>
            <a:lvl8pPr marL="3429000" indent="-228600" eaLnBrk="0" fontAlgn="base" hangingPunct="0">
              <a:spcBef>
                <a:spcPct val="0"/>
              </a:spcBef>
              <a:spcAft>
                <a:spcPct val="0"/>
              </a:spcAft>
              <a:defRPr sz="2000">
                <a:solidFill>
                  <a:schemeClr val="tx1"/>
                </a:solidFill>
                <a:latin typeface="HP001 4 hàng" pitchFamily="34" charset="0"/>
              </a:defRPr>
            </a:lvl8pPr>
            <a:lvl9pPr marL="3886200" indent="-228600" eaLnBrk="0" fontAlgn="base" hangingPunct="0">
              <a:spcBef>
                <a:spcPct val="0"/>
              </a:spcBef>
              <a:spcAft>
                <a:spcPct val="0"/>
              </a:spcAft>
              <a:defRPr sz="2000">
                <a:solidFill>
                  <a:schemeClr val="tx1"/>
                </a:solidFill>
                <a:latin typeface="HP001 4 hàng" pitchFamily="34" charset="0"/>
              </a:defRPr>
            </a:lvl9pPr>
          </a:lstStyle>
          <a:p>
            <a:r>
              <a:rPr lang="vi-VN">
                <a:latin typeface="Times New Roman" pitchFamily="18" charset="0"/>
                <a:cs typeface="Times New Roman" pitchFamily="18" charset="0"/>
              </a:rPr>
              <a:t>a. Núi An-đét (Pê-ru</a:t>
            </a:r>
            <a:r>
              <a:rPr lang="vi-VN"/>
              <a:t>)</a:t>
            </a: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0"/>
            <a:ext cx="403860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5546725" y="1906588"/>
            <a:ext cx="3681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HP001 4 hàng" pitchFamily="34" charset="0"/>
              </a:defRPr>
            </a:lvl1pPr>
            <a:lvl2pPr marL="742950" indent="-285750">
              <a:defRPr sz="2000">
                <a:solidFill>
                  <a:schemeClr val="tx1"/>
                </a:solidFill>
                <a:latin typeface="HP001 4 hàng" pitchFamily="34" charset="0"/>
              </a:defRPr>
            </a:lvl2pPr>
            <a:lvl3pPr marL="1143000" indent="-228600">
              <a:defRPr sz="2000">
                <a:solidFill>
                  <a:schemeClr val="tx1"/>
                </a:solidFill>
                <a:latin typeface="HP001 4 hàng" pitchFamily="34" charset="0"/>
              </a:defRPr>
            </a:lvl3pPr>
            <a:lvl4pPr marL="1600200" indent="-228600">
              <a:defRPr sz="2000">
                <a:solidFill>
                  <a:schemeClr val="tx1"/>
                </a:solidFill>
                <a:latin typeface="HP001 4 hàng" pitchFamily="34" charset="0"/>
              </a:defRPr>
            </a:lvl4pPr>
            <a:lvl5pPr marL="2057400" indent="-228600">
              <a:defRPr sz="2000">
                <a:solidFill>
                  <a:schemeClr val="tx1"/>
                </a:solidFill>
                <a:latin typeface="HP001 4 hàng" pitchFamily="34" charset="0"/>
              </a:defRPr>
            </a:lvl5pPr>
            <a:lvl6pPr marL="2514600" indent="-228600" eaLnBrk="0" fontAlgn="base" hangingPunct="0">
              <a:spcBef>
                <a:spcPct val="0"/>
              </a:spcBef>
              <a:spcAft>
                <a:spcPct val="0"/>
              </a:spcAft>
              <a:defRPr sz="2000">
                <a:solidFill>
                  <a:schemeClr val="tx1"/>
                </a:solidFill>
                <a:latin typeface="HP001 4 hàng" pitchFamily="34" charset="0"/>
              </a:defRPr>
            </a:lvl6pPr>
            <a:lvl7pPr marL="2971800" indent="-228600" eaLnBrk="0" fontAlgn="base" hangingPunct="0">
              <a:spcBef>
                <a:spcPct val="0"/>
              </a:spcBef>
              <a:spcAft>
                <a:spcPct val="0"/>
              </a:spcAft>
              <a:defRPr sz="2000">
                <a:solidFill>
                  <a:schemeClr val="tx1"/>
                </a:solidFill>
                <a:latin typeface="HP001 4 hàng" pitchFamily="34" charset="0"/>
              </a:defRPr>
            </a:lvl7pPr>
            <a:lvl8pPr marL="3429000" indent="-228600" eaLnBrk="0" fontAlgn="base" hangingPunct="0">
              <a:spcBef>
                <a:spcPct val="0"/>
              </a:spcBef>
              <a:spcAft>
                <a:spcPct val="0"/>
              </a:spcAft>
              <a:defRPr sz="2000">
                <a:solidFill>
                  <a:schemeClr val="tx1"/>
                </a:solidFill>
                <a:latin typeface="HP001 4 hàng" pitchFamily="34" charset="0"/>
              </a:defRPr>
            </a:lvl8pPr>
            <a:lvl9pPr marL="3886200" indent="-228600" eaLnBrk="0" fontAlgn="base" hangingPunct="0">
              <a:spcBef>
                <a:spcPct val="0"/>
              </a:spcBef>
              <a:spcAft>
                <a:spcPct val="0"/>
              </a:spcAft>
              <a:defRPr sz="2000">
                <a:solidFill>
                  <a:schemeClr val="tx1"/>
                </a:solidFill>
                <a:latin typeface="HP001 4 hàng" pitchFamily="34" charset="0"/>
              </a:defRPr>
            </a:lvl9pPr>
          </a:lstStyle>
          <a:p>
            <a:r>
              <a:rPr lang="vi-VN">
                <a:latin typeface="Times New Roman" pitchFamily="18" charset="0"/>
                <a:cs typeface="Times New Roman" pitchFamily="18" charset="0"/>
              </a:rPr>
              <a:t>b. Đồng bằng Trung tâm (Hoa Kì)</a:t>
            </a:r>
            <a:endParaRPr lang="en-US">
              <a:latin typeface="Times New Roman" pitchFamily="18" charset="0"/>
              <a:cs typeface="Times New Roman"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41550"/>
            <a:ext cx="41910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571500" y="4149725"/>
            <a:ext cx="3048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HP001 4 hàng" pitchFamily="34" charset="0"/>
              </a:defRPr>
            </a:lvl1pPr>
            <a:lvl2pPr marL="742950" indent="-285750">
              <a:defRPr sz="2000">
                <a:solidFill>
                  <a:schemeClr val="tx1"/>
                </a:solidFill>
                <a:latin typeface="HP001 4 hàng" pitchFamily="34" charset="0"/>
              </a:defRPr>
            </a:lvl2pPr>
            <a:lvl3pPr marL="1143000" indent="-228600">
              <a:defRPr sz="2000">
                <a:solidFill>
                  <a:schemeClr val="tx1"/>
                </a:solidFill>
                <a:latin typeface="HP001 4 hàng" pitchFamily="34" charset="0"/>
              </a:defRPr>
            </a:lvl3pPr>
            <a:lvl4pPr marL="1600200" indent="-228600">
              <a:defRPr sz="2000">
                <a:solidFill>
                  <a:schemeClr val="tx1"/>
                </a:solidFill>
                <a:latin typeface="HP001 4 hàng" pitchFamily="34" charset="0"/>
              </a:defRPr>
            </a:lvl4pPr>
            <a:lvl5pPr marL="2057400" indent="-228600">
              <a:defRPr sz="2000">
                <a:solidFill>
                  <a:schemeClr val="tx1"/>
                </a:solidFill>
                <a:latin typeface="HP001 4 hàng" pitchFamily="34" charset="0"/>
              </a:defRPr>
            </a:lvl5pPr>
            <a:lvl6pPr marL="2514600" indent="-228600" eaLnBrk="0" fontAlgn="base" hangingPunct="0">
              <a:spcBef>
                <a:spcPct val="0"/>
              </a:spcBef>
              <a:spcAft>
                <a:spcPct val="0"/>
              </a:spcAft>
              <a:defRPr sz="2000">
                <a:solidFill>
                  <a:schemeClr val="tx1"/>
                </a:solidFill>
                <a:latin typeface="HP001 4 hàng" pitchFamily="34" charset="0"/>
              </a:defRPr>
            </a:lvl6pPr>
            <a:lvl7pPr marL="2971800" indent="-228600" eaLnBrk="0" fontAlgn="base" hangingPunct="0">
              <a:spcBef>
                <a:spcPct val="0"/>
              </a:spcBef>
              <a:spcAft>
                <a:spcPct val="0"/>
              </a:spcAft>
              <a:defRPr sz="2000">
                <a:solidFill>
                  <a:schemeClr val="tx1"/>
                </a:solidFill>
                <a:latin typeface="HP001 4 hàng" pitchFamily="34" charset="0"/>
              </a:defRPr>
            </a:lvl7pPr>
            <a:lvl8pPr marL="3429000" indent="-228600" eaLnBrk="0" fontAlgn="base" hangingPunct="0">
              <a:spcBef>
                <a:spcPct val="0"/>
              </a:spcBef>
              <a:spcAft>
                <a:spcPct val="0"/>
              </a:spcAft>
              <a:defRPr sz="2000">
                <a:solidFill>
                  <a:schemeClr val="tx1"/>
                </a:solidFill>
                <a:latin typeface="HP001 4 hàng" pitchFamily="34" charset="0"/>
              </a:defRPr>
            </a:lvl8pPr>
            <a:lvl9pPr marL="3886200" indent="-228600" eaLnBrk="0" fontAlgn="base" hangingPunct="0">
              <a:spcBef>
                <a:spcPct val="0"/>
              </a:spcBef>
              <a:spcAft>
                <a:spcPct val="0"/>
              </a:spcAft>
              <a:defRPr sz="2000">
                <a:solidFill>
                  <a:schemeClr val="tx1"/>
                </a:solidFill>
                <a:latin typeface="HP001 4 hàng" pitchFamily="34" charset="0"/>
              </a:defRPr>
            </a:lvl9pPr>
          </a:lstStyle>
          <a:p>
            <a:r>
              <a:rPr lang="vi-VN">
                <a:latin typeface="Times New Roman" pitchFamily="18" charset="0"/>
                <a:cs typeface="Times New Roman" pitchFamily="18" charset="0"/>
              </a:rPr>
              <a:t>c. Thác Ni-a-ga-ra (Hoa Kì</a:t>
            </a:r>
            <a:r>
              <a:rPr lang="vi-VN"/>
              <a:t>)</a:t>
            </a:r>
            <a:endParaRPr lang="en-US"/>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241550"/>
            <a:ext cx="40386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5527675" y="4238625"/>
            <a:ext cx="3089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HP001 4 hàng" pitchFamily="34" charset="0"/>
              </a:defRPr>
            </a:lvl1pPr>
            <a:lvl2pPr marL="742950" indent="-285750">
              <a:defRPr sz="2000">
                <a:solidFill>
                  <a:schemeClr val="tx1"/>
                </a:solidFill>
                <a:latin typeface="HP001 4 hàng" pitchFamily="34" charset="0"/>
              </a:defRPr>
            </a:lvl2pPr>
            <a:lvl3pPr marL="1143000" indent="-228600">
              <a:defRPr sz="2000">
                <a:solidFill>
                  <a:schemeClr val="tx1"/>
                </a:solidFill>
                <a:latin typeface="HP001 4 hàng" pitchFamily="34" charset="0"/>
              </a:defRPr>
            </a:lvl3pPr>
            <a:lvl4pPr marL="1600200" indent="-228600">
              <a:defRPr sz="2000">
                <a:solidFill>
                  <a:schemeClr val="tx1"/>
                </a:solidFill>
                <a:latin typeface="HP001 4 hàng" pitchFamily="34" charset="0"/>
              </a:defRPr>
            </a:lvl4pPr>
            <a:lvl5pPr marL="2057400" indent="-228600">
              <a:defRPr sz="2000">
                <a:solidFill>
                  <a:schemeClr val="tx1"/>
                </a:solidFill>
                <a:latin typeface="HP001 4 hàng" pitchFamily="34" charset="0"/>
              </a:defRPr>
            </a:lvl5pPr>
            <a:lvl6pPr marL="2514600" indent="-228600" eaLnBrk="0" fontAlgn="base" hangingPunct="0">
              <a:spcBef>
                <a:spcPct val="0"/>
              </a:spcBef>
              <a:spcAft>
                <a:spcPct val="0"/>
              </a:spcAft>
              <a:defRPr sz="2000">
                <a:solidFill>
                  <a:schemeClr val="tx1"/>
                </a:solidFill>
                <a:latin typeface="HP001 4 hàng" pitchFamily="34" charset="0"/>
              </a:defRPr>
            </a:lvl6pPr>
            <a:lvl7pPr marL="2971800" indent="-228600" eaLnBrk="0" fontAlgn="base" hangingPunct="0">
              <a:spcBef>
                <a:spcPct val="0"/>
              </a:spcBef>
              <a:spcAft>
                <a:spcPct val="0"/>
              </a:spcAft>
              <a:defRPr sz="2000">
                <a:solidFill>
                  <a:schemeClr val="tx1"/>
                </a:solidFill>
                <a:latin typeface="HP001 4 hàng" pitchFamily="34" charset="0"/>
              </a:defRPr>
            </a:lvl7pPr>
            <a:lvl8pPr marL="3429000" indent="-228600" eaLnBrk="0" fontAlgn="base" hangingPunct="0">
              <a:spcBef>
                <a:spcPct val="0"/>
              </a:spcBef>
              <a:spcAft>
                <a:spcPct val="0"/>
              </a:spcAft>
              <a:defRPr sz="2000">
                <a:solidFill>
                  <a:schemeClr val="tx1"/>
                </a:solidFill>
                <a:latin typeface="HP001 4 hàng" pitchFamily="34" charset="0"/>
              </a:defRPr>
            </a:lvl8pPr>
            <a:lvl9pPr marL="3886200" indent="-228600" eaLnBrk="0" fontAlgn="base" hangingPunct="0">
              <a:spcBef>
                <a:spcPct val="0"/>
              </a:spcBef>
              <a:spcAft>
                <a:spcPct val="0"/>
              </a:spcAft>
              <a:defRPr sz="2000">
                <a:solidFill>
                  <a:schemeClr val="tx1"/>
                </a:solidFill>
                <a:latin typeface="HP001 4 hàng" pitchFamily="34" charset="0"/>
              </a:defRPr>
            </a:lvl9pPr>
          </a:lstStyle>
          <a:p>
            <a:r>
              <a:rPr lang="vi-VN">
                <a:latin typeface="Times New Roman" pitchFamily="18" charset="0"/>
                <a:cs typeface="Times New Roman" pitchFamily="18" charset="0"/>
              </a:rPr>
              <a:t>d. Sông A-ma-dôn (Bra-xin)</a:t>
            </a:r>
            <a:endParaRPr lang="en-US">
              <a:latin typeface="Times New Roman" pitchFamily="18" charset="0"/>
              <a:cs typeface="Times New Roman" pitchFamily="18" charset="0"/>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4638675"/>
            <a:ext cx="41910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441325" y="6372225"/>
            <a:ext cx="3689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HP001 4 hàng" pitchFamily="34" charset="0"/>
              </a:defRPr>
            </a:lvl1pPr>
            <a:lvl2pPr marL="742950" indent="-285750">
              <a:defRPr sz="2000">
                <a:solidFill>
                  <a:schemeClr val="tx1"/>
                </a:solidFill>
                <a:latin typeface="HP001 4 hàng" pitchFamily="34" charset="0"/>
              </a:defRPr>
            </a:lvl2pPr>
            <a:lvl3pPr marL="1143000" indent="-228600">
              <a:defRPr sz="2000">
                <a:solidFill>
                  <a:schemeClr val="tx1"/>
                </a:solidFill>
                <a:latin typeface="HP001 4 hàng" pitchFamily="34" charset="0"/>
              </a:defRPr>
            </a:lvl3pPr>
            <a:lvl4pPr marL="1600200" indent="-228600">
              <a:defRPr sz="2000">
                <a:solidFill>
                  <a:schemeClr val="tx1"/>
                </a:solidFill>
                <a:latin typeface="HP001 4 hàng" pitchFamily="34" charset="0"/>
              </a:defRPr>
            </a:lvl4pPr>
            <a:lvl5pPr marL="2057400" indent="-228600">
              <a:defRPr sz="2000">
                <a:solidFill>
                  <a:schemeClr val="tx1"/>
                </a:solidFill>
                <a:latin typeface="HP001 4 hàng" pitchFamily="34" charset="0"/>
              </a:defRPr>
            </a:lvl5pPr>
            <a:lvl6pPr marL="2514600" indent="-228600" eaLnBrk="0" fontAlgn="base" hangingPunct="0">
              <a:spcBef>
                <a:spcPct val="0"/>
              </a:spcBef>
              <a:spcAft>
                <a:spcPct val="0"/>
              </a:spcAft>
              <a:defRPr sz="2000">
                <a:solidFill>
                  <a:schemeClr val="tx1"/>
                </a:solidFill>
                <a:latin typeface="HP001 4 hàng" pitchFamily="34" charset="0"/>
              </a:defRPr>
            </a:lvl6pPr>
            <a:lvl7pPr marL="2971800" indent="-228600" eaLnBrk="0" fontAlgn="base" hangingPunct="0">
              <a:spcBef>
                <a:spcPct val="0"/>
              </a:spcBef>
              <a:spcAft>
                <a:spcPct val="0"/>
              </a:spcAft>
              <a:defRPr sz="2000">
                <a:solidFill>
                  <a:schemeClr val="tx1"/>
                </a:solidFill>
                <a:latin typeface="HP001 4 hàng" pitchFamily="34" charset="0"/>
              </a:defRPr>
            </a:lvl7pPr>
            <a:lvl8pPr marL="3429000" indent="-228600" eaLnBrk="0" fontAlgn="base" hangingPunct="0">
              <a:spcBef>
                <a:spcPct val="0"/>
              </a:spcBef>
              <a:spcAft>
                <a:spcPct val="0"/>
              </a:spcAft>
              <a:defRPr sz="2000">
                <a:solidFill>
                  <a:schemeClr val="tx1"/>
                </a:solidFill>
                <a:latin typeface="HP001 4 hàng" pitchFamily="34" charset="0"/>
              </a:defRPr>
            </a:lvl8pPr>
            <a:lvl9pPr marL="3886200" indent="-228600" eaLnBrk="0" fontAlgn="base" hangingPunct="0">
              <a:spcBef>
                <a:spcPct val="0"/>
              </a:spcBef>
              <a:spcAft>
                <a:spcPct val="0"/>
              </a:spcAft>
              <a:defRPr sz="2000">
                <a:solidFill>
                  <a:schemeClr val="tx1"/>
                </a:solidFill>
                <a:latin typeface="HP001 4 hàng" pitchFamily="34" charset="0"/>
              </a:defRPr>
            </a:lvl9pPr>
          </a:lstStyle>
          <a:p>
            <a:r>
              <a:rPr lang="vi-VN">
                <a:latin typeface="Times New Roman" pitchFamily="18" charset="0"/>
                <a:cs typeface="Times New Roman" pitchFamily="18" charset="0"/>
              </a:rPr>
              <a:t>e. Hoang mạc A-ta-ca-ma (Chi-lê)</a:t>
            </a:r>
            <a:endParaRPr lang="en-US">
              <a:latin typeface="Times New Roman" pitchFamily="18" charset="0"/>
              <a:cs typeface="Times New Roman" pitchFamily="18" charset="0"/>
            </a:endParaRP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4638675"/>
            <a:ext cx="4038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5105400" y="6351588"/>
            <a:ext cx="403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HP001 4 hàng" pitchFamily="34" charset="0"/>
              </a:defRPr>
            </a:lvl1pPr>
            <a:lvl2pPr marL="742950" indent="-285750">
              <a:defRPr sz="2000">
                <a:solidFill>
                  <a:schemeClr val="tx1"/>
                </a:solidFill>
                <a:latin typeface="HP001 4 hàng" pitchFamily="34" charset="0"/>
              </a:defRPr>
            </a:lvl2pPr>
            <a:lvl3pPr marL="1143000" indent="-228600">
              <a:defRPr sz="2000">
                <a:solidFill>
                  <a:schemeClr val="tx1"/>
                </a:solidFill>
                <a:latin typeface="HP001 4 hàng" pitchFamily="34" charset="0"/>
              </a:defRPr>
            </a:lvl3pPr>
            <a:lvl4pPr marL="1600200" indent="-228600">
              <a:defRPr sz="2000">
                <a:solidFill>
                  <a:schemeClr val="tx1"/>
                </a:solidFill>
                <a:latin typeface="HP001 4 hàng" pitchFamily="34" charset="0"/>
              </a:defRPr>
            </a:lvl4pPr>
            <a:lvl5pPr marL="2057400" indent="-228600">
              <a:defRPr sz="2000">
                <a:solidFill>
                  <a:schemeClr val="tx1"/>
                </a:solidFill>
                <a:latin typeface="HP001 4 hàng" pitchFamily="34" charset="0"/>
              </a:defRPr>
            </a:lvl5pPr>
            <a:lvl6pPr marL="2514600" indent="-228600" eaLnBrk="0" fontAlgn="base" hangingPunct="0">
              <a:spcBef>
                <a:spcPct val="0"/>
              </a:spcBef>
              <a:spcAft>
                <a:spcPct val="0"/>
              </a:spcAft>
              <a:defRPr sz="2000">
                <a:solidFill>
                  <a:schemeClr val="tx1"/>
                </a:solidFill>
                <a:latin typeface="HP001 4 hàng" pitchFamily="34" charset="0"/>
              </a:defRPr>
            </a:lvl6pPr>
            <a:lvl7pPr marL="2971800" indent="-228600" eaLnBrk="0" fontAlgn="base" hangingPunct="0">
              <a:spcBef>
                <a:spcPct val="0"/>
              </a:spcBef>
              <a:spcAft>
                <a:spcPct val="0"/>
              </a:spcAft>
              <a:defRPr sz="2000">
                <a:solidFill>
                  <a:schemeClr val="tx1"/>
                </a:solidFill>
                <a:latin typeface="HP001 4 hàng" pitchFamily="34" charset="0"/>
              </a:defRPr>
            </a:lvl7pPr>
            <a:lvl8pPr marL="3429000" indent="-228600" eaLnBrk="0" fontAlgn="base" hangingPunct="0">
              <a:spcBef>
                <a:spcPct val="0"/>
              </a:spcBef>
              <a:spcAft>
                <a:spcPct val="0"/>
              </a:spcAft>
              <a:defRPr sz="2000">
                <a:solidFill>
                  <a:schemeClr val="tx1"/>
                </a:solidFill>
                <a:latin typeface="HP001 4 hàng" pitchFamily="34" charset="0"/>
              </a:defRPr>
            </a:lvl8pPr>
            <a:lvl9pPr marL="3886200" indent="-228600" eaLnBrk="0" fontAlgn="base" hangingPunct="0">
              <a:spcBef>
                <a:spcPct val="0"/>
              </a:spcBef>
              <a:spcAft>
                <a:spcPct val="0"/>
              </a:spcAft>
              <a:defRPr sz="2000">
                <a:solidFill>
                  <a:schemeClr val="tx1"/>
                </a:solidFill>
                <a:latin typeface="HP001 4 hàng" pitchFamily="34" charset="0"/>
              </a:defRPr>
            </a:lvl9pPr>
          </a:lstStyle>
          <a:p>
            <a:r>
              <a:rPr lang="vi-VN">
                <a:latin typeface="Times New Roman" pitchFamily="18" charset="0"/>
                <a:cs typeface="Times New Roman" pitchFamily="18" charset="0"/>
              </a:rPr>
              <a:t>g. Một bãi biển ở vùng biển Ca-ri-bê</a:t>
            </a:r>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2000"/>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4" presetClass="entr" presetSubtype="1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par>
                          <p:cTn id="36" fill="hold" nodeType="afterGroup">
                            <p:stCondLst>
                              <p:cond delay="500"/>
                            </p:stCondLst>
                            <p:childTnLst>
                              <p:par>
                                <p:cTn id="37" presetID="43" presetClass="entr" presetSubtype="0" fill="hold" nodeType="after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fade">
                                      <p:cBhvr>
                                        <p:cTn id="39" dur="100"/>
                                        <p:tgtEl>
                                          <p:spTgt spid="3">
                                            <p:txEl>
                                              <p:pRg st="0" end="0"/>
                                            </p:txEl>
                                          </p:spTgt>
                                        </p:tgtEl>
                                      </p:cBhvr>
                                    </p:animEffect>
                                    <p:anim calcmode="lin" valueType="num">
                                      <p:cBhvr>
                                        <p:cTn id="40"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1"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16" fill="hold" nodeType="clickEffect">
                                  <p:stCondLst>
                                    <p:cond delay="0"/>
                                  </p:stCondLst>
                                  <p:childTnLst>
                                    <p:set>
                                      <p:cBhvr>
                                        <p:cTn id="47" dur="1" fill="hold">
                                          <p:stCondLst>
                                            <p:cond delay="0"/>
                                          </p:stCondLst>
                                        </p:cTn>
                                        <p:tgtEl>
                                          <p:spTgt spid="5">
                                            <p:txEl>
                                              <p:pRg st="0" end="0"/>
                                            </p:txEl>
                                          </p:spTgt>
                                        </p:tgtEl>
                                        <p:attrNameLst>
                                          <p:attrName>style.visibility</p:attrName>
                                        </p:attrNameLst>
                                      </p:cBhvr>
                                      <p:to>
                                        <p:strVal val="visible"/>
                                      </p:to>
                                    </p:set>
                                    <p:anim calcmode="lin" valueType="num">
                                      <p:cBhvr>
                                        <p:cTn id="48"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50" dur="500"/>
                                        <p:tgtEl>
                                          <p:spTgt spid="5">
                                            <p:txEl>
                                              <p:pRg st="0" end="0"/>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nodeType="click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animEffect transition="in" filter="wipe(down)">
                                      <p:cBhvr>
                                        <p:cTn id="55" dur="500"/>
                                        <p:tgtEl>
                                          <p:spTgt spid="7">
                                            <p:txEl>
                                              <p:pRg st="0" end="0"/>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6" presetClass="entr" presetSubtype="0" fill="hold" nodeType="clickEffect">
                                  <p:stCondLst>
                                    <p:cond delay="0"/>
                                  </p:stCondLst>
                                  <p:childTnLst>
                                    <p:set>
                                      <p:cBhvr>
                                        <p:cTn id="59" dur="1" fill="hold">
                                          <p:stCondLst>
                                            <p:cond delay="0"/>
                                          </p:stCondLst>
                                        </p:cTn>
                                        <p:tgtEl>
                                          <p:spTgt spid="9">
                                            <p:txEl>
                                              <p:pRg st="0" end="0"/>
                                            </p:txEl>
                                          </p:spTgt>
                                        </p:tgtEl>
                                        <p:attrNameLst>
                                          <p:attrName>style.visibility</p:attrName>
                                        </p:attrNameLst>
                                      </p:cBhvr>
                                      <p:to>
                                        <p:strVal val="visible"/>
                                      </p:to>
                                    </p:set>
                                    <p:animEffect transition="in" filter="wipe(down)">
                                      <p:cBhvr>
                                        <p:cTn id="60" dur="580">
                                          <p:stCondLst>
                                            <p:cond delay="0"/>
                                          </p:stCondLst>
                                        </p:cTn>
                                        <p:tgtEl>
                                          <p:spTgt spid="9">
                                            <p:txEl>
                                              <p:pRg st="0" end="0"/>
                                            </p:txEl>
                                          </p:spTgt>
                                        </p:tgtEl>
                                      </p:cBhvr>
                                    </p:animEffect>
                                    <p:anim calcmode="lin" valueType="num">
                                      <p:cBhvr>
                                        <p:cTn id="61"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66" dur="26">
                                          <p:stCondLst>
                                            <p:cond delay="650"/>
                                          </p:stCondLst>
                                        </p:cTn>
                                        <p:tgtEl>
                                          <p:spTgt spid="9">
                                            <p:txEl>
                                              <p:pRg st="0" end="0"/>
                                            </p:txEl>
                                          </p:spTgt>
                                        </p:tgtEl>
                                      </p:cBhvr>
                                      <p:to x="100000" y="60000"/>
                                    </p:animScale>
                                    <p:animScale>
                                      <p:cBhvr>
                                        <p:cTn id="67" dur="166" decel="50000">
                                          <p:stCondLst>
                                            <p:cond delay="676"/>
                                          </p:stCondLst>
                                        </p:cTn>
                                        <p:tgtEl>
                                          <p:spTgt spid="9">
                                            <p:txEl>
                                              <p:pRg st="0" end="0"/>
                                            </p:txEl>
                                          </p:spTgt>
                                        </p:tgtEl>
                                      </p:cBhvr>
                                      <p:to x="100000" y="100000"/>
                                    </p:animScale>
                                    <p:animScale>
                                      <p:cBhvr>
                                        <p:cTn id="68" dur="26">
                                          <p:stCondLst>
                                            <p:cond delay="1312"/>
                                          </p:stCondLst>
                                        </p:cTn>
                                        <p:tgtEl>
                                          <p:spTgt spid="9">
                                            <p:txEl>
                                              <p:pRg st="0" end="0"/>
                                            </p:txEl>
                                          </p:spTgt>
                                        </p:tgtEl>
                                      </p:cBhvr>
                                      <p:to x="100000" y="80000"/>
                                    </p:animScale>
                                    <p:animScale>
                                      <p:cBhvr>
                                        <p:cTn id="69" dur="166" decel="50000">
                                          <p:stCondLst>
                                            <p:cond delay="1338"/>
                                          </p:stCondLst>
                                        </p:cTn>
                                        <p:tgtEl>
                                          <p:spTgt spid="9">
                                            <p:txEl>
                                              <p:pRg st="0" end="0"/>
                                            </p:txEl>
                                          </p:spTgt>
                                        </p:tgtEl>
                                      </p:cBhvr>
                                      <p:to x="100000" y="100000"/>
                                    </p:animScale>
                                    <p:animScale>
                                      <p:cBhvr>
                                        <p:cTn id="70" dur="26">
                                          <p:stCondLst>
                                            <p:cond delay="1642"/>
                                          </p:stCondLst>
                                        </p:cTn>
                                        <p:tgtEl>
                                          <p:spTgt spid="9">
                                            <p:txEl>
                                              <p:pRg st="0" end="0"/>
                                            </p:txEl>
                                          </p:spTgt>
                                        </p:tgtEl>
                                      </p:cBhvr>
                                      <p:to x="100000" y="90000"/>
                                    </p:animScale>
                                    <p:animScale>
                                      <p:cBhvr>
                                        <p:cTn id="71" dur="166" decel="50000">
                                          <p:stCondLst>
                                            <p:cond delay="1668"/>
                                          </p:stCondLst>
                                        </p:cTn>
                                        <p:tgtEl>
                                          <p:spTgt spid="9">
                                            <p:txEl>
                                              <p:pRg st="0" end="0"/>
                                            </p:txEl>
                                          </p:spTgt>
                                        </p:tgtEl>
                                      </p:cBhvr>
                                      <p:to x="100000" y="100000"/>
                                    </p:animScale>
                                    <p:animScale>
                                      <p:cBhvr>
                                        <p:cTn id="72" dur="26">
                                          <p:stCondLst>
                                            <p:cond delay="1808"/>
                                          </p:stCondLst>
                                        </p:cTn>
                                        <p:tgtEl>
                                          <p:spTgt spid="9">
                                            <p:txEl>
                                              <p:pRg st="0" end="0"/>
                                            </p:txEl>
                                          </p:spTgt>
                                        </p:tgtEl>
                                      </p:cBhvr>
                                      <p:to x="100000" y="95000"/>
                                    </p:animScale>
                                    <p:animScale>
                                      <p:cBhvr>
                                        <p:cTn id="73" dur="166" decel="50000">
                                          <p:stCondLst>
                                            <p:cond delay="1834"/>
                                          </p:stCondLst>
                                        </p:cTn>
                                        <p:tgtEl>
                                          <p:spTgt spid="9">
                                            <p:txEl>
                                              <p:pRg st="0" end="0"/>
                                            </p:txEl>
                                          </p:spTgt>
                                        </p:tgtEl>
                                      </p:cBhvr>
                                      <p:to x="100000" y="100000"/>
                                    </p:animScale>
                                  </p:childTnLst>
                                </p:cTn>
                              </p:par>
                            </p:childTnLst>
                          </p:cTn>
                        </p:par>
                      </p:childTnLst>
                    </p:cTn>
                  </p:par>
                  <p:par>
                    <p:cTn id="74" fill="hold" nodeType="clickPar">
                      <p:stCondLst>
                        <p:cond delay="indefinite"/>
                      </p:stCondLst>
                      <p:childTnLst>
                        <p:par>
                          <p:cTn id="75" fill="hold" nodeType="withGroup">
                            <p:stCondLst>
                              <p:cond delay="0"/>
                            </p:stCondLst>
                            <p:childTnLst>
                              <p:par>
                                <p:cTn id="76" presetID="37" presetClass="entr" presetSubtype="0" fill="hold" nodeType="clickEffect">
                                  <p:stCondLst>
                                    <p:cond delay="0"/>
                                  </p:stCondLst>
                                  <p:childTnLst>
                                    <p:set>
                                      <p:cBhvr>
                                        <p:cTn id="77" dur="1" fill="hold">
                                          <p:stCondLst>
                                            <p:cond delay="0"/>
                                          </p:stCondLst>
                                        </p:cTn>
                                        <p:tgtEl>
                                          <p:spTgt spid="11">
                                            <p:txEl>
                                              <p:pRg st="0" end="0"/>
                                            </p:txEl>
                                          </p:spTgt>
                                        </p:tgtEl>
                                        <p:attrNameLst>
                                          <p:attrName>style.visibility</p:attrName>
                                        </p:attrNameLst>
                                      </p:cBhvr>
                                      <p:to>
                                        <p:strVal val="visible"/>
                                      </p:to>
                                    </p:set>
                                    <p:animEffect transition="in" filter="fade">
                                      <p:cBhvr>
                                        <p:cTn id="78" dur="1000"/>
                                        <p:tgtEl>
                                          <p:spTgt spid="11">
                                            <p:txEl>
                                              <p:pRg st="0" end="0"/>
                                            </p:txEl>
                                          </p:spTgt>
                                        </p:tgtEl>
                                      </p:cBhvr>
                                    </p:animEffect>
                                    <p:anim calcmode="lin" valueType="num">
                                      <p:cBhvr>
                                        <p:cTn id="79"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80" dur="900" decel="100000" fill="hold"/>
                                        <p:tgtEl>
                                          <p:spTgt spid="11">
                                            <p:txEl>
                                              <p:pRg st="0" end="0"/>
                                            </p:txEl>
                                          </p:spTgt>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9" presetClass="entr" presetSubtype="0" fill="hold" nodeType="clickEffect">
                                  <p:stCondLst>
                                    <p:cond delay="0"/>
                                  </p:stCondLst>
                                  <p:childTnLst>
                                    <p:set>
                                      <p:cBhvr>
                                        <p:cTn id="85" dur="1" fill="hold">
                                          <p:stCondLst>
                                            <p:cond delay="0"/>
                                          </p:stCondLst>
                                        </p:cTn>
                                        <p:tgtEl>
                                          <p:spTgt spid="13">
                                            <p:txEl>
                                              <p:pRg st="0" end="0"/>
                                            </p:txEl>
                                          </p:spTgt>
                                        </p:tgtEl>
                                        <p:attrNameLst>
                                          <p:attrName>style.visibility</p:attrName>
                                        </p:attrNameLst>
                                      </p:cBhvr>
                                      <p:to>
                                        <p:strVal val="visible"/>
                                      </p:to>
                                    </p:set>
                                    <p:animEffect transition="in" filter="dissolve">
                                      <p:cBhvr>
                                        <p:cTn id="86"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4149725" y="-76200"/>
            <a:ext cx="4360863"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bIns="137160">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algn="ctr" eaLnBrk="1" hangingPunct="1">
              <a:spcBef>
                <a:spcPct val="50000"/>
              </a:spcBef>
            </a:pPr>
            <a:r>
              <a:rPr lang="en-US" altLang="en-US" sz="3200" b="1">
                <a:solidFill>
                  <a:srgbClr val="FFFF00"/>
                </a:solidFill>
                <a:latin typeface="VNI-Script" pitchFamily="2" charset="0"/>
              </a:rPr>
              <a:t>Thöù ngaøy thaùng 3 naêm 2011</a:t>
            </a:r>
          </a:p>
        </p:txBody>
      </p:sp>
      <p:sp>
        <p:nvSpPr>
          <p:cNvPr id="40963" name="Text Box 3"/>
          <p:cNvSpPr txBox="1">
            <a:spLocks noChangeArrowheads="1"/>
          </p:cNvSpPr>
          <p:nvPr/>
        </p:nvSpPr>
        <p:spPr bwMode="auto">
          <a:xfrm>
            <a:off x="3376613" y="127000"/>
            <a:ext cx="18986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bIns="137160">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algn="ctr" eaLnBrk="1" hangingPunct="1">
              <a:spcBef>
                <a:spcPct val="50000"/>
              </a:spcBef>
            </a:pPr>
            <a:r>
              <a:rPr lang="en-US" altLang="en-US" sz="3600" b="1" u="sng">
                <a:solidFill>
                  <a:srgbClr val="FFFF00"/>
                </a:solidFill>
                <a:latin typeface="VNI-Script" pitchFamily="2" charset="0"/>
              </a:rPr>
              <a:t>Ñòa lí</a:t>
            </a:r>
            <a:r>
              <a:rPr lang="en-US" altLang="en-US" sz="3600" b="1">
                <a:solidFill>
                  <a:srgbClr val="FFFF00"/>
                </a:solidFill>
                <a:latin typeface="VNI-Script" pitchFamily="2" charset="0"/>
              </a:rPr>
              <a:t>:</a:t>
            </a:r>
          </a:p>
        </p:txBody>
      </p:sp>
      <p:sp>
        <p:nvSpPr>
          <p:cNvPr id="40964" name="Text Box 4"/>
          <p:cNvSpPr txBox="1">
            <a:spLocks noChangeArrowheads="1"/>
          </p:cNvSpPr>
          <p:nvPr/>
        </p:nvSpPr>
        <p:spPr bwMode="auto">
          <a:xfrm>
            <a:off x="2836863" y="571500"/>
            <a:ext cx="28130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bIns="137160">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algn="ctr" eaLnBrk="1" hangingPunct="1">
              <a:spcBef>
                <a:spcPct val="50000"/>
              </a:spcBef>
            </a:pPr>
            <a:r>
              <a:rPr lang="en-US" altLang="en-US" sz="3200" b="1">
                <a:solidFill>
                  <a:srgbClr val="FF0000"/>
                </a:solidFill>
                <a:latin typeface="VNI-Kun" pitchFamily="2" charset="0"/>
              </a:rPr>
              <a:t>Chaâu Mó</a:t>
            </a:r>
          </a:p>
        </p:txBody>
      </p:sp>
      <p:sp>
        <p:nvSpPr>
          <p:cNvPr id="40965" name="Text Box 4"/>
          <p:cNvSpPr txBox="1">
            <a:spLocks noChangeArrowheads="1"/>
          </p:cNvSpPr>
          <p:nvPr/>
        </p:nvSpPr>
        <p:spPr bwMode="auto">
          <a:xfrm>
            <a:off x="0" y="0"/>
            <a:ext cx="9144000" cy="6877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spcBef>
                <a:spcPct val="50000"/>
              </a:spcBef>
            </a:pPr>
            <a:endParaRPr lang="en-US" altLang="en-US" sz="1800">
              <a:latin typeface="Arial" charset="0"/>
            </a:endParaRPr>
          </a:p>
          <a:p>
            <a:pPr eaLnBrk="1" hangingPunct="1">
              <a:spcBef>
                <a:spcPct val="50000"/>
              </a:spcBef>
            </a:pPr>
            <a:endParaRPr lang="en-US" altLang="en-US" sz="1800">
              <a:latin typeface="Arial" charset="0"/>
            </a:endParaRPr>
          </a:p>
          <a:p>
            <a:pPr eaLnBrk="1" hangingPunct="1">
              <a:spcBef>
                <a:spcPct val="50000"/>
              </a:spcBef>
            </a:pPr>
            <a:endParaRPr lang="en-US" altLang="en-US" sz="1800">
              <a:latin typeface="Arial" charset="0"/>
            </a:endParaRPr>
          </a:p>
          <a:p>
            <a:pPr eaLnBrk="1" hangingPunct="1">
              <a:spcBef>
                <a:spcPct val="50000"/>
              </a:spcBef>
            </a:pPr>
            <a:endParaRPr lang="en-US" altLang="en-US" sz="1800">
              <a:latin typeface="Arial" charset="0"/>
            </a:endParaRPr>
          </a:p>
          <a:p>
            <a:pPr eaLnBrk="1" hangingPunct="1">
              <a:spcBef>
                <a:spcPct val="50000"/>
              </a:spcBef>
            </a:pPr>
            <a:endParaRPr lang="en-US" altLang="en-US" sz="1800">
              <a:latin typeface="Arial" charset="0"/>
            </a:endParaRPr>
          </a:p>
          <a:p>
            <a:pPr eaLnBrk="1" hangingPunct="1">
              <a:spcBef>
                <a:spcPct val="50000"/>
              </a:spcBef>
            </a:pPr>
            <a:endParaRPr lang="en-US" altLang="en-US" sz="1800">
              <a:latin typeface="Arial" charset="0"/>
            </a:endParaRPr>
          </a:p>
          <a:p>
            <a:pPr eaLnBrk="1" hangingPunct="1">
              <a:spcBef>
                <a:spcPct val="50000"/>
              </a:spcBef>
            </a:pPr>
            <a:endParaRPr lang="en-US" altLang="en-US" sz="1800">
              <a:latin typeface="Arial" charset="0"/>
            </a:endParaRPr>
          </a:p>
          <a:p>
            <a:pPr eaLnBrk="1" hangingPunct="1">
              <a:spcBef>
                <a:spcPct val="50000"/>
              </a:spcBef>
            </a:pPr>
            <a:endParaRPr lang="en-US" altLang="en-US" sz="1800">
              <a:latin typeface="Arial" charset="0"/>
            </a:endParaRPr>
          </a:p>
          <a:p>
            <a:pPr eaLnBrk="1" hangingPunct="1">
              <a:spcBef>
                <a:spcPct val="50000"/>
              </a:spcBef>
            </a:pPr>
            <a:endParaRPr lang="en-US" altLang="en-US" sz="1800">
              <a:latin typeface="Arial" charset="0"/>
            </a:endParaRPr>
          </a:p>
          <a:p>
            <a:pPr eaLnBrk="1" hangingPunct="1">
              <a:spcBef>
                <a:spcPct val="50000"/>
              </a:spcBef>
            </a:pPr>
            <a:endParaRPr lang="en-US" altLang="en-US" sz="1800">
              <a:latin typeface="Arial" charset="0"/>
            </a:endParaRPr>
          </a:p>
          <a:p>
            <a:pPr eaLnBrk="1" hangingPunct="1">
              <a:spcBef>
                <a:spcPct val="50000"/>
              </a:spcBef>
            </a:pPr>
            <a:endParaRPr lang="en-US" altLang="en-US" sz="1800">
              <a:latin typeface="Arial" charset="0"/>
            </a:endParaRPr>
          </a:p>
          <a:p>
            <a:pPr eaLnBrk="1" hangingPunct="1">
              <a:spcBef>
                <a:spcPct val="50000"/>
              </a:spcBef>
            </a:pPr>
            <a:endParaRPr lang="en-US" altLang="en-US" sz="1800">
              <a:latin typeface="Arial" charset="0"/>
            </a:endParaRPr>
          </a:p>
          <a:p>
            <a:pPr eaLnBrk="1" hangingPunct="1">
              <a:spcBef>
                <a:spcPct val="50000"/>
              </a:spcBef>
            </a:pPr>
            <a:endParaRPr lang="en-US" altLang="en-US" sz="1800">
              <a:latin typeface="Arial" charset="0"/>
            </a:endParaRPr>
          </a:p>
          <a:p>
            <a:pPr eaLnBrk="1" hangingPunct="1">
              <a:spcBef>
                <a:spcPct val="50000"/>
              </a:spcBef>
            </a:pPr>
            <a:endParaRPr lang="en-US" altLang="en-US" sz="1800">
              <a:latin typeface="Arial" charset="0"/>
            </a:endParaRPr>
          </a:p>
          <a:p>
            <a:pPr eaLnBrk="1" hangingPunct="1">
              <a:spcBef>
                <a:spcPct val="50000"/>
              </a:spcBef>
            </a:pPr>
            <a:endParaRPr lang="en-US" altLang="en-US" sz="1800">
              <a:latin typeface="Arial" charset="0"/>
            </a:endParaRPr>
          </a:p>
          <a:p>
            <a:pPr eaLnBrk="1" hangingPunct="1">
              <a:spcBef>
                <a:spcPct val="50000"/>
              </a:spcBef>
            </a:pPr>
            <a:endParaRPr lang="en-US" altLang="en-US" sz="1800">
              <a:latin typeface="Arial" charset="0"/>
            </a:endParaRPr>
          </a:p>
          <a:p>
            <a:pPr eaLnBrk="1" hangingPunct="1">
              <a:spcBef>
                <a:spcPct val="50000"/>
              </a:spcBef>
            </a:pPr>
            <a:endParaRPr lang="en-US" altLang="en-US" sz="1400">
              <a:latin typeface="Arial" charset="0"/>
            </a:endParaRPr>
          </a:p>
        </p:txBody>
      </p:sp>
      <p:pic>
        <p:nvPicPr>
          <p:cNvPr id="40966" name="Picture 6" descr="song 1"/>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22225"/>
            <a:ext cx="2179638" cy="12192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40967" name="Picture 7" descr="caribe"/>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7263" y="1292225"/>
            <a:ext cx="21939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Text Box 8"/>
          <p:cNvSpPr txBox="1">
            <a:spLocks noChangeArrowheads="1"/>
          </p:cNvSpPr>
          <p:nvPr/>
        </p:nvSpPr>
        <p:spPr bwMode="auto">
          <a:xfrm>
            <a:off x="4267200" y="0"/>
            <a:ext cx="4360863"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bIns="137160">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algn="ctr" eaLnBrk="1" hangingPunct="1">
              <a:spcBef>
                <a:spcPct val="50000"/>
              </a:spcBef>
            </a:pPr>
            <a:endParaRPr lang="en-US" altLang="en-US" sz="3200" b="1">
              <a:solidFill>
                <a:srgbClr val="FF0000"/>
              </a:solidFill>
              <a:latin typeface="VNI-Script" pitchFamily="2" charset="0"/>
            </a:endParaRPr>
          </a:p>
        </p:txBody>
      </p:sp>
      <p:pic>
        <p:nvPicPr>
          <p:cNvPr id="40969" name="Picture 9" descr="05_Chau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4275" y="0"/>
            <a:ext cx="4149725" cy="687705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93546" name="Text Box 10"/>
          <p:cNvSpPr txBox="1">
            <a:spLocks noChangeArrowheads="1"/>
          </p:cNvSpPr>
          <p:nvPr/>
        </p:nvSpPr>
        <p:spPr bwMode="auto">
          <a:xfrm>
            <a:off x="-14288" y="3975100"/>
            <a:ext cx="5008563"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bIns="137160">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algn="just" eaLnBrk="1" hangingPunct="1">
              <a:spcBef>
                <a:spcPct val="50000"/>
              </a:spcBef>
            </a:pPr>
            <a:r>
              <a:rPr lang="en-US" altLang="en-US" sz="2400" b="1">
                <a:solidFill>
                  <a:srgbClr val="0000FF"/>
                </a:solidFill>
                <a:latin typeface="VNI-Timfani" pitchFamily="2" charset="0"/>
              </a:rPr>
              <a:t>     </a:t>
            </a:r>
            <a:r>
              <a:rPr lang="en-US" altLang="en-US" sz="2600" b="1">
                <a:solidFill>
                  <a:srgbClr val="0000FF"/>
                </a:solidFill>
                <a:latin typeface="Times New Roman" pitchFamily="18" charset="0"/>
              </a:rPr>
              <a:t>Tìm ở hình 1 các chữ cái a, b, c, d, e, g</a:t>
            </a:r>
            <a:r>
              <a:rPr lang="vi-VN" altLang="en-US" sz="2600" b="1">
                <a:solidFill>
                  <a:srgbClr val="0000FF"/>
                </a:solidFill>
                <a:latin typeface="Times New Roman" pitchFamily="18" charset="0"/>
              </a:rPr>
              <a:t> </a:t>
            </a:r>
            <a:r>
              <a:rPr lang="en-US" altLang="en-US" sz="2600" b="1">
                <a:solidFill>
                  <a:srgbClr val="0000FF"/>
                </a:solidFill>
                <a:latin typeface="Times New Roman" pitchFamily="18" charset="0"/>
              </a:rPr>
              <a:t>cho biết các ảnh đó được chụp ở Bắc Mĩ,</a:t>
            </a:r>
            <a:r>
              <a:rPr lang="vi-VN" altLang="en-US" sz="2600" b="1">
                <a:solidFill>
                  <a:srgbClr val="0000FF"/>
                </a:solidFill>
                <a:latin typeface="Times New Roman" pitchFamily="18" charset="0"/>
              </a:rPr>
              <a:t> </a:t>
            </a:r>
            <a:r>
              <a:rPr lang="en-US" altLang="en-US" sz="2600" b="1">
                <a:solidFill>
                  <a:srgbClr val="0000FF"/>
                </a:solidFill>
                <a:latin typeface="Times New Roman" pitchFamily="18" charset="0"/>
              </a:rPr>
              <a:t>Trung</a:t>
            </a:r>
            <a:r>
              <a:rPr lang="vi-VN" altLang="en-US" sz="2600" b="1">
                <a:solidFill>
                  <a:srgbClr val="0000FF"/>
                </a:solidFill>
                <a:latin typeface="Times New Roman" pitchFamily="18" charset="0"/>
              </a:rPr>
              <a:t> </a:t>
            </a:r>
            <a:r>
              <a:rPr lang="en-US" altLang="en-US" sz="2600" b="1">
                <a:solidFill>
                  <a:srgbClr val="0000FF"/>
                </a:solidFill>
                <a:latin typeface="Times New Roman" pitchFamily="18" charset="0"/>
              </a:rPr>
              <a:t>Mĩ</a:t>
            </a:r>
            <a:r>
              <a:rPr lang="vi-VN" altLang="en-US" sz="2600" b="1">
                <a:solidFill>
                  <a:srgbClr val="0000FF"/>
                </a:solidFill>
                <a:latin typeface="Times New Roman" pitchFamily="18" charset="0"/>
              </a:rPr>
              <a:t> </a:t>
            </a:r>
            <a:r>
              <a:rPr lang="en-US" altLang="en-US" sz="2600" b="1">
                <a:solidFill>
                  <a:srgbClr val="0000FF"/>
                </a:solidFill>
                <a:latin typeface="Times New Roman" pitchFamily="18" charset="0"/>
              </a:rPr>
              <a:t>hay Nam Mĩ ?</a:t>
            </a:r>
          </a:p>
        </p:txBody>
      </p:sp>
      <p:pic>
        <p:nvPicPr>
          <p:cNvPr id="40971" name="Picture 11" descr="11_dongbangtrungtam"/>
          <p:cNvPicPr>
            <a:picLocks noChangeAspect="1" noChangeArrowheads="1"/>
          </p:cNvPicPr>
          <p:nvPr/>
        </p:nvPicPr>
        <p:blipFill>
          <a:blip r:embed="rId5">
            <a:extLst>
              <a:ext uri="{28A0092B-C50C-407E-A947-70E740481C1C}">
                <a14:useLocalDpi xmlns:a14="http://schemas.microsoft.com/office/drawing/2010/main" val="0"/>
              </a:ext>
            </a:extLst>
          </a:blip>
          <a:srcRect t="13725" b="3922"/>
          <a:stretch>
            <a:fillRect/>
          </a:stretch>
        </p:blipFill>
        <p:spPr bwMode="auto">
          <a:xfrm>
            <a:off x="-12700" y="2587625"/>
            <a:ext cx="22098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2" name="Text Box 12"/>
          <p:cNvSpPr txBox="1">
            <a:spLocks noChangeArrowheads="1"/>
          </p:cNvSpPr>
          <p:nvPr/>
        </p:nvSpPr>
        <p:spPr bwMode="auto">
          <a:xfrm>
            <a:off x="7267575" y="4859338"/>
            <a:ext cx="3524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bIns="137160">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spcBef>
                <a:spcPct val="50000"/>
              </a:spcBef>
            </a:pPr>
            <a:r>
              <a:rPr lang="en-US" altLang="en-US" b="1">
                <a:solidFill>
                  <a:srgbClr val="0000CC"/>
                </a:solidFill>
                <a:latin typeface="Arial" charset="0"/>
              </a:rPr>
              <a:t>a</a:t>
            </a:r>
          </a:p>
        </p:txBody>
      </p:sp>
      <p:sp>
        <p:nvSpPr>
          <p:cNvPr id="40973" name="Text Box 13"/>
          <p:cNvSpPr txBox="1">
            <a:spLocks noChangeArrowheads="1"/>
          </p:cNvSpPr>
          <p:nvPr/>
        </p:nvSpPr>
        <p:spPr bwMode="auto">
          <a:xfrm>
            <a:off x="6600825" y="2755900"/>
            <a:ext cx="35083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bIns="137160">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spcBef>
                <a:spcPct val="50000"/>
              </a:spcBef>
            </a:pPr>
            <a:r>
              <a:rPr lang="en-US" altLang="en-US" b="1">
                <a:solidFill>
                  <a:srgbClr val="0000CC"/>
                </a:solidFill>
                <a:latin typeface="Arial" charset="0"/>
              </a:rPr>
              <a:t>b</a:t>
            </a:r>
          </a:p>
        </p:txBody>
      </p:sp>
      <p:sp>
        <p:nvSpPr>
          <p:cNvPr id="40974" name="Text Box 14"/>
          <p:cNvSpPr txBox="1">
            <a:spLocks noChangeArrowheads="1"/>
          </p:cNvSpPr>
          <p:nvPr/>
        </p:nvSpPr>
        <p:spPr bwMode="auto">
          <a:xfrm>
            <a:off x="6962775" y="2667000"/>
            <a:ext cx="3524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bIns="137160">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spcBef>
                <a:spcPct val="50000"/>
              </a:spcBef>
            </a:pPr>
            <a:r>
              <a:rPr lang="en-US" altLang="en-US" b="1">
                <a:solidFill>
                  <a:srgbClr val="0000CC"/>
                </a:solidFill>
                <a:latin typeface="Arial" charset="0"/>
              </a:rPr>
              <a:t>c</a:t>
            </a:r>
          </a:p>
        </p:txBody>
      </p:sp>
      <p:sp>
        <p:nvSpPr>
          <p:cNvPr id="40975" name="Text Box 15"/>
          <p:cNvSpPr txBox="1">
            <a:spLocks noChangeArrowheads="1"/>
          </p:cNvSpPr>
          <p:nvPr/>
        </p:nvSpPr>
        <p:spPr bwMode="auto">
          <a:xfrm>
            <a:off x="7972425" y="4419600"/>
            <a:ext cx="35083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bIns="137160">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spcBef>
                <a:spcPct val="50000"/>
              </a:spcBef>
            </a:pPr>
            <a:r>
              <a:rPr lang="en-US" altLang="en-US" b="1">
                <a:solidFill>
                  <a:srgbClr val="0000CC"/>
                </a:solidFill>
                <a:latin typeface="Arial" charset="0"/>
              </a:rPr>
              <a:t>d</a:t>
            </a:r>
          </a:p>
        </p:txBody>
      </p:sp>
      <p:sp>
        <p:nvSpPr>
          <p:cNvPr id="40976" name="Text Box 16"/>
          <p:cNvSpPr txBox="1">
            <a:spLocks noChangeArrowheads="1"/>
          </p:cNvSpPr>
          <p:nvPr/>
        </p:nvSpPr>
        <p:spPr bwMode="auto">
          <a:xfrm>
            <a:off x="7315200" y="5181600"/>
            <a:ext cx="3524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bIns="137160">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spcBef>
                <a:spcPct val="50000"/>
              </a:spcBef>
            </a:pPr>
            <a:r>
              <a:rPr lang="en-US" altLang="en-US" b="1">
                <a:solidFill>
                  <a:srgbClr val="0000CC"/>
                </a:solidFill>
                <a:latin typeface="Arial" charset="0"/>
              </a:rPr>
              <a:t>e</a:t>
            </a:r>
          </a:p>
        </p:txBody>
      </p:sp>
      <p:sp>
        <p:nvSpPr>
          <p:cNvPr id="40977" name="Text Box 17"/>
          <p:cNvSpPr txBox="1">
            <a:spLocks noChangeArrowheads="1"/>
          </p:cNvSpPr>
          <p:nvPr/>
        </p:nvSpPr>
        <p:spPr bwMode="auto">
          <a:xfrm>
            <a:off x="7256463" y="3690938"/>
            <a:ext cx="3524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bIns="137160">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spcBef>
                <a:spcPct val="50000"/>
              </a:spcBef>
            </a:pPr>
            <a:r>
              <a:rPr lang="en-US" altLang="en-US" b="1">
                <a:solidFill>
                  <a:srgbClr val="0000CC"/>
                </a:solidFill>
                <a:latin typeface="Arial" charset="0"/>
              </a:rPr>
              <a:t>g</a:t>
            </a:r>
          </a:p>
        </p:txBody>
      </p:sp>
      <p:pic>
        <p:nvPicPr>
          <p:cNvPr id="40978" name="Picture 18" descr="im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7263" y="14288"/>
            <a:ext cx="21939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9" name="Picture 19" descr="im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2025" y="2601913"/>
            <a:ext cx="21161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0" name="Picture 20" descr="im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309688"/>
            <a:ext cx="21653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1" name="Text Box 22"/>
          <p:cNvSpPr txBox="1">
            <a:spLocks noChangeArrowheads="1"/>
          </p:cNvSpPr>
          <p:nvPr/>
        </p:nvSpPr>
        <p:spPr bwMode="auto">
          <a:xfrm>
            <a:off x="1295400" y="152400"/>
            <a:ext cx="7162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algn="ctr" eaLnBrk="1" hangingPunct="1">
              <a:spcBef>
                <a:spcPct val="50000"/>
              </a:spcBef>
            </a:pPr>
            <a:endParaRPr lang="en-US" altLang="en-US" sz="2800" b="1">
              <a:solidFill>
                <a:srgbClr val="0000FF"/>
              </a:solidFill>
              <a:latin typeface="Times New Roman" pitchFamily="18" charset="0"/>
            </a:endParaRPr>
          </a:p>
        </p:txBody>
      </p:sp>
      <p:sp>
        <p:nvSpPr>
          <p:cNvPr id="40982" name="Text Box 23"/>
          <p:cNvSpPr txBox="1">
            <a:spLocks noChangeArrowheads="1"/>
          </p:cNvSpPr>
          <p:nvPr/>
        </p:nvSpPr>
        <p:spPr bwMode="auto">
          <a:xfrm>
            <a:off x="2514600" y="609600"/>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algn="ctr" eaLnBrk="1" hangingPunct="1">
              <a:spcBef>
                <a:spcPct val="50000"/>
              </a:spcBef>
            </a:pPr>
            <a:endParaRPr lang="en-US" altLang="en-US" sz="2400" b="1">
              <a:solidFill>
                <a:srgbClr val="CC3300"/>
              </a:solidFill>
              <a:latin typeface="Times New Roman" pitchFamily="18" charset="0"/>
            </a:endParaRPr>
          </a:p>
        </p:txBody>
      </p:sp>
      <p:sp>
        <p:nvSpPr>
          <p:cNvPr id="40983" name="Text Box 25"/>
          <p:cNvSpPr txBox="1">
            <a:spLocks noChangeArrowheads="1"/>
          </p:cNvSpPr>
          <p:nvPr/>
        </p:nvSpPr>
        <p:spPr bwMode="auto">
          <a:xfrm>
            <a:off x="3276600" y="1295400"/>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spcBef>
                <a:spcPct val="50000"/>
              </a:spcBef>
            </a:pPr>
            <a:endParaRPr lang="en-US" altLang="en-US">
              <a:latin typeface="HP001 4 hàng" pitchFamily="34" charset="0"/>
            </a:endParaRPr>
          </a:p>
        </p:txBody>
      </p:sp>
      <p:sp>
        <p:nvSpPr>
          <p:cNvPr id="40984" name="Text Box 26"/>
          <p:cNvSpPr txBox="1">
            <a:spLocks noChangeArrowheads="1"/>
          </p:cNvSpPr>
          <p:nvPr/>
        </p:nvSpPr>
        <p:spPr bwMode="auto">
          <a:xfrm>
            <a:off x="2624138" y="433388"/>
            <a:ext cx="495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algn="ctr" eaLnBrk="1" hangingPunct="1">
              <a:spcBef>
                <a:spcPct val="50000"/>
              </a:spcBef>
            </a:pPr>
            <a:endParaRPr lang="en-US" altLang="en-US" sz="2800">
              <a:latin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3546"/>
                                        </p:tgtEl>
                                        <p:attrNameLst>
                                          <p:attrName>style.visibility</p:attrName>
                                        </p:attrNameLst>
                                      </p:cBhvr>
                                      <p:to>
                                        <p:strVal val="visible"/>
                                      </p:to>
                                    </p:set>
                                    <p:anim calcmode="discrete" valueType="clr">
                                      <p:cBhvr override="childStyle">
                                        <p:cTn id="7" dur="80"/>
                                        <p:tgtEl>
                                          <p:spTgt spid="19354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3546"/>
                                        </p:tgtEl>
                                        <p:attrNameLst>
                                          <p:attrName>fillcolor</p:attrName>
                                        </p:attrNameLst>
                                      </p:cBhvr>
                                      <p:tavLst>
                                        <p:tav tm="0">
                                          <p:val>
                                            <p:clrVal>
                                              <a:schemeClr val="accent2"/>
                                            </p:clrVal>
                                          </p:val>
                                        </p:tav>
                                        <p:tav tm="50000">
                                          <p:val>
                                            <p:clrVal>
                                              <a:schemeClr val="hlink"/>
                                            </p:clrVal>
                                          </p:val>
                                        </p:tav>
                                      </p:tavLst>
                                    </p:anim>
                                    <p:set>
                                      <p:cBhvr>
                                        <p:cTn id="9" dur="80"/>
                                        <p:tgtEl>
                                          <p:spTgt spid="1935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HAU 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2213" y="152400"/>
            <a:ext cx="4090987"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descr="song 1"/>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152400"/>
            <a:ext cx="2039938" cy="16764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41988" name="Picture 4" descr="caribe"/>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23075" y="4648200"/>
            <a:ext cx="20050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5"/>
          <p:cNvSpPr txBox="1">
            <a:spLocks noChangeArrowheads="1"/>
          </p:cNvSpPr>
          <p:nvPr/>
        </p:nvSpPr>
        <p:spPr bwMode="auto">
          <a:xfrm>
            <a:off x="0" y="1752600"/>
            <a:ext cx="247967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bIns="137160">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algn="ctr" eaLnBrk="1" hangingPunct="1">
              <a:spcBef>
                <a:spcPct val="50000"/>
              </a:spcBef>
            </a:pPr>
            <a:r>
              <a:rPr lang="en-US" altLang="en-US" sz="2400" b="1">
                <a:solidFill>
                  <a:srgbClr val="FF0000"/>
                </a:solidFill>
                <a:latin typeface="Times New Roman" pitchFamily="18" charset="0"/>
              </a:rPr>
              <a:t>a</a:t>
            </a:r>
            <a:r>
              <a:rPr lang="en-US" altLang="en-US" b="1">
                <a:solidFill>
                  <a:srgbClr val="FF0000"/>
                </a:solidFill>
                <a:latin typeface="Times New Roman" pitchFamily="18" charset="0"/>
              </a:rPr>
              <a:t>.Núi An-đét (Pê-ru)</a:t>
            </a:r>
          </a:p>
        </p:txBody>
      </p:sp>
      <p:sp>
        <p:nvSpPr>
          <p:cNvPr id="41990" name="Text Box 6"/>
          <p:cNvSpPr txBox="1">
            <a:spLocks noChangeArrowheads="1"/>
          </p:cNvSpPr>
          <p:nvPr/>
        </p:nvSpPr>
        <p:spPr bwMode="auto">
          <a:xfrm>
            <a:off x="0" y="3810000"/>
            <a:ext cx="2601913"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bIns="137160">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algn="ctr" eaLnBrk="1" hangingPunct="1">
              <a:spcBef>
                <a:spcPct val="50000"/>
              </a:spcBef>
            </a:pPr>
            <a:r>
              <a:rPr lang="en-US" altLang="en-US" sz="2400" b="1">
                <a:solidFill>
                  <a:srgbClr val="FF0000"/>
                </a:solidFill>
                <a:latin typeface="Times New Roman" pitchFamily="18" charset="0"/>
              </a:rPr>
              <a:t>b</a:t>
            </a:r>
            <a:r>
              <a:rPr lang="en-US" altLang="en-US" b="1">
                <a:solidFill>
                  <a:srgbClr val="FF0000"/>
                </a:solidFill>
                <a:latin typeface="Times New Roman" pitchFamily="18" charset="0"/>
              </a:rPr>
              <a:t>. Đồng bằng Trung tâm (Hoa Kì)</a:t>
            </a:r>
          </a:p>
        </p:txBody>
      </p:sp>
      <p:sp>
        <p:nvSpPr>
          <p:cNvPr id="41991" name="Text Box 7"/>
          <p:cNvSpPr txBox="1">
            <a:spLocks noChangeArrowheads="1"/>
          </p:cNvSpPr>
          <p:nvPr/>
        </p:nvSpPr>
        <p:spPr bwMode="auto">
          <a:xfrm>
            <a:off x="0" y="6064250"/>
            <a:ext cx="2390775"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bIns="137160">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r>
              <a:rPr lang="en-US" altLang="en-US" sz="2400" b="1">
                <a:solidFill>
                  <a:srgbClr val="FF0000"/>
                </a:solidFill>
                <a:latin typeface="Times New Roman" pitchFamily="18" charset="0"/>
              </a:rPr>
              <a:t>c</a:t>
            </a:r>
            <a:r>
              <a:rPr lang="en-US" altLang="en-US" b="1">
                <a:solidFill>
                  <a:srgbClr val="FF0000"/>
                </a:solidFill>
                <a:latin typeface="Times New Roman" pitchFamily="18" charset="0"/>
              </a:rPr>
              <a:t>. Thác Ni-a-ga-ra </a:t>
            </a:r>
          </a:p>
          <a:p>
            <a:pPr eaLnBrk="1" hangingPunct="1"/>
            <a:r>
              <a:rPr lang="en-US" altLang="en-US" b="1">
                <a:solidFill>
                  <a:srgbClr val="FF0000"/>
                </a:solidFill>
                <a:latin typeface="Times New Roman" pitchFamily="18" charset="0"/>
              </a:rPr>
              <a:t>        (Hoa Kì)</a:t>
            </a:r>
          </a:p>
        </p:txBody>
      </p:sp>
      <p:sp>
        <p:nvSpPr>
          <p:cNvPr id="41992" name="Text Box 8"/>
          <p:cNvSpPr txBox="1">
            <a:spLocks noChangeArrowheads="1"/>
          </p:cNvSpPr>
          <p:nvPr/>
        </p:nvSpPr>
        <p:spPr bwMode="auto">
          <a:xfrm>
            <a:off x="6681788" y="1752600"/>
            <a:ext cx="2392362"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bIns="137160">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algn="ctr" eaLnBrk="1" hangingPunct="1">
              <a:spcBef>
                <a:spcPct val="50000"/>
              </a:spcBef>
            </a:pPr>
            <a:r>
              <a:rPr lang="en-US" altLang="en-US" sz="2400" b="1">
                <a:solidFill>
                  <a:srgbClr val="FF0000"/>
                </a:solidFill>
                <a:latin typeface="Times New Roman" pitchFamily="18" charset="0"/>
              </a:rPr>
              <a:t>d</a:t>
            </a:r>
            <a:r>
              <a:rPr lang="en-US" altLang="en-US" b="1">
                <a:solidFill>
                  <a:srgbClr val="FF0000"/>
                </a:solidFill>
                <a:latin typeface="Times New Roman" pitchFamily="18" charset="0"/>
              </a:rPr>
              <a:t>. Sông A-ma-dôn (Bra-xin)</a:t>
            </a:r>
          </a:p>
          <a:p>
            <a:pPr algn="ctr" eaLnBrk="1" hangingPunct="1">
              <a:spcBef>
                <a:spcPct val="50000"/>
              </a:spcBef>
            </a:pPr>
            <a:endParaRPr lang="en-US" altLang="en-US" b="1">
              <a:solidFill>
                <a:srgbClr val="FF0000"/>
              </a:solidFill>
              <a:latin typeface="Times New Roman" pitchFamily="18" charset="0"/>
            </a:endParaRPr>
          </a:p>
        </p:txBody>
      </p:sp>
      <p:sp>
        <p:nvSpPr>
          <p:cNvPr id="41993" name="Text Box 9"/>
          <p:cNvSpPr txBox="1">
            <a:spLocks noChangeArrowheads="1"/>
          </p:cNvSpPr>
          <p:nvPr/>
        </p:nvSpPr>
        <p:spPr bwMode="auto">
          <a:xfrm>
            <a:off x="6629400" y="3962400"/>
            <a:ext cx="2514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bIns="137160">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algn="ctr" eaLnBrk="1" hangingPunct="1">
              <a:spcBef>
                <a:spcPct val="50000"/>
              </a:spcBef>
            </a:pPr>
            <a:r>
              <a:rPr lang="en-US" altLang="en-US" sz="2400" b="1">
                <a:solidFill>
                  <a:srgbClr val="FF0000"/>
                </a:solidFill>
                <a:latin typeface="Times New Roman" pitchFamily="18" charset="0"/>
              </a:rPr>
              <a:t>e</a:t>
            </a:r>
            <a:r>
              <a:rPr lang="en-US" altLang="en-US" b="1">
                <a:solidFill>
                  <a:srgbClr val="FF0000"/>
                </a:solidFill>
                <a:latin typeface="Times New Roman" pitchFamily="18" charset="0"/>
              </a:rPr>
              <a:t>. Hoang mạc A-ta-ca-ma (Chi-lê)</a:t>
            </a:r>
          </a:p>
          <a:p>
            <a:pPr algn="ctr" eaLnBrk="1" hangingPunct="1">
              <a:spcBef>
                <a:spcPct val="50000"/>
              </a:spcBef>
            </a:pPr>
            <a:r>
              <a:rPr lang="en-US" altLang="en-US" sz="1600" b="1">
                <a:solidFill>
                  <a:srgbClr val="FF0000"/>
                </a:solidFill>
                <a:latin typeface="VNI-Souvir" pitchFamily="2" charset="0"/>
              </a:rPr>
              <a:t> </a:t>
            </a:r>
          </a:p>
        </p:txBody>
      </p:sp>
      <p:sp>
        <p:nvSpPr>
          <p:cNvPr id="41994" name="Text Box 10"/>
          <p:cNvSpPr txBox="1">
            <a:spLocks noChangeArrowheads="1"/>
          </p:cNvSpPr>
          <p:nvPr/>
        </p:nvSpPr>
        <p:spPr bwMode="auto">
          <a:xfrm>
            <a:off x="6553200" y="6096000"/>
            <a:ext cx="25908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bIns="137160">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algn="ctr" eaLnBrk="1" hangingPunct="1">
              <a:spcBef>
                <a:spcPct val="50000"/>
              </a:spcBef>
            </a:pPr>
            <a:r>
              <a:rPr lang="en-US" altLang="en-US" b="1">
                <a:solidFill>
                  <a:srgbClr val="FF0000"/>
                </a:solidFill>
                <a:latin typeface="Times New Roman" pitchFamily="18" charset="0"/>
              </a:rPr>
              <a:t>g. Một bãi biển ở vùng biển Ca-ri-bê</a:t>
            </a:r>
          </a:p>
        </p:txBody>
      </p:sp>
      <p:sp>
        <p:nvSpPr>
          <p:cNvPr id="194571" name="Line 11"/>
          <p:cNvSpPr>
            <a:spLocks noChangeShapeType="1"/>
          </p:cNvSpPr>
          <p:nvPr/>
        </p:nvSpPr>
        <p:spPr bwMode="auto">
          <a:xfrm>
            <a:off x="2320925" y="1295400"/>
            <a:ext cx="2392363" cy="3048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bIns="137160" anchor="ctr"/>
          <a:lstStyle/>
          <a:p>
            <a:endParaRPr lang="en-US"/>
          </a:p>
        </p:txBody>
      </p:sp>
      <p:sp>
        <p:nvSpPr>
          <p:cNvPr id="194572" name="Line 12"/>
          <p:cNvSpPr>
            <a:spLocks noChangeShapeType="1"/>
          </p:cNvSpPr>
          <p:nvPr/>
        </p:nvSpPr>
        <p:spPr bwMode="auto">
          <a:xfrm flipH="1">
            <a:off x="5556250" y="990600"/>
            <a:ext cx="1266825" cy="2819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bIns="137160" anchor="ctr"/>
          <a:lstStyle/>
          <a:p>
            <a:endParaRPr lang="en-US"/>
          </a:p>
        </p:txBody>
      </p:sp>
      <p:sp>
        <p:nvSpPr>
          <p:cNvPr id="194573" name="Line 13"/>
          <p:cNvSpPr>
            <a:spLocks noChangeShapeType="1"/>
          </p:cNvSpPr>
          <p:nvPr/>
        </p:nvSpPr>
        <p:spPr bwMode="auto">
          <a:xfrm flipV="1">
            <a:off x="2317750" y="2209800"/>
            <a:ext cx="1692275" cy="9556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bIns="137160" anchor="ctr"/>
          <a:lstStyle/>
          <a:p>
            <a:endParaRPr lang="en-US"/>
          </a:p>
        </p:txBody>
      </p:sp>
      <p:sp>
        <p:nvSpPr>
          <p:cNvPr id="194574" name="Line 14"/>
          <p:cNvSpPr>
            <a:spLocks noChangeShapeType="1"/>
          </p:cNvSpPr>
          <p:nvPr/>
        </p:nvSpPr>
        <p:spPr bwMode="auto">
          <a:xfrm flipH="1">
            <a:off x="4924425" y="3124200"/>
            <a:ext cx="1968500" cy="1600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bIns="137160" anchor="ctr"/>
          <a:lstStyle/>
          <a:p>
            <a:endParaRPr lang="en-US"/>
          </a:p>
        </p:txBody>
      </p:sp>
      <p:sp>
        <p:nvSpPr>
          <p:cNvPr id="194575" name="Line 15"/>
          <p:cNvSpPr>
            <a:spLocks noChangeShapeType="1"/>
          </p:cNvSpPr>
          <p:nvPr/>
        </p:nvSpPr>
        <p:spPr bwMode="auto">
          <a:xfrm flipV="1">
            <a:off x="2320925" y="2133600"/>
            <a:ext cx="2109788" cy="3200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bIns="137160" anchor="ctr"/>
          <a:lstStyle/>
          <a:p>
            <a:endParaRPr lang="en-US"/>
          </a:p>
        </p:txBody>
      </p:sp>
      <p:sp>
        <p:nvSpPr>
          <p:cNvPr id="194576" name="Line 16"/>
          <p:cNvSpPr>
            <a:spLocks noChangeShapeType="1"/>
          </p:cNvSpPr>
          <p:nvPr/>
        </p:nvSpPr>
        <p:spPr bwMode="auto">
          <a:xfrm flipH="1" flipV="1">
            <a:off x="4924425" y="3200400"/>
            <a:ext cx="1898650" cy="2286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bIns="137160" anchor="ctr"/>
          <a:lstStyle/>
          <a:p>
            <a:endParaRPr lang="en-US"/>
          </a:p>
        </p:txBody>
      </p:sp>
      <p:sp>
        <p:nvSpPr>
          <p:cNvPr id="42001" name="Text Box 17"/>
          <p:cNvSpPr txBox="1">
            <a:spLocks noChangeArrowheads="1"/>
          </p:cNvSpPr>
          <p:nvPr/>
        </p:nvSpPr>
        <p:spPr bwMode="auto">
          <a:xfrm>
            <a:off x="4641850" y="4191000"/>
            <a:ext cx="3524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bIns="137160">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algn="ctr" eaLnBrk="1" hangingPunct="1">
              <a:spcBef>
                <a:spcPct val="50000"/>
              </a:spcBef>
            </a:pPr>
            <a:r>
              <a:rPr lang="en-US" altLang="en-US" sz="2800" b="1">
                <a:solidFill>
                  <a:srgbClr val="0505FF"/>
                </a:solidFill>
                <a:latin typeface="VNI-Souvir" pitchFamily="2" charset="0"/>
              </a:rPr>
              <a:t>a</a:t>
            </a:r>
          </a:p>
        </p:txBody>
      </p:sp>
      <p:sp>
        <p:nvSpPr>
          <p:cNvPr id="42002" name="Text Box 18"/>
          <p:cNvSpPr txBox="1">
            <a:spLocks noChangeArrowheads="1"/>
          </p:cNvSpPr>
          <p:nvPr/>
        </p:nvSpPr>
        <p:spPr bwMode="auto">
          <a:xfrm>
            <a:off x="3951288" y="1973263"/>
            <a:ext cx="35083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bIns="137160">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algn="ctr" eaLnBrk="1" hangingPunct="1">
              <a:spcBef>
                <a:spcPct val="50000"/>
              </a:spcBef>
            </a:pPr>
            <a:r>
              <a:rPr lang="en-US" altLang="en-US" sz="2800" b="1">
                <a:solidFill>
                  <a:srgbClr val="0505FF"/>
                </a:solidFill>
                <a:latin typeface="VNI-Souvir" pitchFamily="2" charset="0"/>
              </a:rPr>
              <a:t>b</a:t>
            </a:r>
          </a:p>
        </p:txBody>
      </p:sp>
      <p:sp>
        <p:nvSpPr>
          <p:cNvPr id="42003" name="Text Box 19"/>
          <p:cNvSpPr txBox="1">
            <a:spLocks noChangeArrowheads="1"/>
          </p:cNvSpPr>
          <p:nvPr/>
        </p:nvSpPr>
        <p:spPr bwMode="auto">
          <a:xfrm>
            <a:off x="4314825" y="1828800"/>
            <a:ext cx="3508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bIns="137160">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algn="ctr" eaLnBrk="1" hangingPunct="1">
              <a:spcBef>
                <a:spcPct val="50000"/>
              </a:spcBef>
            </a:pPr>
            <a:r>
              <a:rPr lang="en-US" altLang="en-US" sz="2800" b="1">
                <a:solidFill>
                  <a:srgbClr val="0505FF"/>
                </a:solidFill>
                <a:latin typeface="VNI-Souvir" pitchFamily="2" charset="0"/>
              </a:rPr>
              <a:t>c</a:t>
            </a:r>
          </a:p>
        </p:txBody>
      </p:sp>
      <p:sp>
        <p:nvSpPr>
          <p:cNvPr id="42004" name="Text Box 20"/>
          <p:cNvSpPr txBox="1">
            <a:spLocks noChangeArrowheads="1"/>
          </p:cNvSpPr>
          <p:nvPr/>
        </p:nvSpPr>
        <p:spPr bwMode="auto">
          <a:xfrm>
            <a:off x="5286375" y="3683000"/>
            <a:ext cx="4222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bIns="137160">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algn="ctr" eaLnBrk="1" hangingPunct="1">
              <a:spcBef>
                <a:spcPct val="50000"/>
              </a:spcBef>
            </a:pPr>
            <a:r>
              <a:rPr lang="en-US" altLang="en-US" sz="2800" b="1">
                <a:solidFill>
                  <a:srgbClr val="0505FF"/>
                </a:solidFill>
                <a:latin typeface="VNI-Souvir" pitchFamily="2" charset="0"/>
              </a:rPr>
              <a:t>d</a:t>
            </a:r>
          </a:p>
        </p:txBody>
      </p:sp>
      <p:sp>
        <p:nvSpPr>
          <p:cNvPr id="42005" name="Text Box 21"/>
          <p:cNvSpPr txBox="1">
            <a:spLocks noChangeArrowheads="1"/>
          </p:cNvSpPr>
          <p:nvPr/>
        </p:nvSpPr>
        <p:spPr bwMode="auto">
          <a:xfrm>
            <a:off x="4630738" y="4508500"/>
            <a:ext cx="4222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bIns="137160">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algn="ctr" eaLnBrk="1" hangingPunct="1">
              <a:spcBef>
                <a:spcPct val="50000"/>
              </a:spcBef>
            </a:pPr>
            <a:r>
              <a:rPr lang="en-US" altLang="en-US" sz="2800" b="1">
                <a:solidFill>
                  <a:srgbClr val="0505FF"/>
                </a:solidFill>
                <a:latin typeface="VNI-Souvir" pitchFamily="2" charset="0"/>
              </a:rPr>
              <a:t>e</a:t>
            </a:r>
          </a:p>
        </p:txBody>
      </p:sp>
      <p:sp>
        <p:nvSpPr>
          <p:cNvPr id="42006" name="Text Box 22"/>
          <p:cNvSpPr txBox="1">
            <a:spLocks noChangeArrowheads="1"/>
          </p:cNvSpPr>
          <p:nvPr/>
        </p:nvSpPr>
        <p:spPr bwMode="auto">
          <a:xfrm>
            <a:off x="4630738" y="2908300"/>
            <a:ext cx="35083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bIns="137160">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algn="ctr" eaLnBrk="1" hangingPunct="1">
              <a:spcBef>
                <a:spcPct val="50000"/>
              </a:spcBef>
            </a:pPr>
            <a:r>
              <a:rPr lang="en-US" altLang="en-US" sz="2800" b="1">
                <a:solidFill>
                  <a:srgbClr val="0505FF"/>
                </a:solidFill>
                <a:latin typeface="VNI-Souvir" pitchFamily="2" charset="0"/>
              </a:rPr>
              <a:t>g</a:t>
            </a:r>
          </a:p>
        </p:txBody>
      </p:sp>
      <p:sp>
        <p:nvSpPr>
          <p:cNvPr id="42007" name="Text Box 23"/>
          <p:cNvSpPr txBox="1">
            <a:spLocks noChangeArrowheads="1"/>
          </p:cNvSpPr>
          <p:nvPr/>
        </p:nvSpPr>
        <p:spPr bwMode="auto">
          <a:xfrm>
            <a:off x="2466975" y="6365875"/>
            <a:ext cx="40782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bIns="137160">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algn="ctr" eaLnBrk="1" hangingPunct="1">
              <a:spcBef>
                <a:spcPct val="50000"/>
              </a:spcBef>
            </a:pPr>
            <a:r>
              <a:rPr lang="en-US" altLang="en-US" sz="2600" b="1">
                <a:solidFill>
                  <a:srgbClr val="0000FF"/>
                </a:solidFill>
                <a:latin typeface="Times New Roman" pitchFamily="18" charset="0"/>
              </a:rPr>
              <a:t>Lược đồ tự nhiên châu Mĩ</a:t>
            </a:r>
          </a:p>
        </p:txBody>
      </p:sp>
      <p:pic>
        <p:nvPicPr>
          <p:cNvPr id="42008" name="Picture 24" descr="11_dongbangtrungtam"/>
          <p:cNvPicPr>
            <a:picLocks noChangeAspect="1" noChangeArrowheads="1"/>
          </p:cNvPicPr>
          <p:nvPr/>
        </p:nvPicPr>
        <p:blipFill>
          <a:blip r:embed="rId6">
            <a:extLst>
              <a:ext uri="{28A0092B-C50C-407E-A947-70E740481C1C}">
                <a14:useLocalDpi xmlns:a14="http://schemas.microsoft.com/office/drawing/2010/main" val="0"/>
              </a:ext>
            </a:extLst>
          </a:blip>
          <a:srcRect t="13725" b="3922"/>
          <a:stretch>
            <a:fillRect/>
          </a:stretch>
        </p:blipFill>
        <p:spPr bwMode="auto">
          <a:xfrm>
            <a:off x="152400" y="2209800"/>
            <a:ext cx="2168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9" name="Picture 25" descr="im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
            <a:ext cx="2168525"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0" name="Picture 26" descr="im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4495800"/>
            <a:ext cx="21796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11" name="Picture 27" descr="im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5600" y="2514600"/>
            <a:ext cx="218122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4571"/>
                                        </p:tgtEl>
                                        <p:attrNameLst>
                                          <p:attrName>style.visibility</p:attrName>
                                        </p:attrNameLst>
                                      </p:cBhvr>
                                      <p:to>
                                        <p:strVal val="visible"/>
                                      </p:to>
                                    </p:set>
                                    <p:animEffect transition="in" filter="wipe(up)">
                                      <p:cBhvr>
                                        <p:cTn id="7" dur="500"/>
                                        <p:tgtEl>
                                          <p:spTgt spid="1945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4573"/>
                                        </p:tgtEl>
                                        <p:attrNameLst>
                                          <p:attrName>style.visibility</p:attrName>
                                        </p:attrNameLst>
                                      </p:cBhvr>
                                      <p:to>
                                        <p:strVal val="visible"/>
                                      </p:to>
                                    </p:set>
                                    <p:animEffect transition="in" filter="wipe(down)">
                                      <p:cBhvr>
                                        <p:cTn id="12" dur="500"/>
                                        <p:tgtEl>
                                          <p:spTgt spid="1945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4575"/>
                                        </p:tgtEl>
                                        <p:attrNameLst>
                                          <p:attrName>style.visibility</p:attrName>
                                        </p:attrNameLst>
                                      </p:cBhvr>
                                      <p:to>
                                        <p:strVal val="visible"/>
                                      </p:to>
                                    </p:set>
                                    <p:animEffect transition="in" filter="wipe(down)">
                                      <p:cBhvr>
                                        <p:cTn id="17" dur="500"/>
                                        <p:tgtEl>
                                          <p:spTgt spid="19457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94572"/>
                                        </p:tgtEl>
                                        <p:attrNameLst>
                                          <p:attrName>style.visibility</p:attrName>
                                        </p:attrNameLst>
                                      </p:cBhvr>
                                      <p:to>
                                        <p:strVal val="visible"/>
                                      </p:to>
                                    </p:set>
                                    <p:animEffect transition="in" filter="wipe(right)">
                                      <p:cBhvr>
                                        <p:cTn id="22" dur="500"/>
                                        <p:tgtEl>
                                          <p:spTgt spid="1945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94574"/>
                                        </p:tgtEl>
                                        <p:attrNameLst>
                                          <p:attrName>style.visibility</p:attrName>
                                        </p:attrNameLst>
                                      </p:cBhvr>
                                      <p:to>
                                        <p:strVal val="visible"/>
                                      </p:to>
                                    </p:set>
                                    <p:animEffect transition="in" filter="wipe(up)">
                                      <p:cBhvr>
                                        <p:cTn id="27" dur="500"/>
                                        <p:tgtEl>
                                          <p:spTgt spid="19457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4576"/>
                                        </p:tgtEl>
                                        <p:attrNameLst>
                                          <p:attrName>style.visibility</p:attrName>
                                        </p:attrNameLst>
                                      </p:cBhvr>
                                      <p:to>
                                        <p:strVal val="visible"/>
                                      </p:to>
                                    </p:set>
                                    <p:animEffect transition="in" filter="wipe(down)">
                                      <p:cBhvr>
                                        <p:cTn id="32" dur="500"/>
                                        <p:tgtEl>
                                          <p:spTgt spid="194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1" grpId="0" animBg="1"/>
      <p:bldP spid="194572" grpId="0" animBg="1"/>
      <p:bldP spid="194573" grpId="0" animBg="1"/>
      <p:bldP spid="194574" grpId="0" animBg="1"/>
      <p:bldP spid="194575" grpId="0" animBg="1"/>
      <p:bldP spid="19457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143000" y="1143000"/>
            <a:ext cx="5562600" cy="4800600"/>
          </a:xfrm>
          <a:prstGeom prst="rect">
            <a:avLst/>
          </a:prstGeom>
        </p:spPr>
        <p:txBody>
          <a:bodyPr>
            <a:spAutoFit/>
          </a:bodyPr>
          <a:lstStyle/>
          <a:p>
            <a:pPr eaLnBrk="1" hangingPunct="1">
              <a:spcBef>
                <a:spcPct val="50000"/>
              </a:spcBef>
              <a:defRPr/>
            </a:pPr>
            <a:r>
              <a:rPr lang="vi-VN" sz="3600" dirty="0">
                <a:latin typeface="Times New Roman" panose="02020603050405020304" pitchFamily="18" charset="0"/>
                <a:cs typeface="Times New Roman" panose="02020603050405020304" pitchFamily="18" charset="0"/>
              </a:rPr>
              <a:t>1. Hoạt động sản xuất chủ yếu của châu Phi:</a:t>
            </a:r>
          </a:p>
          <a:p>
            <a:pPr marL="342900" indent="-342900" eaLnBrk="1" hangingPunct="1">
              <a:spcBef>
                <a:spcPct val="50000"/>
              </a:spcBef>
              <a:buFontTx/>
              <a:buAutoNum type="alphaLcPeriod"/>
              <a:defRPr/>
            </a:pPr>
            <a:r>
              <a:rPr lang="vi-VN" sz="3600" dirty="0">
                <a:latin typeface="Times New Roman" panose="02020603050405020304" pitchFamily="18" charset="0"/>
                <a:cs typeface="Times New Roman" panose="02020603050405020304" pitchFamily="18" charset="0"/>
              </a:rPr>
              <a:t> Trồng cây công nghiệp.</a:t>
            </a:r>
          </a:p>
          <a:p>
            <a:pPr marL="342900" indent="-342900" eaLnBrk="1" hangingPunct="1">
              <a:spcBef>
                <a:spcPct val="50000"/>
              </a:spcBef>
              <a:buFontTx/>
              <a:buAutoNum type="alphaLcPeriod"/>
              <a:defRPr/>
            </a:pPr>
            <a:r>
              <a:rPr lang="vi-VN" sz="3600" dirty="0">
                <a:latin typeface="Times New Roman" panose="02020603050405020304" pitchFamily="18" charset="0"/>
                <a:cs typeface="Times New Roman" panose="02020603050405020304" pitchFamily="18" charset="0"/>
              </a:rPr>
              <a:t> Chăn nuôi gia súc, gia cầm.</a:t>
            </a:r>
          </a:p>
          <a:p>
            <a:pPr marL="342900" indent="-342900" eaLnBrk="1" hangingPunct="1">
              <a:spcBef>
                <a:spcPct val="50000"/>
              </a:spcBef>
              <a:buFontTx/>
              <a:buAutoNum type="alphaLcPeriod"/>
              <a:defRPr/>
            </a:pPr>
            <a:r>
              <a:rPr lang="vi-VN" sz="3600" dirty="0">
                <a:latin typeface="Times New Roman" panose="02020603050405020304" pitchFamily="18" charset="0"/>
                <a:cs typeface="Times New Roman" panose="02020603050405020304" pitchFamily="18" charset="0"/>
              </a:rPr>
              <a:t> Trồng cây công nghiệp và khai thác khoáng sản.</a:t>
            </a:r>
            <a:endParaRPr lang="en-US" sz="3600"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Box 2"/>
          <p:cNvSpPr txBox="1">
            <a:spLocks noChangeArrowheads="1"/>
          </p:cNvSpPr>
          <p:nvPr/>
        </p:nvSpPr>
        <p:spPr bwMode="auto">
          <a:xfrm>
            <a:off x="762000" y="2133600"/>
            <a:ext cx="7086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HP001 4 hàng" pitchFamily="34" charset="0"/>
              </a:defRPr>
            </a:lvl1pPr>
            <a:lvl2pPr marL="742950" indent="-285750">
              <a:defRPr sz="2000">
                <a:solidFill>
                  <a:schemeClr val="tx1"/>
                </a:solidFill>
                <a:latin typeface="HP001 4 hàng" pitchFamily="34" charset="0"/>
              </a:defRPr>
            </a:lvl2pPr>
            <a:lvl3pPr marL="1143000" indent="-228600">
              <a:defRPr sz="2000">
                <a:solidFill>
                  <a:schemeClr val="tx1"/>
                </a:solidFill>
                <a:latin typeface="HP001 4 hàng" pitchFamily="34" charset="0"/>
              </a:defRPr>
            </a:lvl3pPr>
            <a:lvl4pPr marL="1600200" indent="-228600">
              <a:defRPr sz="2000">
                <a:solidFill>
                  <a:schemeClr val="tx1"/>
                </a:solidFill>
                <a:latin typeface="HP001 4 hàng" pitchFamily="34" charset="0"/>
              </a:defRPr>
            </a:lvl4pPr>
            <a:lvl5pPr marL="2057400" indent="-228600">
              <a:defRPr sz="2000">
                <a:solidFill>
                  <a:schemeClr val="tx1"/>
                </a:solidFill>
                <a:latin typeface="HP001 4 hàng" pitchFamily="34" charset="0"/>
              </a:defRPr>
            </a:lvl5pPr>
            <a:lvl6pPr marL="2514600" indent="-228600" eaLnBrk="0" fontAlgn="base" hangingPunct="0">
              <a:spcBef>
                <a:spcPct val="0"/>
              </a:spcBef>
              <a:spcAft>
                <a:spcPct val="0"/>
              </a:spcAft>
              <a:defRPr sz="2000">
                <a:solidFill>
                  <a:schemeClr val="tx1"/>
                </a:solidFill>
                <a:latin typeface="HP001 4 hàng" pitchFamily="34" charset="0"/>
              </a:defRPr>
            </a:lvl6pPr>
            <a:lvl7pPr marL="2971800" indent="-228600" eaLnBrk="0" fontAlgn="base" hangingPunct="0">
              <a:spcBef>
                <a:spcPct val="0"/>
              </a:spcBef>
              <a:spcAft>
                <a:spcPct val="0"/>
              </a:spcAft>
              <a:defRPr sz="2000">
                <a:solidFill>
                  <a:schemeClr val="tx1"/>
                </a:solidFill>
                <a:latin typeface="HP001 4 hàng" pitchFamily="34" charset="0"/>
              </a:defRPr>
            </a:lvl7pPr>
            <a:lvl8pPr marL="3429000" indent="-228600" eaLnBrk="0" fontAlgn="base" hangingPunct="0">
              <a:spcBef>
                <a:spcPct val="0"/>
              </a:spcBef>
              <a:spcAft>
                <a:spcPct val="0"/>
              </a:spcAft>
              <a:defRPr sz="2000">
                <a:solidFill>
                  <a:schemeClr val="tx1"/>
                </a:solidFill>
                <a:latin typeface="HP001 4 hàng" pitchFamily="34" charset="0"/>
              </a:defRPr>
            </a:lvl8pPr>
            <a:lvl9pPr marL="3886200" indent="-228600" eaLnBrk="0" fontAlgn="base" hangingPunct="0">
              <a:spcBef>
                <a:spcPct val="0"/>
              </a:spcBef>
              <a:spcAft>
                <a:spcPct val="0"/>
              </a:spcAft>
              <a:defRPr sz="2000">
                <a:solidFill>
                  <a:schemeClr val="tx1"/>
                </a:solidFill>
                <a:latin typeface="HP001 4 hàng" pitchFamily="34" charset="0"/>
              </a:defRPr>
            </a:lvl9pPr>
          </a:lstStyle>
          <a:p>
            <a:r>
              <a:rPr lang="vi-VN" sz="3600">
                <a:latin typeface="Times New Roman" pitchFamily="18" charset="0"/>
                <a:cs typeface="Times New Roman" pitchFamily="18" charset="0"/>
              </a:rPr>
              <a:t>Châu Mĩ có thiên nhiên đa dạng và phong phú. Mỗi vùng, mỗi miền có những cảnh đẹp khác nhau.</a:t>
            </a:r>
            <a:endParaRPr lang="en-US" sz="3600">
              <a:latin typeface="Times New Roman" pitchFamily="18" charset="0"/>
              <a:cs typeface="Times New Roman" pitchFamily="18" charset="0"/>
            </a:endParaRPr>
          </a:p>
        </p:txBody>
      </p:sp>
    </p:spTree>
  </p:cSld>
  <p:clrMapOvr>
    <a:masterClrMapping/>
  </p:clrMapOvr>
  <p:transition spd="slow">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HAU 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0"/>
            <a:ext cx="5867400" cy="650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4" name="Text Box 4"/>
          <p:cNvSpPr txBox="1">
            <a:spLocks noChangeArrowheads="1"/>
          </p:cNvSpPr>
          <p:nvPr/>
        </p:nvSpPr>
        <p:spPr bwMode="auto">
          <a:xfrm>
            <a:off x="141288" y="381000"/>
            <a:ext cx="3059112"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bIns="137160">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algn="just" eaLnBrk="1" hangingPunct="1">
              <a:spcBef>
                <a:spcPct val="50000"/>
              </a:spcBef>
            </a:pPr>
            <a:r>
              <a:rPr lang="vi-VN" altLang="en-US" sz="2600" b="1">
                <a:solidFill>
                  <a:srgbClr val="0000FF"/>
                </a:solidFill>
                <a:latin typeface="Times New Roman" pitchFamily="18" charset="0"/>
              </a:rPr>
              <a:t>- </a:t>
            </a:r>
            <a:r>
              <a:rPr lang="en-US" altLang="en-US" sz="2600" b="1">
                <a:solidFill>
                  <a:srgbClr val="0000FF"/>
                </a:solidFill>
                <a:latin typeface="Times New Roman" pitchFamily="18" charset="0"/>
              </a:rPr>
              <a:t>Địa hình của  châu Mĩ thay đổi như thế nào?</a:t>
            </a:r>
          </a:p>
        </p:txBody>
      </p:sp>
      <p:sp>
        <p:nvSpPr>
          <p:cNvPr id="199685" name="Text Box 5"/>
          <p:cNvSpPr txBox="1">
            <a:spLocks noChangeArrowheads="1"/>
          </p:cNvSpPr>
          <p:nvPr/>
        </p:nvSpPr>
        <p:spPr bwMode="auto">
          <a:xfrm>
            <a:off x="0" y="1752600"/>
            <a:ext cx="3200400" cy="454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bIns="137160">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r>
              <a:rPr lang="en-US" altLang="en-US" sz="2600" b="1">
                <a:solidFill>
                  <a:srgbClr val="0000FF"/>
                </a:solidFill>
                <a:latin typeface="Times New Roman" pitchFamily="18" charset="0"/>
              </a:rPr>
              <a:t>  </a:t>
            </a:r>
            <a:r>
              <a:rPr lang="vi-VN" altLang="en-US" sz="2600" b="1">
                <a:solidFill>
                  <a:srgbClr val="0000FF"/>
                </a:solidFill>
                <a:latin typeface="Times New Roman" pitchFamily="18" charset="0"/>
              </a:rPr>
              <a:t>-</a:t>
            </a:r>
            <a:r>
              <a:rPr lang="en-US" altLang="en-US" sz="2600" b="1">
                <a:solidFill>
                  <a:srgbClr val="0000FF"/>
                </a:solidFill>
                <a:latin typeface="Times New Roman" pitchFamily="18" charset="0"/>
              </a:rPr>
              <a:t> Nêu tên và chỉ vị trí của:</a:t>
            </a:r>
          </a:p>
          <a:p>
            <a:pPr eaLnBrk="1" hangingPunct="1"/>
            <a:r>
              <a:rPr lang="en-US" altLang="en-US" sz="2600" b="1">
                <a:solidFill>
                  <a:srgbClr val="A50021"/>
                </a:solidFill>
                <a:latin typeface="Times New Roman" pitchFamily="18" charset="0"/>
              </a:rPr>
              <a:t>  </a:t>
            </a:r>
            <a:r>
              <a:rPr lang="vi-VN" altLang="en-US" sz="2600" b="1">
                <a:solidFill>
                  <a:srgbClr val="A50021"/>
                </a:solidFill>
                <a:latin typeface="Times New Roman" pitchFamily="18" charset="0"/>
              </a:rPr>
              <a:t>+</a:t>
            </a:r>
            <a:r>
              <a:rPr lang="en-US" altLang="en-US" sz="2600" b="1">
                <a:solidFill>
                  <a:srgbClr val="A50021"/>
                </a:solidFill>
                <a:latin typeface="Times New Roman" pitchFamily="18" charset="0"/>
              </a:rPr>
              <a:t> Các dãy núi cao ở phía Tây châu Mĩ.</a:t>
            </a:r>
          </a:p>
          <a:p>
            <a:pPr eaLnBrk="1" hangingPunct="1"/>
            <a:r>
              <a:rPr lang="en-US" altLang="en-US" sz="2600" b="1">
                <a:solidFill>
                  <a:srgbClr val="A50021"/>
                </a:solidFill>
                <a:latin typeface="Times New Roman" pitchFamily="18" charset="0"/>
              </a:rPr>
              <a:t>  </a:t>
            </a:r>
            <a:r>
              <a:rPr lang="vi-VN" altLang="en-US" sz="2600" b="1">
                <a:solidFill>
                  <a:srgbClr val="A50021"/>
                </a:solidFill>
                <a:latin typeface="Times New Roman" pitchFamily="18" charset="0"/>
              </a:rPr>
              <a:t>+</a:t>
            </a:r>
            <a:r>
              <a:rPr lang="en-US" altLang="en-US" sz="2600" b="1">
                <a:solidFill>
                  <a:srgbClr val="A50021"/>
                </a:solidFill>
                <a:latin typeface="Times New Roman" pitchFamily="18" charset="0"/>
              </a:rPr>
              <a:t> Các đồng bằng lớn của châu Mĩ.</a:t>
            </a:r>
          </a:p>
          <a:p>
            <a:pPr eaLnBrk="1" hangingPunct="1"/>
            <a:r>
              <a:rPr lang="en-US" altLang="en-US" sz="2600" b="1">
                <a:solidFill>
                  <a:srgbClr val="A50021"/>
                </a:solidFill>
                <a:latin typeface="Times New Roman" pitchFamily="18" charset="0"/>
              </a:rPr>
              <a:t>  </a:t>
            </a:r>
            <a:r>
              <a:rPr lang="vi-VN" altLang="en-US" sz="2600" b="1">
                <a:solidFill>
                  <a:srgbClr val="A50021"/>
                </a:solidFill>
                <a:latin typeface="Times New Roman" pitchFamily="18" charset="0"/>
              </a:rPr>
              <a:t>+</a:t>
            </a:r>
            <a:r>
              <a:rPr lang="en-US" altLang="en-US" sz="2600" b="1">
                <a:solidFill>
                  <a:srgbClr val="A50021"/>
                </a:solidFill>
                <a:latin typeface="Times New Roman" pitchFamily="18" charset="0"/>
              </a:rPr>
              <a:t> Các núi thấp và cao nguyên ở phía đông châu Mĩ.</a:t>
            </a:r>
          </a:p>
          <a:p>
            <a:pPr eaLnBrk="1" hangingPunct="1"/>
            <a:r>
              <a:rPr lang="en-US" altLang="en-US" sz="2600" b="1">
                <a:solidFill>
                  <a:srgbClr val="A50021"/>
                </a:solidFill>
                <a:latin typeface="Times New Roman" pitchFamily="18" charset="0"/>
              </a:rPr>
              <a:t>  </a:t>
            </a:r>
            <a:r>
              <a:rPr lang="vi-VN" altLang="en-US" sz="2600" b="1">
                <a:solidFill>
                  <a:srgbClr val="A50021"/>
                </a:solidFill>
                <a:latin typeface="Times New Roman" pitchFamily="18" charset="0"/>
              </a:rPr>
              <a:t>+</a:t>
            </a:r>
            <a:r>
              <a:rPr lang="en-US" altLang="en-US" sz="2600" b="1">
                <a:solidFill>
                  <a:srgbClr val="A50021"/>
                </a:solidFill>
                <a:latin typeface="Times New Roman" pitchFamily="18" charset="0"/>
              </a:rPr>
              <a:t> Hai con sông lớn ở châu Mĩ.</a:t>
            </a:r>
          </a:p>
        </p:txBody>
      </p:sp>
      <p:grpSp>
        <p:nvGrpSpPr>
          <p:cNvPr id="45061" name="Group 7"/>
          <p:cNvGrpSpPr>
            <a:grpSpLocks/>
          </p:cNvGrpSpPr>
          <p:nvPr/>
        </p:nvGrpSpPr>
        <p:grpSpPr bwMode="auto">
          <a:xfrm>
            <a:off x="6119813" y="3962400"/>
            <a:ext cx="1757362" cy="1066800"/>
            <a:chOff x="3673" y="836"/>
            <a:chExt cx="1600" cy="1193"/>
          </a:xfrm>
        </p:grpSpPr>
        <p:sp>
          <p:nvSpPr>
            <p:cNvPr id="45071" name="Freeform 8"/>
            <p:cNvSpPr>
              <a:spLocks/>
            </p:cNvSpPr>
            <p:nvPr/>
          </p:nvSpPr>
          <p:spPr bwMode="auto">
            <a:xfrm>
              <a:off x="4107" y="836"/>
              <a:ext cx="1166" cy="332"/>
            </a:xfrm>
            <a:custGeom>
              <a:avLst/>
              <a:gdLst>
                <a:gd name="T0" fmla="*/ 0 w 1166"/>
                <a:gd name="T1" fmla="*/ 46 h 332"/>
                <a:gd name="T2" fmla="*/ 57 w 1166"/>
                <a:gd name="T3" fmla="*/ 40 h 332"/>
                <a:gd name="T4" fmla="*/ 78 w 1166"/>
                <a:gd name="T5" fmla="*/ 34 h 332"/>
                <a:gd name="T6" fmla="*/ 114 w 1166"/>
                <a:gd name="T7" fmla="*/ 34 h 332"/>
                <a:gd name="T8" fmla="*/ 144 w 1166"/>
                <a:gd name="T9" fmla="*/ 7 h 332"/>
                <a:gd name="T10" fmla="*/ 180 w 1166"/>
                <a:gd name="T11" fmla="*/ 7 h 332"/>
                <a:gd name="T12" fmla="*/ 123 w 1166"/>
                <a:gd name="T13" fmla="*/ 22 h 332"/>
                <a:gd name="T14" fmla="*/ 186 w 1166"/>
                <a:gd name="T15" fmla="*/ 4 h 332"/>
                <a:gd name="T16" fmla="*/ 195 w 1166"/>
                <a:gd name="T17" fmla="*/ 46 h 332"/>
                <a:gd name="T18" fmla="*/ 207 w 1166"/>
                <a:gd name="T19" fmla="*/ 76 h 332"/>
                <a:gd name="T20" fmla="*/ 210 w 1166"/>
                <a:gd name="T21" fmla="*/ 88 h 332"/>
                <a:gd name="T22" fmla="*/ 201 w 1166"/>
                <a:gd name="T23" fmla="*/ 112 h 332"/>
                <a:gd name="T24" fmla="*/ 189 w 1166"/>
                <a:gd name="T25" fmla="*/ 133 h 332"/>
                <a:gd name="T26" fmla="*/ 210 w 1166"/>
                <a:gd name="T27" fmla="*/ 154 h 332"/>
                <a:gd name="T28" fmla="*/ 234 w 1166"/>
                <a:gd name="T29" fmla="*/ 163 h 332"/>
                <a:gd name="T30" fmla="*/ 249 w 1166"/>
                <a:gd name="T31" fmla="*/ 175 h 332"/>
                <a:gd name="T32" fmla="*/ 339 w 1166"/>
                <a:gd name="T33" fmla="*/ 175 h 332"/>
                <a:gd name="T34" fmla="*/ 390 w 1166"/>
                <a:gd name="T35" fmla="*/ 172 h 332"/>
                <a:gd name="T36" fmla="*/ 486 w 1166"/>
                <a:gd name="T37" fmla="*/ 220 h 332"/>
                <a:gd name="T38" fmla="*/ 549 w 1166"/>
                <a:gd name="T39" fmla="*/ 244 h 332"/>
                <a:gd name="T40" fmla="*/ 573 w 1166"/>
                <a:gd name="T41" fmla="*/ 286 h 332"/>
                <a:gd name="T42" fmla="*/ 597 w 1166"/>
                <a:gd name="T43" fmla="*/ 295 h 332"/>
                <a:gd name="T44" fmla="*/ 627 w 1166"/>
                <a:gd name="T45" fmla="*/ 313 h 332"/>
                <a:gd name="T46" fmla="*/ 618 w 1166"/>
                <a:gd name="T47" fmla="*/ 325 h 332"/>
                <a:gd name="T48" fmla="*/ 666 w 1166"/>
                <a:gd name="T49" fmla="*/ 316 h 332"/>
                <a:gd name="T50" fmla="*/ 681 w 1166"/>
                <a:gd name="T51" fmla="*/ 328 h 332"/>
                <a:gd name="T52" fmla="*/ 720 w 1166"/>
                <a:gd name="T53" fmla="*/ 289 h 332"/>
                <a:gd name="T54" fmla="*/ 753 w 1166"/>
                <a:gd name="T55" fmla="*/ 277 h 332"/>
                <a:gd name="T56" fmla="*/ 774 w 1166"/>
                <a:gd name="T57" fmla="*/ 289 h 332"/>
                <a:gd name="T58" fmla="*/ 801 w 1166"/>
                <a:gd name="T59" fmla="*/ 274 h 332"/>
                <a:gd name="T60" fmla="*/ 837 w 1166"/>
                <a:gd name="T61" fmla="*/ 247 h 332"/>
                <a:gd name="T62" fmla="*/ 843 w 1166"/>
                <a:gd name="T63" fmla="*/ 229 h 332"/>
                <a:gd name="T64" fmla="*/ 852 w 1166"/>
                <a:gd name="T65" fmla="*/ 217 h 332"/>
                <a:gd name="T66" fmla="*/ 876 w 1166"/>
                <a:gd name="T67" fmla="*/ 241 h 332"/>
                <a:gd name="T68" fmla="*/ 888 w 1166"/>
                <a:gd name="T69" fmla="*/ 235 h 332"/>
                <a:gd name="T70" fmla="*/ 897 w 1166"/>
                <a:gd name="T71" fmla="*/ 229 h 332"/>
                <a:gd name="T72" fmla="*/ 936 w 1166"/>
                <a:gd name="T73" fmla="*/ 241 h 332"/>
                <a:gd name="T74" fmla="*/ 978 w 1166"/>
                <a:gd name="T75" fmla="*/ 211 h 332"/>
                <a:gd name="T76" fmla="*/ 993 w 1166"/>
                <a:gd name="T77" fmla="*/ 196 h 332"/>
                <a:gd name="T78" fmla="*/ 1026 w 1166"/>
                <a:gd name="T79" fmla="*/ 193 h 332"/>
                <a:gd name="T80" fmla="*/ 1071 w 1166"/>
                <a:gd name="T81" fmla="*/ 160 h 332"/>
                <a:gd name="T82" fmla="*/ 1080 w 1166"/>
                <a:gd name="T83" fmla="*/ 133 h 332"/>
                <a:gd name="T84" fmla="*/ 1080 w 1166"/>
                <a:gd name="T85" fmla="*/ 127 h 332"/>
                <a:gd name="T86" fmla="*/ 1119 w 1166"/>
                <a:gd name="T87" fmla="*/ 115 h 332"/>
                <a:gd name="T88" fmla="*/ 1164 w 1166"/>
                <a:gd name="T89" fmla="*/ 55 h 332"/>
                <a:gd name="T90" fmla="*/ 1137 w 1166"/>
                <a:gd name="T91" fmla="*/ 82 h 332"/>
                <a:gd name="T92" fmla="*/ 1125 w 1166"/>
                <a:gd name="T93" fmla="*/ 97 h 3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6"/>
                <a:gd name="T142" fmla="*/ 0 h 332"/>
                <a:gd name="T143" fmla="*/ 1166 w 1166"/>
                <a:gd name="T144" fmla="*/ 332 h 3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6" h="332">
                  <a:moveTo>
                    <a:pt x="0" y="46"/>
                  </a:moveTo>
                  <a:cubicBezTo>
                    <a:pt x="17" y="45"/>
                    <a:pt x="42" y="48"/>
                    <a:pt x="57" y="40"/>
                  </a:cubicBezTo>
                  <a:cubicBezTo>
                    <a:pt x="63" y="36"/>
                    <a:pt x="78" y="34"/>
                    <a:pt x="78" y="34"/>
                  </a:cubicBezTo>
                  <a:cubicBezTo>
                    <a:pt x="86" y="30"/>
                    <a:pt x="97" y="38"/>
                    <a:pt x="114" y="34"/>
                  </a:cubicBezTo>
                  <a:cubicBezTo>
                    <a:pt x="125" y="30"/>
                    <a:pt x="133" y="11"/>
                    <a:pt x="144" y="7"/>
                  </a:cubicBezTo>
                  <a:cubicBezTo>
                    <a:pt x="155" y="3"/>
                    <a:pt x="183" y="5"/>
                    <a:pt x="180" y="7"/>
                  </a:cubicBezTo>
                  <a:cubicBezTo>
                    <a:pt x="183" y="6"/>
                    <a:pt x="123" y="22"/>
                    <a:pt x="123" y="22"/>
                  </a:cubicBezTo>
                  <a:cubicBezTo>
                    <a:pt x="119" y="24"/>
                    <a:pt x="174" y="0"/>
                    <a:pt x="186" y="4"/>
                  </a:cubicBezTo>
                  <a:cubicBezTo>
                    <a:pt x="198" y="8"/>
                    <a:pt x="192" y="34"/>
                    <a:pt x="195" y="46"/>
                  </a:cubicBezTo>
                  <a:cubicBezTo>
                    <a:pt x="198" y="58"/>
                    <a:pt x="205" y="69"/>
                    <a:pt x="207" y="76"/>
                  </a:cubicBezTo>
                  <a:cubicBezTo>
                    <a:pt x="209" y="83"/>
                    <a:pt x="211" y="82"/>
                    <a:pt x="210" y="88"/>
                  </a:cubicBezTo>
                  <a:cubicBezTo>
                    <a:pt x="212" y="97"/>
                    <a:pt x="201" y="112"/>
                    <a:pt x="201" y="112"/>
                  </a:cubicBezTo>
                  <a:cubicBezTo>
                    <a:pt x="180" y="119"/>
                    <a:pt x="182" y="110"/>
                    <a:pt x="189" y="133"/>
                  </a:cubicBezTo>
                  <a:cubicBezTo>
                    <a:pt x="190" y="136"/>
                    <a:pt x="207" y="152"/>
                    <a:pt x="210" y="154"/>
                  </a:cubicBezTo>
                  <a:cubicBezTo>
                    <a:pt x="216" y="160"/>
                    <a:pt x="228" y="160"/>
                    <a:pt x="234" y="163"/>
                  </a:cubicBezTo>
                  <a:cubicBezTo>
                    <a:pt x="240" y="166"/>
                    <a:pt x="232" y="173"/>
                    <a:pt x="249" y="175"/>
                  </a:cubicBezTo>
                  <a:cubicBezTo>
                    <a:pt x="278" y="185"/>
                    <a:pt x="313" y="184"/>
                    <a:pt x="339" y="175"/>
                  </a:cubicBezTo>
                  <a:cubicBezTo>
                    <a:pt x="356" y="181"/>
                    <a:pt x="374" y="165"/>
                    <a:pt x="390" y="172"/>
                  </a:cubicBezTo>
                  <a:cubicBezTo>
                    <a:pt x="422" y="186"/>
                    <a:pt x="453" y="209"/>
                    <a:pt x="486" y="220"/>
                  </a:cubicBezTo>
                  <a:cubicBezTo>
                    <a:pt x="516" y="223"/>
                    <a:pt x="525" y="228"/>
                    <a:pt x="549" y="244"/>
                  </a:cubicBezTo>
                  <a:cubicBezTo>
                    <a:pt x="556" y="254"/>
                    <a:pt x="561" y="281"/>
                    <a:pt x="573" y="286"/>
                  </a:cubicBezTo>
                  <a:cubicBezTo>
                    <a:pt x="579" y="289"/>
                    <a:pt x="597" y="295"/>
                    <a:pt x="597" y="295"/>
                  </a:cubicBezTo>
                  <a:cubicBezTo>
                    <a:pt x="599" y="300"/>
                    <a:pt x="624" y="308"/>
                    <a:pt x="627" y="313"/>
                  </a:cubicBezTo>
                  <a:cubicBezTo>
                    <a:pt x="630" y="318"/>
                    <a:pt x="612" y="325"/>
                    <a:pt x="618" y="325"/>
                  </a:cubicBezTo>
                  <a:cubicBezTo>
                    <a:pt x="635" y="319"/>
                    <a:pt x="651" y="326"/>
                    <a:pt x="666" y="316"/>
                  </a:cubicBezTo>
                  <a:cubicBezTo>
                    <a:pt x="675" y="311"/>
                    <a:pt x="672" y="332"/>
                    <a:pt x="681" y="328"/>
                  </a:cubicBezTo>
                  <a:cubicBezTo>
                    <a:pt x="690" y="324"/>
                    <a:pt x="708" y="298"/>
                    <a:pt x="720" y="289"/>
                  </a:cubicBezTo>
                  <a:cubicBezTo>
                    <a:pt x="734" y="286"/>
                    <a:pt x="742" y="285"/>
                    <a:pt x="753" y="277"/>
                  </a:cubicBezTo>
                  <a:cubicBezTo>
                    <a:pt x="762" y="274"/>
                    <a:pt x="766" y="290"/>
                    <a:pt x="774" y="289"/>
                  </a:cubicBezTo>
                  <a:cubicBezTo>
                    <a:pt x="782" y="288"/>
                    <a:pt x="791" y="281"/>
                    <a:pt x="801" y="274"/>
                  </a:cubicBezTo>
                  <a:cubicBezTo>
                    <a:pt x="814" y="267"/>
                    <a:pt x="829" y="256"/>
                    <a:pt x="837" y="247"/>
                  </a:cubicBezTo>
                  <a:cubicBezTo>
                    <a:pt x="844" y="240"/>
                    <a:pt x="841" y="234"/>
                    <a:pt x="843" y="229"/>
                  </a:cubicBezTo>
                  <a:cubicBezTo>
                    <a:pt x="845" y="224"/>
                    <a:pt x="847" y="215"/>
                    <a:pt x="852" y="217"/>
                  </a:cubicBezTo>
                  <a:cubicBezTo>
                    <a:pt x="874" y="221"/>
                    <a:pt x="855" y="234"/>
                    <a:pt x="876" y="241"/>
                  </a:cubicBezTo>
                  <a:cubicBezTo>
                    <a:pt x="892" y="236"/>
                    <a:pt x="867" y="249"/>
                    <a:pt x="888" y="235"/>
                  </a:cubicBezTo>
                  <a:cubicBezTo>
                    <a:pt x="891" y="233"/>
                    <a:pt x="897" y="229"/>
                    <a:pt x="897" y="229"/>
                  </a:cubicBezTo>
                  <a:cubicBezTo>
                    <a:pt x="906" y="216"/>
                    <a:pt x="922" y="246"/>
                    <a:pt x="936" y="241"/>
                  </a:cubicBezTo>
                  <a:cubicBezTo>
                    <a:pt x="941" y="227"/>
                    <a:pt x="965" y="215"/>
                    <a:pt x="978" y="211"/>
                  </a:cubicBezTo>
                  <a:cubicBezTo>
                    <a:pt x="984" y="209"/>
                    <a:pt x="987" y="198"/>
                    <a:pt x="993" y="196"/>
                  </a:cubicBezTo>
                  <a:cubicBezTo>
                    <a:pt x="996" y="195"/>
                    <a:pt x="1026" y="193"/>
                    <a:pt x="1026" y="193"/>
                  </a:cubicBezTo>
                  <a:cubicBezTo>
                    <a:pt x="1031" y="178"/>
                    <a:pt x="1057" y="165"/>
                    <a:pt x="1071" y="160"/>
                  </a:cubicBezTo>
                  <a:cubicBezTo>
                    <a:pt x="1079" y="152"/>
                    <a:pt x="1080" y="133"/>
                    <a:pt x="1080" y="133"/>
                  </a:cubicBezTo>
                  <a:cubicBezTo>
                    <a:pt x="1085" y="119"/>
                    <a:pt x="1065" y="132"/>
                    <a:pt x="1080" y="127"/>
                  </a:cubicBezTo>
                  <a:cubicBezTo>
                    <a:pt x="1086" y="125"/>
                    <a:pt x="1119" y="115"/>
                    <a:pt x="1119" y="115"/>
                  </a:cubicBezTo>
                  <a:cubicBezTo>
                    <a:pt x="1133" y="101"/>
                    <a:pt x="1150" y="77"/>
                    <a:pt x="1164" y="55"/>
                  </a:cubicBezTo>
                  <a:cubicBezTo>
                    <a:pt x="1166" y="52"/>
                    <a:pt x="1137" y="82"/>
                    <a:pt x="1137" y="82"/>
                  </a:cubicBezTo>
                  <a:cubicBezTo>
                    <a:pt x="1132" y="68"/>
                    <a:pt x="1107" y="97"/>
                    <a:pt x="1125" y="97"/>
                  </a:cubicBezTo>
                </a:path>
              </a:pathLst>
            </a:custGeom>
            <a:noFill/>
            <a:ln w="19050">
              <a:solidFill>
                <a:srgbClr val="0505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2" name="Freeform 9"/>
            <p:cNvSpPr>
              <a:spLocks/>
            </p:cNvSpPr>
            <p:nvPr/>
          </p:nvSpPr>
          <p:spPr bwMode="auto">
            <a:xfrm>
              <a:off x="3744" y="999"/>
              <a:ext cx="975" cy="196"/>
            </a:xfrm>
            <a:custGeom>
              <a:avLst/>
              <a:gdLst>
                <a:gd name="T0" fmla="*/ 0 w 975"/>
                <a:gd name="T1" fmla="*/ 3 h 196"/>
                <a:gd name="T2" fmla="*/ 24 w 975"/>
                <a:gd name="T3" fmla="*/ 0 h 196"/>
                <a:gd name="T4" fmla="*/ 75 w 975"/>
                <a:gd name="T5" fmla="*/ 6 h 196"/>
                <a:gd name="T6" fmla="*/ 93 w 975"/>
                <a:gd name="T7" fmla="*/ 21 h 196"/>
                <a:gd name="T8" fmla="*/ 174 w 975"/>
                <a:gd name="T9" fmla="*/ 36 h 196"/>
                <a:gd name="T10" fmla="*/ 204 w 975"/>
                <a:gd name="T11" fmla="*/ 81 h 196"/>
                <a:gd name="T12" fmla="*/ 228 w 975"/>
                <a:gd name="T13" fmla="*/ 99 h 196"/>
                <a:gd name="T14" fmla="*/ 258 w 975"/>
                <a:gd name="T15" fmla="*/ 132 h 196"/>
                <a:gd name="T16" fmla="*/ 348 w 975"/>
                <a:gd name="T17" fmla="*/ 117 h 196"/>
                <a:gd name="T18" fmla="*/ 444 w 975"/>
                <a:gd name="T19" fmla="*/ 159 h 196"/>
                <a:gd name="T20" fmla="*/ 486 w 975"/>
                <a:gd name="T21" fmla="*/ 150 h 196"/>
                <a:gd name="T22" fmla="*/ 522 w 975"/>
                <a:gd name="T23" fmla="*/ 168 h 196"/>
                <a:gd name="T24" fmla="*/ 531 w 975"/>
                <a:gd name="T25" fmla="*/ 165 h 196"/>
                <a:gd name="T26" fmla="*/ 534 w 975"/>
                <a:gd name="T27" fmla="*/ 156 h 196"/>
                <a:gd name="T28" fmla="*/ 573 w 975"/>
                <a:gd name="T29" fmla="*/ 141 h 196"/>
                <a:gd name="T30" fmla="*/ 642 w 975"/>
                <a:gd name="T31" fmla="*/ 123 h 196"/>
                <a:gd name="T32" fmla="*/ 687 w 975"/>
                <a:gd name="T33" fmla="*/ 153 h 196"/>
                <a:gd name="T34" fmla="*/ 747 w 975"/>
                <a:gd name="T35" fmla="*/ 186 h 196"/>
                <a:gd name="T36" fmla="*/ 798 w 975"/>
                <a:gd name="T37" fmla="*/ 195 h 196"/>
                <a:gd name="T38" fmla="*/ 828 w 975"/>
                <a:gd name="T39" fmla="*/ 183 h 196"/>
                <a:gd name="T40" fmla="*/ 885 w 975"/>
                <a:gd name="T41" fmla="*/ 186 h 196"/>
                <a:gd name="T42" fmla="*/ 939 w 975"/>
                <a:gd name="T43" fmla="*/ 168 h 196"/>
                <a:gd name="T44" fmla="*/ 975 w 975"/>
                <a:gd name="T45" fmla="*/ 150 h 1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75"/>
                <a:gd name="T70" fmla="*/ 0 h 196"/>
                <a:gd name="T71" fmla="*/ 975 w 975"/>
                <a:gd name="T72" fmla="*/ 196 h 19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75" h="196">
                  <a:moveTo>
                    <a:pt x="0" y="3"/>
                  </a:moveTo>
                  <a:cubicBezTo>
                    <a:pt x="4" y="4"/>
                    <a:pt x="12" y="0"/>
                    <a:pt x="24" y="0"/>
                  </a:cubicBezTo>
                  <a:cubicBezTo>
                    <a:pt x="36" y="0"/>
                    <a:pt x="64" y="3"/>
                    <a:pt x="75" y="6"/>
                  </a:cubicBezTo>
                  <a:cubicBezTo>
                    <a:pt x="91" y="13"/>
                    <a:pt x="76" y="19"/>
                    <a:pt x="93" y="21"/>
                  </a:cubicBezTo>
                  <a:cubicBezTo>
                    <a:pt x="118" y="37"/>
                    <a:pt x="144" y="33"/>
                    <a:pt x="174" y="36"/>
                  </a:cubicBezTo>
                  <a:cubicBezTo>
                    <a:pt x="188" y="50"/>
                    <a:pt x="186" y="73"/>
                    <a:pt x="204" y="81"/>
                  </a:cubicBezTo>
                  <a:cubicBezTo>
                    <a:pt x="213" y="85"/>
                    <a:pt x="228" y="99"/>
                    <a:pt x="228" y="99"/>
                  </a:cubicBezTo>
                  <a:cubicBezTo>
                    <a:pt x="234" y="117"/>
                    <a:pt x="242" y="121"/>
                    <a:pt x="258" y="132"/>
                  </a:cubicBezTo>
                  <a:cubicBezTo>
                    <a:pt x="296" y="129"/>
                    <a:pt x="314" y="121"/>
                    <a:pt x="348" y="117"/>
                  </a:cubicBezTo>
                  <a:cubicBezTo>
                    <a:pt x="378" y="123"/>
                    <a:pt x="414" y="153"/>
                    <a:pt x="444" y="159"/>
                  </a:cubicBezTo>
                  <a:cubicBezTo>
                    <a:pt x="462" y="171"/>
                    <a:pt x="465" y="145"/>
                    <a:pt x="486" y="150"/>
                  </a:cubicBezTo>
                  <a:cubicBezTo>
                    <a:pt x="496" y="152"/>
                    <a:pt x="522" y="168"/>
                    <a:pt x="522" y="168"/>
                  </a:cubicBezTo>
                  <a:cubicBezTo>
                    <a:pt x="525" y="167"/>
                    <a:pt x="529" y="167"/>
                    <a:pt x="531" y="165"/>
                  </a:cubicBezTo>
                  <a:cubicBezTo>
                    <a:pt x="533" y="163"/>
                    <a:pt x="531" y="157"/>
                    <a:pt x="534" y="156"/>
                  </a:cubicBezTo>
                  <a:cubicBezTo>
                    <a:pt x="545" y="151"/>
                    <a:pt x="561" y="144"/>
                    <a:pt x="573" y="141"/>
                  </a:cubicBezTo>
                  <a:cubicBezTo>
                    <a:pt x="593" y="135"/>
                    <a:pt x="622" y="128"/>
                    <a:pt x="642" y="123"/>
                  </a:cubicBezTo>
                  <a:cubicBezTo>
                    <a:pt x="663" y="130"/>
                    <a:pt x="668" y="140"/>
                    <a:pt x="687" y="153"/>
                  </a:cubicBezTo>
                  <a:cubicBezTo>
                    <a:pt x="697" y="168"/>
                    <a:pt x="729" y="181"/>
                    <a:pt x="747" y="186"/>
                  </a:cubicBezTo>
                  <a:cubicBezTo>
                    <a:pt x="756" y="189"/>
                    <a:pt x="798" y="195"/>
                    <a:pt x="798" y="195"/>
                  </a:cubicBezTo>
                  <a:cubicBezTo>
                    <a:pt x="821" y="196"/>
                    <a:pt x="814" y="184"/>
                    <a:pt x="828" y="183"/>
                  </a:cubicBezTo>
                  <a:cubicBezTo>
                    <a:pt x="842" y="182"/>
                    <a:pt x="867" y="188"/>
                    <a:pt x="885" y="186"/>
                  </a:cubicBezTo>
                  <a:cubicBezTo>
                    <a:pt x="903" y="184"/>
                    <a:pt x="924" y="174"/>
                    <a:pt x="939" y="168"/>
                  </a:cubicBezTo>
                  <a:cubicBezTo>
                    <a:pt x="949" y="160"/>
                    <a:pt x="975" y="161"/>
                    <a:pt x="975" y="150"/>
                  </a:cubicBezTo>
                </a:path>
              </a:pathLst>
            </a:custGeom>
            <a:noFill/>
            <a:ln w="19050">
              <a:solidFill>
                <a:srgbClr val="0505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3" name="Freeform 10"/>
            <p:cNvSpPr>
              <a:spLocks/>
            </p:cNvSpPr>
            <p:nvPr/>
          </p:nvSpPr>
          <p:spPr bwMode="auto">
            <a:xfrm>
              <a:off x="3673" y="1164"/>
              <a:ext cx="590" cy="372"/>
            </a:xfrm>
            <a:custGeom>
              <a:avLst/>
              <a:gdLst>
                <a:gd name="T0" fmla="*/ 92 w 590"/>
                <a:gd name="T1" fmla="*/ 372 h 372"/>
                <a:gd name="T2" fmla="*/ 71 w 590"/>
                <a:gd name="T3" fmla="*/ 330 h 372"/>
                <a:gd name="T4" fmla="*/ 41 w 590"/>
                <a:gd name="T5" fmla="*/ 267 h 372"/>
                <a:gd name="T6" fmla="*/ 11 w 590"/>
                <a:gd name="T7" fmla="*/ 210 h 372"/>
                <a:gd name="T8" fmla="*/ 2 w 590"/>
                <a:gd name="T9" fmla="*/ 141 h 372"/>
                <a:gd name="T10" fmla="*/ 26 w 590"/>
                <a:gd name="T11" fmla="*/ 99 h 372"/>
                <a:gd name="T12" fmla="*/ 68 w 590"/>
                <a:gd name="T13" fmla="*/ 87 h 372"/>
                <a:gd name="T14" fmla="*/ 113 w 590"/>
                <a:gd name="T15" fmla="*/ 99 h 372"/>
                <a:gd name="T16" fmla="*/ 128 w 590"/>
                <a:gd name="T17" fmla="*/ 108 h 372"/>
                <a:gd name="T18" fmla="*/ 170 w 590"/>
                <a:gd name="T19" fmla="*/ 117 h 372"/>
                <a:gd name="T20" fmla="*/ 215 w 590"/>
                <a:gd name="T21" fmla="*/ 87 h 372"/>
                <a:gd name="T22" fmla="*/ 275 w 590"/>
                <a:gd name="T23" fmla="*/ 93 h 372"/>
                <a:gd name="T24" fmla="*/ 293 w 590"/>
                <a:gd name="T25" fmla="*/ 60 h 372"/>
                <a:gd name="T26" fmla="*/ 338 w 590"/>
                <a:gd name="T27" fmla="*/ 27 h 372"/>
                <a:gd name="T28" fmla="*/ 368 w 590"/>
                <a:gd name="T29" fmla="*/ 12 h 372"/>
                <a:gd name="T30" fmla="*/ 410 w 590"/>
                <a:gd name="T31" fmla="*/ 45 h 372"/>
                <a:gd name="T32" fmla="*/ 449 w 590"/>
                <a:gd name="T33" fmla="*/ 60 h 372"/>
                <a:gd name="T34" fmla="*/ 482 w 590"/>
                <a:gd name="T35" fmla="*/ 63 h 372"/>
                <a:gd name="T36" fmla="*/ 524 w 590"/>
                <a:gd name="T37" fmla="*/ 30 h 372"/>
                <a:gd name="T38" fmla="*/ 578 w 590"/>
                <a:gd name="T39" fmla="*/ 18 h 372"/>
                <a:gd name="T40" fmla="*/ 590 w 590"/>
                <a:gd name="T41" fmla="*/ 0 h 3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0"/>
                <a:gd name="T64" fmla="*/ 0 h 372"/>
                <a:gd name="T65" fmla="*/ 590 w 590"/>
                <a:gd name="T66" fmla="*/ 372 h 3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0" h="372">
                  <a:moveTo>
                    <a:pt x="92" y="372"/>
                  </a:moveTo>
                  <a:cubicBezTo>
                    <a:pt x="86" y="355"/>
                    <a:pt x="86" y="340"/>
                    <a:pt x="71" y="330"/>
                  </a:cubicBezTo>
                  <a:cubicBezTo>
                    <a:pt x="59" y="311"/>
                    <a:pt x="52" y="284"/>
                    <a:pt x="41" y="267"/>
                  </a:cubicBezTo>
                  <a:cubicBezTo>
                    <a:pt x="28" y="247"/>
                    <a:pt x="17" y="234"/>
                    <a:pt x="11" y="210"/>
                  </a:cubicBezTo>
                  <a:cubicBezTo>
                    <a:pt x="12" y="184"/>
                    <a:pt x="0" y="167"/>
                    <a:pt x="2" y="141"/>
                  </a:cubicBezTo>
                  <a:cubicBezTo>
                    <a:pt x="2" y="134"/>
                    <a:pt x="18" y="104"/>
                    <a:pt x="26" y="99"/>
                  </a:cubicBezTo>
                  <a:cubicBezTo>
                    <a:pt x="38" y="92"/>
                    <a:pt x="55" y="91"/>
                    <a:pt x="68" y="87"/>
                  </a:cubicBezTo>
                  <a:cubicBezTo>
                    <a:pt x="82" y="89"/>
                    <a:pt x="99" y="97"/>
                    <a:pt x="113" y="99"/>
                  </a:cubicBezTo>
                  <a:cubicBezTo>
                    <a:pt x="120" y="100"/>
                    <a:pt x="128" y="108"/>
                    <a:pt x="128" y="108"/>
                  </a:cubicBezTo>
                  <a:cubicBezTo>
                    <a:pt x="145" y="114"/>
                    <a:pt x="155" y="107"/>
                    <a:pt x="170" y="117"/>
                  </a:cubicBezTo>
                  <a:cubicBezTo>
                    <a:pt x="186" y="115"/>
                    <a:pt x="199" y="90"/>
                    <a:pt x="215" y="87"/>
                  </a:cubicBezTo>
                  <a:cubicBezTo>
                    <a:pt x="244" y="68"/>
                    <a:pt x="229" y="97"/>
                    <a:pt x="275" y="93"/>
                  </a:cubicBezTo>
                  <a:cubicBezTo>
                    <a:pt x="281" y="76"/>
                    <a:pt x="279" y="69"/>
                    <a:pt x="293" y="60"/>
                  </a:cubicBezTo>
                  <a:cubicBezTo>
                    <a:pt x="298" y="44"/>
                    <a:pt x="322" y="32"/>
                    <a:pt x="338" y="27"/>
                  </a:cubicBezTo>
                  <a:cubicBezTo>
                    <a:pt x="353" y="28"/>
                    <a:pt x="353" y="10"/>
                    <a:pt x="368" y="12"/>
                  </a:cubicBezTo>
                  <a:cubicBezTo>
                    <a:pt x="378" y="13"/>
                    <a:pt x="410" y="45"/>
                    <a:pt x="410" y="45"/>
                  </a:cubicBezTo>
                  <a:cubicBezTo>
                    <a:pt x="420" y="55"/>
                    <a:pt x="436" y="56"/>
                    <a:pt x="449" y="60"/>
                  </a:cubicBezTo>
                  <a:cubicBezTo>
                    <a:pt x="459" y="62"/>
                    <a:pt x="470" y="68"/>
                    <a:pt x="482" y="63"/>
                  </a:cubicBezTo>
                  <a:cubicBezTo>
                    <a:pt x="494" y="58"/>
                    <a:pt x="508" y="37"/>
                    <a:pt x="524" y="30"/>
                  </a:cubicBezTo>
                  <a:cubicBezTo>
                    <a:pt x="537" y="11"/>
                    <a:pt x="557" y="25"/>
                    <a:pt x="578" y="18"/>
                  </a:cubicBezTo>
                  <a:cubicBezTo>
                    <a:pt x="588" y="8"/>
                    <a:pt x="590" y="7"/>
                    <a:pt x="590" y="0"/>
                  </a:cubicBezTo>
                </a:path>
              </a:pathLst>
            </a:custGeom>
            <a:noFill/>
            <a:ln w="19050">
              <a:solidFill>
                <a:srgbClr val="0505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4" name="Freeform 11"/>
            <p:cNvSpPr>
              <a:spLocks/>
            </p:cNvSpPr>
            <p:nvPr/>
          </p:nvSpPr>
          <p:spPr bwMode="auto">
            <a:xfrm>
              <a:off x="3858" y="1251"/>
              <a:ext cx="187" cy="573"/>
            </a:xfrm>
            <a:custGeom>
              <a:avLst/>
              <a:gdLst>
                <a:gd name="T0" fmla="*/ 186 w 187"/>
                <a:gd name="T1" fmla="*/ 573 h 573"/>
                <a:gd name="T2" fmla="*/ 180 w 187"/>
                <a:gd name="T3" fmla="*/ 534 h 573"/>
                <a:gd name="T4" fmla="*/ 135 w 187"/>
                <a:gd name="T5" fmla="*/ 498 h 573"/>
                <a:gd name="T6" fmla="*/ 84 w 187"/>
                <a:gd name="T7" fmla="*/ 459 h 573"/>
                <a:gd name="T8" fmla="*/ 60 w 187"/>
                <a:gd name="T9" fmla="*/ 426 h 573"/>
                <a:gd name="T10" fmla="*/ 54 w 187"/>
                <a:gd name="T11" fmla="*/ 381 h 573"/>
                <a:gd name="T12" fmla="*/ 48 w 187"/>
                <a:gd name="T13" fmla="*/ 363 h 573"/>
                <a:gd name="T14" fmla="*/ 42 w 187"/>
                <a:gd name="T15" fmla="*/ 261 h 573"/>
                <a:gd name="T16" fmla="*/ 18 w 187"/>
                <a:gd name="T17" fmla="*/ 225 h 573"/>
                <a:gd name="T18" fmla="*/ 12 w 187"/>
                <a:gd name="T19" fmla="*/ 207 h 573"/>
                <a:gd name="T20" fmla="*/ 9 w 187"/>
                <a:gd name="T21" fmla="*/ 180 h 573"/>
                <a:gd name="T22" fmla="*/ 3 w 187"/>
                <a:gd name="T23" fmla="*/ 162 h 573"/>
                <a:gd name="T24" fmla="*/ 30 w 187"/>
                <a:gd name="T25" fmla="*/ 93 h 573"/>
                <a:gd name="T26" fmla="*/ 39 w 187"/>
                <a:gd name="T27" fmla="*/ 57 h 573"/>
                <a:gd name="T28" fmla="*/ 57 w 187"/>
                <a:gd name="T29" fmla="*/ 45 h 573"/>
                <a:gd name="T30" fmla="*/ 75 w 187"/>
                <a:gd name="T31" fmla="*/ 18 h 573"/>
                <a:gd name="T32" fmla="*/ 84 w 187"/>
                <a:gd name="T33" fmla="*/ 0 h 5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7"/>
                <a:gd name="T52" fmla="*/ 0 h 573"/>
                <a:gd name="T53" fmla="*/ 187 w 187"/>
                <a:gd name="T54" fmla="*/ 573 h 5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7" h="573">
                  <a:moveTo>
                    <a:pt x="186" y="573"/>
                  </a:moveTo>
                  <a:cubicBezTo>
                    <a:pt x="184" y="560"/>
                    <a:pt x="187" y="545"/>
                    <a:pt x="180" y="534"/>
                  </a:cubicBezTo>
                  <a:cubicBezTo>
                    <a:pt x="173" y="522"/>
                    <a:pt x="148" y="502"/>
                    <a:pt x="135" y="498"/>
                  </a:cubicBezTo>
                  <a:cubicBezTo>
                    <a:pt x="122" y="479"/>
                    <a:pt x="102" y="471"/>
                    <a:pt x="84" y="459"/>
                  </a:cubicBezTo>
                  <a:cubicBezTo>
                    <a:pt x="77" y="448"/>
                    <a:pt x="71" y="433"/>
                    <a:pt x="60" y="426"/>
                  </a:cubicBezTo>
                  <a:cubicBezTo>
                    <a:pt x="51" y="400"/>
                    <a:pt x="64" y="440"/>
                    <a:pt x="54" y="381"/>
                  </a:cubicBezTo>
                  <a:cubicBezTo>
                    <a:pt x="53" y="375"/>
                    <a:pt x="48" y="363"/>
                    <a:pt x="48" y="363"/>
                  </a:cubicBezTo>
                  <a:cubicBezTo>
                    <a:pt x="47" y="329"/>
                    <a:pt x="57" y="291"/>
                    <a:pt x="42" y="261"/>
                  </a:cubicBezTo>
                  <a:cubicBezTo>
                    <a:pt x="36" y="249"/>
                    <a:pt x="26" y="236"/>
                    <a:pt x="18" y="225"/>
                  </a:cubicBezTo>
                  <a:cubicBezTo>
                    <a:pt x="14" y="220"/>
                    <a:pt x="12" y="207"/>
                    <a:pt x="12" y="207"/>
                  </a:cubicBezTo>
                  <a:cubicBezTo>
                    <a:pt x="11" y="198"/>
                    <a:pt x="11" y="189"/>
                    <a:pt x="9" y="180"/>
                  </a:cubicBezTo>
                  <a:cubicBezTo>
                    <a:pt x="8" y="174"/>
                    <a:pt x="3" y="162"/>
                    <a:pt x="3" y="162"/>
                  </a:cubicBezTo>
                  <a:cubicBezTo>
                    <a:pt x="6" y="116"/>
                    <a:pt x="0" y="113"/>
                    <a:pt x="30" y="93"/>
                  </a:cubicBezTo>
                  <a:cubicBezTo>
                    <a:pt x="31" y="82"/>
                    <a:pt x="29" y="66"/>
                    <a:pt x="39" y="57"/>
                  </a:cubicBezTo>
                  <a:cubicBezTo>
                    <a:pt x="44" y="52"/>
                    <a:pt x="57" y="45"/>
                    <a:pt x="57" y="45"/>
                  </a:cubicBezTo>
                  <a:cubicBezTo>
                    <a:pt x="63" y="36"/>
                    <a:pt x="69" y="27"/>
                    <a:pt x="75" y="18"/>
                  </a:cubicBezTo>
                  <a:cubicBezTo>
                    <a:pt x="79" y="12"/>
                    <a:pt x="84" y="0"/>
                    <a:pt x="84" y="0"/>
                  </a:cubicBezTo>
                </a:path>
              </a:pathLst>
            </a:custGeom>
            <a:noFill/>
            <a:ln w="19050">
              <a:solidFill>
                <a:srgbClr val="0505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5" name="Freeform 12"/>
            <p:cNvSpPr>
              <a:spLocks/>
            </p:cNvSpPr>
            <p:nvPr/>
          </p:nvSpPr>
          <p:spPr bwMode="auto">
            <a:xfrm>
              <a:off x="3986" y="1134"/>
              <a:ext cx="388" cy="453"/>
            </a:xfrm>
            <a:custGeom>
              <a:avLst/>
              <a:gdLst>
                <a:gd name="T0" fmla="*/ 13 w 388"/>
                <a:gd name="T1" fmla="*/ 438 h 453"/>
                <a:gd name="T2" fmla="*/ 7 w 388"/>
                <a:gd name="T3" fmla="*/ 408 h 453"/>
                <a:gd name="T4" fmla="*/ 1 w 388"/>
                <a:gd name="T5" fmla="*/ 390 h 453"/>
                <a:gd name="T6" fmla="*/ 16 w 388"/>
                <a:gd name="T7" fmla="*/ 303 h 453"/>
                <a:gd name="T8" fmla="*/ 31 w 388"/>
                <a:gd name="T9" fmla="*/ 282 h 453"/>
                <a:gd name="T10" fmla="*/ 85 w 388"/>
                <a:gd name="T11" fmla="*/ 261 h 453"/>
                <a:gd name="T12" fmla="*/ 118 w 388"/>
                <a:gd name="T13" fmla="*/ 243 h 453"/>
                <a:gd name="T14" fmla="*/ 172 w 388"/>
                <a:gd name="T15" fmla="*/ 237 h 453"/>
                <a:gd name="T16" fmla="*/ 220 w 388"/>
                <a:gd name="T17" fmla="*/ 237 h 453"/>
                <a:gd name="T18" fmla="*/ 232 w 388"/>
                <a:gd name="T19" fmla="*/ 228 h 453"/>
                <a:gd name="T20" fmla="*/ 265 w 388"/>
                <a:gd name="T21" fmla="*/ 216 h 453"/>
                <a:gd name="T22" fmla="*/ 289 w 388"/>
                <a:gd name="T23" fmla="*/ 180 h 453"/>
                <a:gd name="T24" fmla="*/ 307 w 388"/>
                <a:gd name="T25" fmla="*/ 174 h 453"/>
                <a:gd name="T26" fmla="*/ 316 w 388"/>
                <a:gd name="T27" fmla="*/ 168 h 453"/>
                <a:gd name="T28" fmla="*/ 331 w 388"/>
                <a:gd name="T29" fmla="*/ 153 h 453"/>
                <a:gd name="T30" fmla="*/ 370 w 388"/>
                <a:gd name="T31" fmla="*/ 78 h 453"/>
                <a:gd name="T32" fmla="*/ 370 w 388"/>
                <a:gd name="T33" fmla="*/ 69 h 453"/>
                <a:gd name="T34" fmla="*/ 382 w 388"/>
                <a:gd name="T35" fmla="*/ 54 h 453"/>
                <a:gd name="T36" fmla="*/ 385 w 388"/>
                <a:gd name="T37" fmla="*/ 33 h 453"/>
                <a:gd name="T38" fmla="*/ 388 w 388"/>
                <a:gd name="T39" fmla="*/ 0 h 4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8"/>
                <a:gd name="T61" fmla="*/ 0 h 453"/>
                <a:gd name="T62" fmla="*/ 388 w 388"/>
                <a:gd name="T63" fmla="*/ 453 h 4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8" h="453">
                  <a:moveTo>
                    <a:pt x="13" y="438"/>
                  </a:moveTo>
                  <a:cubicBezTo>
                    <a:pt x="5" y="413"/>
                    <a:pt x="17" y="453"/>
                    <a:pt x="7" y="408"/>
                  </a:cubicBezTo>
                  <a:cubicBezTo>
                    <a:pt x="6" y="402"/>
                    <a:pt x="1" y="390"/>
                    <a:pt x="1" y="390"/>
                  </a:cubicBezTo>
                  <a:cubicBezTo>
                    <a:pt x="0" y="372"/>
                    <a:pt x="11" y="321"/>
                    <a:pt x="16" y="303"/>
                  </a:cubicBezTo>
                  <a:cubicBezTo>
                    <a:pt x="21" y="285"/>
                    <a:pt x="20" y="289"/>
                    <a:pt x="31" y="282"/>
                  </a:cubicBezTo>
                  <a:cubicBezTo>
                    <a:pt x="42" y="265"/>
                    <a:pt x="66" y="264"/>
                    <a:pt x="85" y="261"/>
                  </a:cubicBezTo>
                  <a:cubicBezTo>
                    <a:pt x="111" y="252"/>
                    <a:pt x="56" y="253"/>
                    <a:pt x="118" y="243"/>
                  </a:cubicBezTo>
                  <a:cubicBezTo>
                    <a:pt x="133" y="240"/>
                    <a:pt x="155" y="238"/>
                    <a:pt x="172" y="237"/>
                  </a:cubicBezTo>
                  <a:cubicBezTo>
                    <a:pt x="189" y="236"/>
                    <a:pt x="210" y="238"/>
                    <a:pt x="220" y="237"/>
                  </a:cubicBezTo>
                  <a:cubicBezTo>
                    <a:pt x="230" y="236"/>
                    <a:pt x="225" y="231"/>
                    <a:pt x="232" y="228"/>
                  </a:cubicBezTo>
                  <a:cubicBezTo>
                    <a:pt x="239" y="225"/>
                    <a:pt x="256" y="224"/>
                    <a:pt x="265" y="216"/>
                  </a:cubicBezTo>
                  <a:cubicBezTo>
                    <a:pt x="274" y="205"/>
                    <a:pt x="275" y="188"/>
                    <a:pt x="289" y="180"/>
                  </a:cubicBezTo>
                  <a:cubicBezTo>
                    <a:pt x="295" y="177"/>
                    <a:pt x="302" y="178"/>
                    <a:pt x="307" y="174"/>
                  </a:cubicBezTo>
                  <a:cubicBezTo>
                    <a:pt x="310" y="172"/>
                    <a:pt x="313" y="170"/>
                    <a:pt x="316" y="168"/>
                  </a:cubicBezTo>
                  <a:cubicBezTo>
                    <a:pt x="320" y="162"/>
                    <a:pt x="327" y="159"/>
                    <a:pt x="331" y="153"/>
                  </a:cubicBezTo>
                  <a:cubicBezTo>
                    <a:pt x="338" y="138"/>
                    <a:pt x="364" y="92"/>
                    <a:pt x="370" y="78"/>
                  </a:cubicBezTo>
                  <a:cubicBezTo>
                    <a:pt x="376" y="64"/>
                    <a:pt x="368" y="73"/>
                    <a:pt x="370" y="69"/>
                  </a:cubicBezTo>
                  <a:cubicBezTo>
                    <a:pt x="371" y="65"/>
                    <a:pt x="380" y="60"/>
                    <a:pt x="382" y="54"/>
                  </a:cubicBezTo>
                  <a:cubicBezTo>
                    <a:pt x="384" y="48"/>
                    <a:pt x="384" y="42"/>
                    <a:pt x="385" y="33"/>
                  </a:cubicBezTo>
                  <a:cubicBezTo>
                    <a:pt x="386" y="22"/>
                    <a:pt x="388" y="0"/>
                    <a:pt x="388" y="0"/>
                  </a:cubicBezTo>
                </a:path>
              </a:pathLst>
            </a:custGeom>
            <a:noFill/>
            <a:ln w="19050">
              <a:solidFill>
                <a:srgbClr val="0505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6" name="Freeform 13"/>
            <p:cNvSpPr>
              <a:spLocks/>
            </p:cNvSpPr>
            <p:nvPr/>
          </p:nvSpPr>
          <p:spPr bwMode="auto">
            <a:xfrm>
              <a:off x="4323" y="1158"/>
              <a:ext cx="456" cy="871"/>
            </a:xfrm>
            <a:custGeom>
              <a:avLst/>
              <a:gdLst>
                <a:gd name="T0" fmla="*/ 0 w 456"/>
                <a:gd name="T1" fmla="*/ 819 h 871"/>
                <a:gd name="T2" fmla="*/ 39 w 456"/>
                <a:gd name="T3" fmla="*/ 840 h 871"/>
                <a:gd name="T4" fmla="*/ 81 w 456"/>
                <a:gd name="T5" fmla="*/ 864 h 871"/>
                <a:gd name="T6" fmla="*/ 150 w 456"/>
                <a:gd name="T7" fmla="*/ 867 h 871"/>
                <a:gd name="T8" fmla="*/ 177 w 456"/>
                <a:gd name="T9" fmla="*/ 852 h 871"/>
                <a:gd name="T10" fmla="*/ 189 w 456"/>
                <a:gd name="T11" fmla="*/ 834 h 871"/>
                <a:gd name="T12" fmla="*/ 198 w 456"/>
                <a:gd name="T13" fmla="*/ 810 h 871"/>
                <a:gd name="T14" fmla="*/ 162 w 456"/>
                <a:gd name="T15" fmla="*/ 744 h 871"/>
                <a:gd name="T16" fmla="*/ 129 w 456"/>
                <a:gd name="T17" fmla="*/ 729 h 871"/>
                <a:gd name="T18" fmla="*/ 93 w 456"/>
                <a:gd name="T19" fmla="*/ 705 h 871"/>
                <a:gd name="T20" fmla="*/ 93 w 456"/>
                <a:gd name="T21" fmla="*/ 690 h 871"/>
                <a:gd name="T22" fmla="*/ 102 w 456"/>
                <a:gd name="T23" fmla="*/ 669 h 871"/>
                <a:gd name="T24" fmla="*/ 93 w 456"/>
                <a:gd name="T25" fmla="*/ 639 h 871"/>
                <a:gd name="T26" fmla="*/ 87 w 456"/>
                <a:gd name="T27" fmla="*/ 570 h 871"/>
                <a:gd name="T28" fmla="*/ 72 w 456"/>
                <a:gd name="T29" fmla="*/ 450 h 871"/>
                <a:gd name="T30" fmla="*/ 81 w 456"/>
                <a:gd name="T31" fmla="*/ 375 h 871"/>
                <a:gd name="T32" fmla="*/ 123 w 456"/>
                <a:gd name="T33" fmla="*/ 366 h 871"/>
                <a:gd name="T34" fmla="*/ 141 w 456"/>
                <a:gd name="T35" fmla="*/ 354 h 871"/>
                <a:gd name="T36" fmla="*/ 162 w 456"/>
                <a:gd name="T37" fmla="*/ 330 h 871"/>
                <a:gd name="T38" fmla="*/ 180 w 456"/>
                <a:gd name="T39" fmla="*/ 318 h 871"/>
                <a:gd name="T40" fmla="*/ 189 w 456"/>
                <a:gd name="T41" fmla="*/ 312 h 871"/>
                <a:gd name="T42" fmla="*/ 207 w 456"/>
                <a:gd name="T43" fmla="*/ 264 h 871"/>
                <a:gd name="T44" fmla="*/ 228 w 456"/>
                <a:gd name="T45" fmla="*/ 225 h 871"/>
                <a:gd name="T46" fmla="*/ 270 w 456"/>
                <a:gd name="T47" fmla="*/ 186 h 871"/>
                <a:gd name="T48" fmla="*/ 309 w 456"/>
                <a:gd name="T49" fmla="*/ 159 h 871"/>
                <a:gd name="T50" fmla="*/ 336 w 456"/>
                <a:gd name="T51" fmla="*/ 126 h 871"/>
                <a:gd name="T52" fmla="*/ 354 w 456"/>
                <a:gd name="T53" fmla="*/ 105 h 871"/>
                <a:gd name="T54" fmla="*/ 402 w 456"/>
                <a:gd name="T55" fmla="*/ 72 h 871"/>
                <a:gd name="T56" fmla="*/ 432 w 456"/>
                <a:gd name="T57" fmla="*/ 21 h 871"/>
                <a:gd name="T58" fmla="*/ 453 w 456"/>
                <a:gd name="T59" fmla="*/ 9 h 871"/>
                <a:gd name="T60" fmla="*/ 438 w 456"/>
                <a:gd name="T61" fmla="*/ 0 h 8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56"/>
                <a:gd name="T94" fmla="*/ 0 h 871"/>
                <a:gd name="T95" fmla="*/ 456 w 456"/>
                <a:gd name="T96" fmla="*/ 871 h 87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56" h="871">
                  <a:moveTo>
                    <a:pt x="0" y="819"/>
                  </a:moveTo>
                  <a:cubicBezTo>
                    <a:pt x="15" y="822"/>
                    <a:pt x="26" y="831"/>
                    <a:pt x="39" y="840"/>
                  </a:cubicBezTo>
                  <a:cubicBezTo>
                    <a:pt x="44" y="855"/>
                    <a:pt x="67" y="857"/>
                    <a:pt x="81" y="864"/>
                  </a:cubicBezTo>
                  <a:cubicBezTo>
                    <a:pt x="112" y="863"/>
                    <a:pt x="119" y="871"/>
                    <a:pt x="150" y="867"/>
                  </a:cubicBezTo>
                  <a:cubicBezTo>
                    <a:pt x="153" y="867"/>
                    <a:pt x="175" y="855"/>
                    <a:pt x="177" y="852"/>
                  </a:cubicBezTo>
                  <a:cubicBezTo>
                    <a:pt x="181" y="846"/>
                    <a:pt x="189" y="834"/>
                    <a:pt x="189" y="834"/>
                  </a:cubicBezTo>
                  <a:cubicBezTo>
                    <a:pt x="190" y="827"/>
                    <a:pt x="203" y="822"/>
                    <a:pt x="198" y="810"/>
                  </a:cubicBezTo>
                  <a:cubicBezTo>
                    <a:pt x="193" y="795"/>
                    <a:pt x="173" y="757"/>
                    <a:pt x="162" y="744"/>
                  </a:cubicBezTo>
                  <a:cubicBezTo>
                    <a:pt x="158" y="733"/>
                    <a:pt x="139" y="736"/>
                    <a:pt x="129" y="729"/>
                  </a:cubicBezTo>
                  <a:cubicBezTo>
                    <a:pt x="129" y="723"/>
                    <a:pt x="99" y="709"/>
                    <a:pt x="93" y="705"/>
                  </a:cubicBezTo>
                  <a:cubicBezTo>
                    <a:pt x="90" y="703"/>
                    <a:pt x="84" y="702"/>
                    <a:pt x="93" y="690"/>
                  </a:cubicBezTo>
                  <a:cubicBezTo>
                    <a:pt x="83" y="675"/>
                    <a:pt x="112" y="684"/>
                    <a:pt x="102" y="669"/>
                  </a:cubicBezTo>
                  <a:cubicBezTo>
                    <a:pt x="98" y="664"/>
                    <a:pt x="93" y="639"/>
                    <a:pt x="93" y="639"/>
                  </a:cubicBezTo>
                  <a:cubicBezTo>
                    <a:pt x="104" y="607"/>
                    <a:pt x="84" y="626"/>
                    <a:pt x="87" y="570"/>
                  </a:cubicBezTo>
                  <a:cubicBezTo>
                    <a:pt x="84" y="464"/>
                    <a:pt x="90" y="503"/>
                    <a:pt x="72" y="450"/>
                  </a:cubicBezTo>
                  <a:cubicBezTo>
                    <a:pt x="74" y="425"/>
                    <a:pt x="54" y="405"/>
                    <a:pt x="81" y="375"/>
                  </a:cubicBezTo>
                  <a:cubicBezTo>
                    <a:pt x="90" y="381"/>
                    <a:pt x="114" y="372"/>
                    <a:pt x="123" y="366"/>
                  </a:cubicBezTo>
                  <a:cubicBezTo>
                    <a:pt x="129" y="362"/>
                    <a:pt x="141" y="354"/>
                    <a:pt x="141" y="354"/>
                  </a:cubicBezTo>
                  <a:cubicBezTo>
                    <a:pt x="146" y="346"/>
                    <a:pt x="155" y="336"/>
                    <a:pt x="162" y="330"/>
                  </a:cubicBezTo>
                  <a:cubicBezTo>
                    <a:pt x="167" y="325"/>
                    <a:pt x="174" y="322"/>
                    <a:pt x="180" y="318"/>
                  </a:cubicBezTo>
                  <a:cubicBezTo>
                    <a:pt x="183" y="316"/>
                    <a:pt x="189" y="312"/>
                    <a:pt x="189" y="312"/>
                  </a:cubicBezTo>
                  <a:cubicBezTo>
                    <a:pt x="192" y="302"/>
                    <a:pt x="201" y="278"/>
                    <a:pt x="207" y="264"/>
                  </a:cubicBezTo>
                  <a:cubicBezTo>
                    <a:pt x="213" y="250"/>
                    <a:pt x="218" y="238"/>
                    <a:pt x="228" y="225"/>
                  </a:cubicBezTo>
                  <a:cubicBezTo>
                    <a:pt x="239" y="209"/>
                    <a:pt x="251" y="192"/>
                    <a:pt x="270" y="186"/>
                  </a:cubicBezTo>
                  <a:cubicBezTo>
                    <a:pt x="284" y="172"/>
                    <a:pt x="290" y="165"/>
                    <a:pt x="309" y="159"/>
                  </a:cubicBezTo>
                  <a:cubicBezTo>
                    <a:pt x="317" y="151"/>
                    <a:pt x="336" y="126"/>
                    <a:pt x="336" y="126"/>
                  </a:cubicBezTo>
                  <a:cubicBezTo>
                    <a:pt x="340" y="114"/>
                    <a:pt x="342" y="109"/>
                    <a:pt x="354" y="105"/>
                  </a:cubicBezTo>
                  <a:cubicBezTo>
                    <a:pt x="362" y="93"/>
                    <a:pt x="390" y="80"/>
                    <a:pt x="402" y="72"/>
                  </a:cubicBezTo>
                  <a:cubicBezTo>
                    <a:pt x="414" y="54"/>
                    <a:pt x="422" y="40"/>
                    <a:pt x="432" y="21"/>
                  </a:cubicBezTo>
                  <a:cubicBezTo>
                    <a:pt x="436" y="15"/>
                    <a:pt x="446" y="11"/>
                    <a:pt x="453" y="9"/>
                  </a:cubicBezTo>
                  <a:cubicBezTo>
                    <a:pt x="456" y="8"/>
                    <a:pt x="438" y="0"/>
                    <a:pt x="438" y="0"/>
                  </a:cubicBezTo>
                </a:path>
              </a:pathLst>
            </a:custGeom>
            <a:noFill/>
            <a:ln w="19050">
              <a:solidFill>
                <a:srgbClr val="0505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7" name="Freeform 14"/>
            <p:cNvSpPr>
              <a:spLocks/>
            </p:cNvSpPr>
            <p:nvPr/>
          </p:nvSpPr>
          <p:spPr bwMode="auto">
            <a:xfrm>
              <a:off x="4731" y="1074"/>
              <a:ext cx="265" cy="699"/>
            </a:xfrm>
            <a:custGeom>
              <a:avLst/>
              <a:gdLst>
                <a:gd name="T0" fmla="*/ 0 w 265"/>
                <a:gd name="T1" fmla="*/ 699 h 699"/>
                <a:gd name="T2" fmla="*/ 12 w 265"/>
                <a:gd name="T3" fmla="*/ 639 h 699"/>
                <a:gd name="T4" fmla="*/ 15 w 265"/>
                <a:gd name="T5" fmla="*/ 579 h 699"/>
                <a:gd name="T6" fmla="*/ 27 w 265"/>
                <a:gd name="T7" fmla="*/ 561 h 699"/>
                <a:gd name="T8" fmla="*/ 27 w 265"/>
                <a:gd name="T9" fmla="*/ 522 h 699"/>
                <a:gd name="T10" fmla="*/ 48 w 265"/>
                <a:gd name="T11" fmla="*/ 498 h 699"/>
                <a:gd name="T12" fmla="*/ 48 w 265"/>
                <a:gd name="T13" fmla="*/ 417 h 699"/>
                <a:gd name="T14" fmla="*/ 69 w 265"/>
                <a:gd name="T15" fmla="*/ 309 h 699"/>
                <a:gd name="T16" fmla="*/ 72 w 265"/>
                <a:gd name="T17" fmla="*/ 264 h 699"/>
                <a:gd name="T18" fmla="*/ 81 w 265"/>
                <a:gd name="T19" fmla="*/ 261 h 699"/>
                <a:gd name="T20" fmla="*/ 93 w 265"/>
                <a:gd name="T21" fmla="*/ 243 h 699"/>
                <a:gd name="T22" fmla="*/ 117 w 265"/>
                <a:gd name="T23" fmla="*/ 225 h 699"/>
                <a:gd name="T24" fmla="*/ 132 w 265"/>
                <a:gd name="T25" fmla="*/ 204 h 699"/>
                <a:gd name="T26" fmla="*/ 150 w 265"/>
                <a:gd name="T27" fmla="*/ 186 h 699"/>
                <a:gd name="T28" fmla="*/ 168 w 265"/>
                <a:gd name="T29" fmla="*/ 174 h 699"/>
                <a:gd name="T30" fmla="*/ 192 w 265"/>
                <a:gd name="T31" fmla="*/ 141 h 699"/>
                <a:gd name="T32" fmla="*/ 234 w 265"/>
                <a:gd name="T33" fmla="*/ 69 h 699"/>
                <a:gd name="T34" fmla="*/ 258 w 265"/>
                <a:gd name="T35" fmla="*/ 15 h 699"/>
                <a:gd name="T36" fmla="*/ 264 w 265"/>
                <a:gd name="T37" fmla="*/ 0 h 6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5"/>
                <a:gd name="T58" fmla="*/ 0 h 699"/>
                <a:gd name="T59" fmla="*/ 265 w 265"/>
                <a:gd name="T60" fmla="*/ 699 h 6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5" h="699">
                  <a:moveTo>
                    <a:pt x="0" y="699"/>
                  </a:moveTo>
                  <a:cubicBezTo>
                    <a:pt x="2" y="678"/>
                    <a:pt x="5" y="659"/>
                    <a:pt x="12" y="639"/>
                  </a:cubicBezTo>
                  <a:cubicBezTo>
                    <a:pt x="16" y="619"/>
                    <a:pt x="13" y="592"/>
                    <a:pt x="15" y="579"/>
                  </a:cubicBezTo>
                  <a:cubicBezTo>
                    <a:pt x="17" y="566"/>
                    <a:pt x="25" y="570"/>
                    <a:pt x="27" y="561"/>
                  </a:cubicBezTo>
                  <a:cubicBezTo>
                    <a:pt x="29" y="552"/>
                    <a:pt x="24" y="532"/>
                    <a:pt x="27" y="522"/>
                  </a:cubicBezTo>
                  <a:cubicBezTo>
                    <a:pt x="34" y="512"/>
                    <a:pt x="41" y="508"/>
                    <a:pt x="48" y="498"/>
                  </a:cubicBezTo>
                  <a:cubicBezTo>
                    <a:pt x="55" y="469"/>
                    <a:pt x="52" y="447"/>
                    <a:pt x="48" y="417"/>
                  </a:cubicBezTo>
                  <a:cubicBezTo>
                    <a:pt x="52" y="380"/>
                    <a:pt x="57" y="344"/>
                    <a:pt x="69" y="309"/>
                  </a:cubicBezTo>
                  <a:cubicBezTo>
                    <a:pt x="70" y="294"/>
                    <a:pt x="68" y="279"/>
                    <a:pt x="72" y="264"/>
                  </a:cubicBezTo>
                  <a:cubicBezTo>
                    <a:pt x="73" y="261"/>
                    <a:pt x="78" y="263"/>
                    <a:pt x="81" y="261"/>
                  </a:cubicBezTo>
                  <a:cubicBezTo>
                    <a:pt x="87" y="257"/>
                    <a:pt x="93" y="243"/>
                    <a:pt x="93" y="243"/>
                  </a:cubicBezTo>
                  <a:cubicBezTo>
                    <a:pt x="97" y="231"/>
                    <a:pt x="107" y="232"/>
                    <a:pt x="117" y="225"/>
                  </a:cubicBezTo>
                  <a:cubicBezTo>
                    <a:pt x="124" y="204"/>
                    <a:pt x="117" y="209"/>
                    <a:pt x="132" y="204"/>
                  </a:cubicBezTo>
                  <a:cubicBezTo>
                    <a:pt x="138" y="198"/>
                    <a:pt x="143" y="191"/>
                    <a:pt x="150" y="186"/>
                  </a:cubicBezTo>
                  <a:cubicBezTo>
                    <a:pt x="156" y="182"/>
                    <a:pt x="168" y="174"/>
                    <a:pt x="168" y="174"/>
                  </a:cubicBezTo>
                  <a:cubicBezTo>
                    <a:pt x="173" y="159"/>
                    <a:pt x="180" y="149"/>
                    <a:pt x="192" y="141"/>
                  </a:cubicBezTo>
                  <a:cubicBezTo>
                    <a:pt x="208" y="117"/>
                    <a:pt x="218" y="93"/>
                    <a:pt x="234" y="69"/>
                  </a:cubicBezTo>
                  <a:cubicBezTo>
                    <a:pt x="236" y="50"/>
                    <a:pt x="237" y="22"/>
                    <a:pt x="258" y="15"/>
                  </a:cubicBezTo>
                  <a:cubicBezTo>
                    <a:pt x="265" y="4"/>
                    <a:pt x="264" y="10"/>
                    <a:pt x="264" y="0"/>
                  </a:cubicBezTo>
                </a:path>
              </a:pathLst>
            </a:custGeom>
            <a:noFill/>
            <a:ln w="19050">
              <a:solidFill>
                <a:srgbClr val="0505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8" name="Freeform 15"/>
            <p:cNvSpPr>
              <a:spLocks/>
            </p:cNvSpPr>
            <p:nvPr/>
          </p:nvSpPr>
          <p:spPr bwMode="auto">
            <a:xfrm>
              <a:off x="4971" y="1026"/>
              <a:ext cx="217" cy="786"/>
            </a:xfrm>
            <a:custGeom>
              <a:avLst/>
              <a:gdLst>
                <a:gd name="T0" fmla="*/ 0 w 217"/>
                <a:gd name="T1" fmla="*/ 786 h 786"/>
                <a:gd name="T2" fmla="*/ 48 w 217"/>
                <a:gd name="T3" fmla="*/ 762 h 786"/>
                <a:gd name="T4" fmla="*/ 75 w 217"/>
                <a:gd name="T5" fmla="*/ 747 h 786"/>
                <a:gd name="T6" fmla="*/ 84 w 217"/>
                <a:gd name="T7" fmla="*/ 720 h 786"/>
                <a:gd name="T8" fmla="*/ 102 w 217"/>
                <a:gd name="T9" fmla="*/ 702 h 786"/>
                <a:gd name="T10" fmla="*/ 105 w 217"/>
                <a:gd name="T11" fmla="*/ 693 h 786"/>
                <a:gd name="T12" fmla="*/ 111 w 217"/>
                <a:gd name="T13" fmla="*/ 648 h 786"/>
                <a:gd name="T14" fmla="*/ 87 w 217"/>
                <a:gd name="T15" fmla="*/ 618 h 786"/>
                <a:gd name="T16" fmla="*/ 87 w 217"/>
                <a:gd name="T17" fmla="*/ 588 h 786"/>
                <a:gd name="T18" fmla="*/ 81 w 217"/>
                <a:gd name="T19" fmla="*/ 567 h 786"/>
                <a:gd name="T20" fmla="*/ 99 w 217"/>
                <a:gd name="T21" fmla="*/ 555 h 786"/>
                <a:gd name="T22" fmla="*/ 114 w 217"/>
                <a:gd name="T23" fmla="*/ 510 h 786"/>
                <a:gd name="T24" fmla="*/ 135 w 217"/>
                <a:gd name="T25" fmla="*/ 498 h 786"/>
                <a:gd name="T26" fmla="*/ 159 w 217"/>
                <a:gd name="T27" fmla="*/ 483 h 786"/>
                <a:gd name="T28" fmla="*/ 153 w 217"/>
                <a:gd name="T29" fmla="*/ 486 h 786"/>
                <a:gd name="T30" fmla="*/ 150 w 217"/>
                <a:gd name="T31" fmla="*/ 450 h 786"/>
                <a:gd name="T32" fmla="*/ 141 w 217"/>
                <a:gd name="T33" fmla="*/ 444 h 786"/>
                <a:gd name="T34" fmla="*/ 135 w 217"/>
                <a:gd name="T35" fmla="*/ 426 h 786"/>
                <a:gd name="T36" fmla="*/ 129 w 217"/>
                <a:gd name="T37" fmla="*/ 366 h 786"/>
                <a:gd name="T38" fmla="*/ 168 w 217"/>
                <a:gd name="T39" fmla="*/ 318 h 786"/>
                <a:gd name="T40" fmla="*/ 147 w 217"/>
                <a:gd name="T41" fmla="*/ 264 h 786"/>
                <a:gd name="T42" fmla="*/ 135 w 217"/>
                <a:gd name="T43" fmla="*/ 246 h 786"/>
                <a:gd name="T44" fmla="*/ 147 w 217"/>
                <a:gd name="T45" fmla="*/ 156 h 786"/>
                <a:gd name="T46" fmla="*/ 177 w 217"/>
                <a:gd name="T47" fmla="*/ 108 h 786"/>
                <a:gd name="T48" fmla="*/ 210 w 217"/>
                <a:gd name="T49" fmla="*/ 114 h 786"/>
                <a:gd name="T50" fmla="*/ 192 w 217"/>
                <a:gd name="T51" fmla="*/ 75 h 786"/>
                <a:gd name="T52" fmla="*/ 186 w 217"/>
                <a:gd name="T53" fmla="*/ 51 h 786"/>
                <a:gd name="T54" fmla="*/ 183 w 217"/>
                <a:gd name="T55" fmla="*/ 33 h 786"/>
                <a:gd name="T56" fmla="*/ 183 w 217"/>
                <a:gd name="T57" fmla="*/ 21 h 786"/>
                <a:gd name="T58" fmla="*/ 171 w 217"/>
                <a:gd name="T59" fmla="*/ 0 h 7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7"/>
                <a:gd name="T91" fmla="*/ 0 h 786"/>
                <a:gd name="T92" fmla="*/ 217 w 217"/>
                <a:gd name="T93" fmla="*/ 786 h 78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7" h="786">
                  <a:moveTo>
                    <a:pt x="0" y="786"/>
                  </a:moveTo>
                  <a:cubicBezTo>
                    <a:pt x="16" y="775"/>
                    <a:pt x="30" y="767"/>
                    <a:pt x="48" y="762"/>
                  </a:cubicBezTo>
                  <a:cubicBezTo>
                    <a:pt x="58" y="759"/>
                    <a:pt x="75" y="747"/>
                    <a:pt x="75" y="747"/>
                  </a:cubicBezTo>
                  <a:cubicBezTo>
                    <a:pt x="89" y="725"/>
                    <a:pt x="70" y="734"/>
                    <a:pt x="84" y="720"/>
                  </a:cubicBezTo>
                  <a:cubicBezTo>
                    <a:pt x="86" y="714"/>
                    <a:pt x="100" y="708"/>
                    <a:pt x="102" y="702"/>
                  </a:cubicBezTo>
                  <a:cubicBezTo>
                    <a:pt x="103" y="699"/>
                    <a:pt x="105" y="693"/>
                    <a:pt x="105" y="693"/>
                  </a:cubicBezTo>
                  <a:cubicBezTo>
                    <a:pt x="105" y="683"/>
                    <a:pt x="114" y="660"/>
                    <a:pt x="111" y="648"/>
                  </a:cubicBezTo>
                  <a:cubicBezTo>
                    <a:pt x="108" y="636"/>
                    <a:pt x="91" y="628"/>
                    <a:pt x="87" y="618"/>
                  </a:cubicBezTo>
                  <a:cubicBezTo>
                    <a:pt x="84" y="608"/>
                    <a:pt x="90" y="598"/>
                    <a:pt x="87" y="588"/>
                  </a:cubicBezTo>
                  <a:cubicBezTo>
                    <a:pt x="89" y="580"/>
                    <a:pt x="75" y="573"/>
                    <a:pt x="81" y="567"/>
                  </a:cubicBezTo>
                  <a:cubicBezTo>
                    <a:pt x="86" y="562"/>
                    <a:pt x="99" y="555"/>
                    <a:pt x="99" y="555"/>
                  </a:cubicBezTo>
                  <a:cubicBezTo>
                    <a:pt x="105" y="548"/>
                    <a:pt x="108" y="519"/>
                    <a:pt x="114" y="510"/>
                  </a:cubicBezTo>
                  <a:cubicBezTo>
                    <a:pt x="120" y="501"/>
                    <a:pt x="128" y="502"/>
                    <a:pt x="135" y="498"/>
                  </a:cubicBezTo>
                  <a:cubicBezTo>
                    <a:pt x="142" y="494"/>
                    <a:pt x="156" y="485"/>
                    <a:pt x="159" y="483"/>
                  </a:cubicBezTo>
                  <a:cubicBezTo>
                    <a:pt x="158" y="480"/>
                    <a:pt x="153" y="489"/>
                    <a:pt x="153" y="486"/>
                  </a:cubicBezTo>
                  <a:cubicBezTo>
                    <a:pt x="151" y="474"/>
                    <a:pt x="153" y="462"/>
                    <a:pt x="150" y="450"/>
                  </a:cubicBezTo>
                  <a:cubicBezTo>
                    <a:pt x="149" y="447"/>
                    <a:pt x="144" y="446"/>
                    <a:pt x="141" y="444"/>
                  </a:cubicBezTo>
                  <a:cubicBezTo>
                    <a:pt x="135" y="438"/>
                    <a:pt x="135" y="426"/>
                    <a:pt x="135" y="426"/>
                  </a:cubicBezTo>
                  <a:cubicBezTo>
                    <a:pt x="129" y="408"/>
                    <a:pt x="119" y="381"/>
                    <a:pt x="129" y="366"/>
                  </a:cubicBezTo>
                  <a:cubicBezTo>
                    <a:pt x="135" y="343"/>
                    <a:pt x="154" y="339"/>
                    <a:pt x="168" y="318"/>
                  </a:cubicBezTo>
                  <a:cubicBezTo>
                    <a:pt x="167" y="304"/>
                    <a:pt x="150" y="278"/>
                    <a:pt x="147" y="264"/>
                  </a:cubicBezTo>
                  <a:cubicBezTo>
                    <a:pt x="145" y="257"/>
                    <a:pt x="135" y="246"/>
                    <a:pt x="135" y="246"/>
                  </a:cubicBezTo>
                  <a:cubicBezTo>
                    <a:pt x="137" y="204"/>
                    <a:pt x="128" y="184"/>
                    <a:pt x="147" y="156"/>
                  </a:cubicBezTo>
                  <a:cubicBezTo>
                    <a:pt x="155" y="135"/>
                    <a:pt x="167" y="115"/>
                    <a:pt x="177" y="108"/>
                  </a:cubicBezTo>
                  <a:cubicBezTo>
                    <a:pt x="187" y="101"/>
                    <a:pt x="208" y="119"/>
                    <a:pt x="210" y="114"/>
                  </a:cubicBezTo>
                  <a:cubicBezTo>
                    <a:pt x="217" y="100"/>
                    <a:pt x="196" y="85"/>
                    <a:pt x="192" y="75"/>
                  </a:cubicBezTo>
                  <a:cubicBezTo>
                    <a:pt x="188" y="65"/>
                    <a:pt x="187" y="58"/>
                    <a:pt x="186" y="51"/>
                  </a:cubicBezTo>
                  <a:cubicBezTo>
                    <a:pt x="185" y="47"/>
                    <a:pt x="186" y="36"/>
                    <a:pt x="183" y="33"/>
                  </a:cubicBezTo>
                  <a:cubicBezTo>
                    <a:pt x="178" y="29"/>
                    <a:pt x="183" y="21"/>
                    <a:pt x="183" y="21"/>
                  </a:cubicBezTo>
                  <a:cubicBezTo>
                    <a:pt x="179" y="14"/>
                    <a:pt x="176" y="5"/>
                    <a:pt x="171" y="0"/>
                  </a:cubicBezTo>
                </a:path>
              </a:pathLst>
            </a:custGeom>
            <a:noFill/>
            <a:ln w="19050">
              <a:solidFill>
                <a:srgbClr val="0505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9" name="Freeform 16"/>
            <p:cNvSpPr>
              <a:spLocks/>
            </p:cNvSpPr>
            <p:nvPr/>
          </p:nvSpPr>
          <p:spPr bwMode="auto">
            <a:xfrm>
              <a:off x="5161" y="960"/>
              <a:ext cx="80" cy="80"/>
            </a:xfrm>
            <a:custGeom>
              <a:avLst/>
              <a:gdLst>
                <a:gd name="T0" fmla="*/ 47 w 80"/>
                <a:gd name="T1" fmla="*/ 0 h 80"/>
                <a:gd name="T2" fmla="*/ 80 w 80"/>
                <a:gd name="T3" fmla="*/ 0 h 80"/>
                <a:gd name="T4" fmla="*/ 77 w 80"/>
                <a:gd name="T5" fmla="*/ 30 h 80"/>
                <a:gd name="T6" fmla="*/ 74 w 80"/>
                <a:gd name="T7" fmla="*/ 39 h 80"/>
                <a:gd name="T8" fmla="*/ 56 w 80"/>
                <a:gd name="T9" fmla="*/ 33 h 80"/>
                <a:gd name="T10" fmla="*/ 38 w 80"/>
                <a:gd name="T11" fmla="*/ 57 h 80"/>
                <a:gd name="T12" fmla="*/ 17 w 80"/>
                <a:gd name="T13" fmla="*/ 63 h 80"/>
                <a:gd name="T14" fmla="*/ 5 w 80"/>
                <a:gd name="T15" fmla="*/ 57 h 80"/>
                <a:gd name="T16" fmla="*/ 2 w 80"/>
                <a:gd name="T17" fmla="*/ 45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80"/>
                <a:gd name="T29" fmla="*/ 80 w 80"/>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80">
                  <a:moveTo>
                    <a:pt x="47" y="0"/>
                  </a:moveTo>
                  <a:cubicBezTo>
                    <a:pt x="60" y="19"/>
                    <a:pt x="65" y="5"/>
                    <a:pt x="80" y="0"/>
                  </a:cubicBezTo>
                  <a:cubicBezTo>
                    <a:pt x="79" y="10"/>
                    <a:pt x="79" y="20"/>
                    <a:pt x="77" y="30"/>
                  </a:cubicBezTo>
                  <a:cubicBezTo>
                    <a:pt x="77" y="33"/>
                    <a:pt x="77" y="39"/>
                    <a:pt x="74" y="39"/>
                  </a:cubicBezTo>
                  <a:cubicBezTo>
                    <a:pt x="68" y="40"/>
                    <a:pt x="56" y="33"/>
                    <a:pt x="56" y="33"/>
                  </a:cubicBezTo>
                  <a:cubicBezTo>
                    <a:pt x="45" y="40"/>
                    <a:pt x="46" y="49"/>
                    <a:pt x="38" y="57"/>
                  </a:cubicBezTo>
                  <a:cubicBezTo>
                    <a:pt x="37" y="58"/>
                    <a:pt x="17" y="63"/>
                    <a:pt x="17" y="63"/>
                  </a:cubicBezTo>
                  <a:cubicBezTo>
                    <a:pt x="11" y="80"/>
                    <a:pt x="0" y="77"/>
                    <a:pt x="5" y="57"/>
                  </a:cubicBezTo>
                  <a:cubicBezTo>
                    <a:pt x="2" y="47"/>
                    <a:pt x="2" y="51"/>
                    <a:pt x="2" y="45"/>
                  </a:cubicBezTo>
                </a:path>
              </a:pathLst>
            </a:custGeom>
            <a:noFill/>
            <a:ln w="19050">
              <a:solidFill>
                <a:srgbClr val="0505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5062" name="WordArt 17"/>
          <p:cNvSpPr>
            <a:spLocks noChangeArrowheads="1" noChangeShapeType="1" noTextEdit="1"/>
          </p:cNvSpPr>
          <p:nvPr/>
        </p:nvSpPr>
        <p:spPr bwMode="auto">
          <a:xfrm rot="-4609965">
            <a:off x="4889501" y="2354262"/>
            <a:ext cx="857250" cy="225425"/>
          </a:xfrm>
          <a:prstGeom prst="rect">
            <a:avLst/>
          </a:prstGeom>
        </p:spPr>
        <p:txBody>
          <a:bodyPr wrap="none" fromWordArt="1">
            <a:prstTxWarp prst="textWave1">
              <a:avLst>
                <a:gd name="adj1" fmla="val 13005"/>
                <a:gd name="adj2" fmla="val 0"/>
              </a:avLst>
            </a:prstTxWarp>
          </a:bodyPr>
          <a:lstStyle/>
          <a:p>
            <a:pPr algn="ctr"/>
            <a:r>
              <a:rPr lang="en-US" sz="1200" b="1" kern="10">
                <a:ln w="9525">
                  <a:solidFill>
                    <a:srgbClr val="0000FF"/>
                  </a:solidFill>
                  <a:round/>
                  <a:headEnd/>
                  <a:tailEnd/>
                </a:ln>
                <a:solidFill>
                  <a:srgbClr val="0000FF"/>
                </a:solidFill>
                <a:effectLst>
                  <a:outerShdw dist="53882" dir="2700000" algn="ctr" rotWithShape="0">
                    <a:srgbClr val="C0C0C0">
                      <a:alpha val="79999"/>
                    </a:srgbClr>
                  </a:outerShdw>
                </a:effectLst>
                <a:latin typeface="Times New Roman"/>
                <a:cs typeface="Times New Roman"/>
              </a:rPr>
              <a:t>Mi - xi - xi - pi</a:t>
            </a:r>
          </a:p>
        </p:txBody>
      </p:sp>
      <p:sp>
        <p:nvSpPr>
          <p:cNvPr id="45063" name="Text Box 18"/>
          <p:cNvSpPr txBox="1">
            <a:spLocks noChangeArrowheads="1"/>
          </p:cNvSpPr>
          <p:nvPr/>
        </p:nvSpPr>
        <p:spPr bwMode="auto">
          <a:xfrm rot="-405545">
            <a:off x="6753225" y="3810000"/>
            <a:ext cx="161766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bIns="137160">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spcBef>
                <a:spcPct val="50000"/>
              </a:spcBef>
            </a:pPr>
            <a:r>
              <a:rPr lang="en-US" altLang="en-US" b="1">
                <a:solidFill>
                  <a:srgbClr val="0000FF"/>
                </a:solidFill>
                <a:latin typeface="Times New Roman" pitchFamily="18" charset="0"/>
              </a:rPr>
              <a:t>S.A-ma-dôn</a:t>
            </a:r>
          </a:p>
        </p:txBody>
      </p:sp>
      <p:grpSp>
        <p:nvGrpSpPr>
          <p:cNvPr id="45064" name="Group 19"/>
          <p:cNvGrpSpPr>
            <a:grpSpLocks/>
          </p:cNvGrpSpPr>
          <p:nvPr/>
        </p:nvGrpSpPr>
        <p:grpSpPr bwMode="auto">
          <a:xfrm>
            <a:off x="4641850" y="1676400"/>
            <a:ext cx="1465263" cy="1066800"/>
            <a:chOff x="3168" y="1056"/>
            <a:chExt cx="1000" cy="672"/>
          </a:xfrm>
        </p:grpSpPr>
        <p:sp>
          <p:nvSpPr>
            <p:cNvPr id="45067" name="Freeform 20"/>
            <p:cNvSpPr>
              <a:spLocks/>
            </p:cNvSpPr>
            <p:nvPr/>
          </p:nvSpPr>
          <p:spPr bwMode="auto">
            <a:xfrm>
              <a:off x="3683" y="1248"/>
              <a:ext cx="485" cy="480"/>
            </a:xfrm>
            <a:custGeom>
              <a:avLst/>
              <a:gdLst>
                <a:gd name="T0" fmla="*/ 43 w 522"/>
                <a:gd name="T1" fmla="*/ 87 h 594"/>
                <a:gd name="T2" fmla="*/ 21 w 522"/>
                <a:gd name="T3" fmla="*/ 83 h 594"/>
                <a:gd name="T4" fmla="*/ 7 w 522"/>
                <a:gd name="T5" fmla="*/ 78 h 594"/>
                <a:gd name="T6" fmla="*/ 0 w 522"/>
                <a:gd name="T7" fmla="*/ 74 h 594"/>
                <a:gd name="T8" fmla="*/ 7 w 522"/>
                <a:gd name="T9" fmla="*/ 69 h 594"/>
                <a:gd name="T10" fmla="*/ 7 w 522"/>
                <a:gd name="T11" fmla="*/ 67 h 594"/>
                <a:gd name="T12" fmla="*/ 13 w 522"/>
                <a:gd name="T13" fmla="*/ 65 h 594"/>
                <a:gd name="T14" fmla="*/ 18 w 522"/>
                <a:gd name="T15" fmla="*/ 60 h 594"/>
                <a:gd name="T16" fmla="*/ 20 w 522"/>
                <a:gd name="T17" fmla="*/ 55 h 594"/>
                <a:gd name="T18" fmla="*/ 37 w 522"/>
                <a:gd name="T19" fmla="*/ 48 h 594"/>
                <a:gd name="T20" fmla="*/ 43 w 522"/>
                <a:gd name="T21" fmla="*/ 45 h 594"/>
                <a:gd name="T22" fmla="*/ 65 w 522"/>
                <a:gd name="T23" fmla="*/ 35 h 594"/>
                <a:gd name="T24" fmla="*/ 130 w 522"/>
                <a:gd name="T25" fmla="*/ 25 h 594"/>
                <a:gd name="T26" fmla="*/ 148 w 522"/>
                <a:gd name="T27" fmla="*/ 22 h 594"/>
                <a:gd name="T28" fmla="*/ 156 w 522"/>
                <a:gd name="T29" fmla="*/ 21 h 594"/>
                <a:gd name="T30" fmla="*/ 164 w 522"/>
                <a:gd name="T31" fmla="*/ 23 h 594"/>
                <a:gd name="T32" fmla="*/ 184 w 522"/>
                <a:gd name="T33" fmla="*/ 23 h 594"/>
                <a:gd name="T34" fmla="*/ 198 w 522"/>
                <a:gd name="T35" fmla="*/ 23 h 594"/>
                <a:gd name="T36" fmla="*/ 207 w 522"/>
                <a:gd name="T37" fmla="*/ 21 h 594"/>
                <a:gd name="T38" fmla="*/ 218 w 522"/>
                <a:gd name="T39" fmla="*/ 19 h 594"/>
                <a:gd name="T40" fmla="*/ 220 w 522"/>
                <a:gd name="T41" fmla="*/ 17 h 594"/>
                <a:gd name="T42" fmla="*/ 229 w 522"/>
                <a:gd name="T43" fmla="*/ 14 h 594"/>
                <a:gd name="T44" fmla="*/ 243 w 522"/>
                <a:gd name="T45" fmla="*/ 11 h 594"/>
                <a:gd name="T46" fmla="*/ 249 w 522"/>
                <a:gd name="T47" fmla="*/ 8 h 594"/>
                <a:gd name="T48" fmla="*/ 252 w 522"/>
                <a:gd name="T49" fmla="*/ 4 h 594"/>
                <a:gd name="T50" fmla="*/ 263 w 522"/>
                <a:gd name="T51" fmla="*/ 4 h 594"/>
                <a:gd name="T52" fmla="*/ 259 w 522"/>
                <a:gd name="T53" fmla="*/ 2 h 594"/>
                <a:gd name="T54" fmla="*/ 269 w 522"/>
                <a:gd name="T55" fmla="*/ 2 h 5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2"/>
                <a:gd name="T85" fmla="*/ 0 h 594"/>
                <a:gd name="T86" fmla="*/ 522 w 522"/>
                <a:gd name="T87" fmla="*/ 594 h 59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2" h="594">
                  <a:moveTo>
                    <a:pt x="84" y="594"/>
                  </a:moveTo>
                  <a:cubicBezTo>
                    <a:pt x="66" y="588"/>
                    <a:pt x="57" y="580"/>
                    <a:pt x="42" y="570"/>
                  </a:cubicBezTo>
                  <a:cubicBezTo>
                    <a:pt x="33" y="556"/>
                    <a:pt x="28" y="546"/>
                    <a:pt x="15" y="537"/>
                  </a:cubicBezTo>
                  <a:cubicBezTo>
                    <a:pt x="10" y="522"/>
                    <a:pt x="5" y="509"/>
                    <a:pt x="0" y="495"/>
                  </a:cubicBezTo>
                  <a:cubicBezTo>
                    <a:pt x="5" y="477"/>
                    <a:pt x="2" y="487"/>
                    <a:pt x="9" y="465"/>
                  </a:cubicBezTo>
                  <a:cubicBezTo>
                    <a:pt x="10" y="462"/>
                    <a:pt x="12" y="456"/>
                    <a:pt x="12" y="456"/>
                  </a:cubicBezTo>
                  <a:cubicBezTo>
                    <a:pt x="13" y="452"/>
                    <a:pt x="21" y="448"/>
                    <a:pt x="24" y="441"/>
                  </a:cubicBezTo>
                  <a:cubicBezTo>
                    <a:pt x="27" y="434"/>
                    <a:pt x="31" y="422"/>
                    <a:pt x="33" y="411"/>
                  </a:cubicBezTo>
                  <a:cubicBezTo>
                    <a:pt x="39" y="392"/>
                    <a:pt x="20" y="394"/>
                    <a:pt x="39" y="375"/>
                  </a:cubicBezTo>
                  <a:cubicBezTo>
                    <a:pt x="44" y="360"/>
                    <a:pt x="67" y="343"/>
                    <a:pt x="72" y="327"/>
                  </a:cubicBezTo>
                  <a:cubicBezTo>
                    <a:pt x="74" y="320"/>
                    <a:pt x="84" y="309"/>
                    <a:pt x="84" y="309"/>
                  </a:cubicBezTo>
                  <a:cubicBezTo>
                    <a:pt x="96" y="291"/>
                    <a:pt x="109" y="237"/>
                    <a:pt x="126" y="231"/>
                  </a:cubicBezTo>
                  <a:cubicBezTo>
                    <a:pt x="144" y="178"/>
                    <a:pt x="212" y="194"/>
                    <a:pt x="252" y="168"/>
                  </a:cubicBezTo>
                  <a:cubicBezTo>
                    <a:pt x="261" y="154"/>
                    <a:pt x="268" y="153"/>
                    <a:pt x="285" y="147"/>
                  </a:cubicBezTo>
                  <a:cubicBezTo>
                    <a:pt x="291" y="145"/>
                    <a:pt x="303" y="141"/>
                    <a:pt x="303" y="141"/>
                  </a:cubicBezTo>
                  <a:cubicBezTo>
                    <a:pt x="340" y="148"/>
                    <a:pt x="305" y="137"/>
                    <a:pt x="321" y="153"/>
                  </a:cubicBezTo>
                  <a:cubicBezTo>
                    <a:pt x="328" y="160"/>
                    <a:pt x="348" y="163"/>
                    <a:pt x="357" y="165"/>
                  </a:cubicBezTo>
                  <a:cubicBezTo>
                    <a:pt x="366" y="164"/>
                    <a:pt x="375" y="161"/>
                    <a:pt x="384" y="159"/>
                  </a:cubicBezTo>
                  <a:cubicBezTo>
                    <a:pt x="393" y="157"/>
                    <a:pt x="402" y="144"/>
                    <a:pt x="402" y="144"/>
                  </a:cubicBezTo>
                  <a:cubicBezTo>
                    <a:pt x="405" y="134"/>
                    <a:pt x="420" y="133"/>
                    <a:pt x="423" y="123"/>
                  </a:cubicBezTo>
                  <a:cubicBezTo>
                    <a:pt x="424" y="119"/>
                    <a:pt x="423" y="114"/>
                    <a:pt x="426" y="111"/>
                  </a:cubicBezTo>
                  <a:cubicBezTo>
                    <a:pt x="429" y="108"/>
                    <a:pt x="438" y="94"/>
                    <a:pt x="444" y="93"/>
                  </a:cubicBezTo>
                  <a:cubicBezTo>
                    <a:pt x="450" y="69"/>
                    <a:pt x="444" y="75"/>
                    <a:pt x="471" y="72"/>
                  </a:cubicBezTo>
                  <a:cubicBezTo>
                    <a:pt x="489" y="72"/>
                    <a:pt x="480" y="66"/>
                    <a:pt x="483" y="51"/>
                  </a:cubicBezTo>
                  <a:cubicBezTo>
                    <a:pt x="474" y="49"/>
                    <a:pt x="483" y="47"/>
                    <a:pt x="489" y="30"/>
                  </a:cubicBezTo>
                  <a:cubicBezTo>
                    <a:pt x="490" y="26"/>
                    <a:pt x="505" y="27"/>
                    <a:pt x="510" y="27"/>
                  </a:cubicBezTo>
                  <a:cubicBezTo>
                    <a:pt x="511" y="23"/>
                    <a:pt x="502" y="6"/>
                    <a:pt x="504" y="3"/>
                  </a:cubicBezTo>
                  <a:cubicBezTo>
                    <a:pt x="506" y="0"/>
                    <a:pt x="522" y="9"/>
                    <a:pt x="522" y="9"/>
                  </a:cubicBezTo>
                </a:path>
              </a:pathLst>
            </a:custGeom>
            <a:noFill/>
            <a:ln w="19050">
              <a:solidFill>
                <a:srgbClr val="0505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8" name="Freeform 21"/>
            <p:cNvSpPr>
              <a:spLocks/>
            </p:cNvSpPr>
            <p:nvPr/>
          </p:nvSpPr>
          <p:spPr bwMode="auto">
            <a:xfrm>
              <a:off x="3648" y="1104"/>
              <a:ext cx="144" cy="351"/>
            </a:xfrm>
            <a:custGeom>
              <a:avLst/>
              <a:gdLst>
                <a:gd name="T0" fmla="*/ 0 w 125"/>
                <a:gd name="T1" fmla="*/ 0 h 507"/>
                <a:gd name="T2" fmla="*/ 94 w 125"/>
                <a:gd name="T3" fmla="*/ 1 h 507"/>
                <a:gd name="T4" fmla="*/ 139 w 125"/>
                <a:gd name="T5" fmla="*/ 1 h 507"/>
                <a:gd name="T6" fmla="*/ 107 w 125"/>
                <a:gd name="T7" fmla="*/ 1 h 507"/>
                <a:gd name="T8" fmla="*/ 3 w 125"/>
                <a:gd name="T9" fmla="*/ 3 h 507"/>
                <a:gd name="T10" fmla="*/ 120 w 125"/>
                <a:gd name="T11" fmla="*/ 5 h 507"/>
                <a:gd name="T12" fmla="*/ 94 w 125"/>
                <a:gd name="T13" fmla="*/ 6 h 507"/>
                <a:gd name="T14" fmla="*/ 190 w 125"/>
                <a:gd name="T15" fmla="*/ 6 h 507"/>
                <a:gd name="T16" fmla="*/ 265 w 125"/>
                <a:gd name="T17" fmla="*/ 7 h 507"/>
                <a:gd name="T18" fmla="*/ 303 w 125"/>
                <a:gd name="T19" fmla="*/ 8 h 507"/>
                <a:gd name="T20" fmla="*/ 303 w 125"/>
                <a:gd name="T21" fmla="*/ 10 h 507"/>
                <a:gd name="T22" fmla="*/ 212 w 125"/>
                <a:gd name="T23" fmla="*/ 12 h 507"/>
                <a:gd name="T24" fmla="*/ 190 w 125"/>
                <a:gd name="T25" fmla="*/ 12 h 507"/>
                <a:gd name="T26" fmla="*/ 244 w 125"/>
                <a:gd name="T27" fmla="*/ 14 h 507"/>
                <a:gd name="T28" fmla="*/ 265 w 125"/>
                <a:gd name="T29" fmla="*/ 15 h 507"/>
                <a:gd name="T30" fmla="*/ 343 w 125"/>
                <a:gd name="T31" fmla="*/ 16 h 507"/>
                <a:gd name="T32" fmla="*/ 395 w 125"/>
                <a:gd name="T33" fmla="*/ 18 h 507"/>
                <a:gd name="T34" fmla="*/ 429 w 125"/>
                <a:gd name="T35" fmla="*/ 18 h 5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5"/>
                <a:gd name="T55" fmla="*/ 0 h 507"/>
                <a:gd name="T56" fmla="*/ 125 w 125"/>
                <a:gd name="T57" fmla="*/ 507 h 5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5" h="507">
                  <a:moveTo>
                    <a:pt x="0" y="0"/>
                  </a:moveTo>
                  <a:cubicBezTo>
                    <a:pt x="14" y="5"/>
                    <a:pt x="13" y="16"/>
                    <a:pt x="27" y="21"/>
                  </a:cubicBezTo>
                  <a:cubicBezTo>
                    <a:pt x="28" y="24"/>
                    <a:pt x="40" y="27"/>
                    <a:pt x="39" y="30"/>
                  </a:cubicBezTo>
                  <a:cubicBezTo>
                    <a:pt x="38" y="34"/>
                    <a:pt x="33" y="36"/>
                    <a:pt x="30" y="39"/>
                  </a:cubicBezTo>
                  <a:cubicBezTo>
                    <a:pt x="20" y="52"/>
                    <a:pt x="11" y="62"/>
                    <a:pt x="3" y="75"/>
                  </a:cubicBezTo>
                  <a:cubicBezTo>
                    <a:pt x="1" y="93"/>
                    <a:pt x="25" y="116"/>
                    <a:pt x="33" y="132"/>
                  </a:cubicBezTo>
                  <a:cubicBezTo>
                    <a:pt x="36" y="138"/>
                    <a:pt x="21" y="146"/>
                    <a:pt x="27" y="147"/>
                  </a:cubicBezTo>
                  <a:cubicBezTo>
                    <a:pt x="36" y="149"/>
                    <a:pt x="54" y="156"/>
                    <a:pt x="54" y="156"/>
                  </a:cubicBezTo>
                  <a:cubicBezTo>
                    <a:pt x="66" y="175"/>
                    <a:pt x="68" y="168"/>
                    <a:pt x="75" y="192"/>
                  </a:cubicBezTo>
                  <a:cubicBezTo>
                    <a:pt x="78" y="201"/>
                    <a:pt x="84" y="219"/>
                    <a:pt x="84" y="219"/>
                  </a:cubicBezTo>
                  <a:cubicBezTo>
                    <a:pt x="85" y="236"/>
                    <a:pt x="109" y="280"/>
                    <a:pt x="84" y="288"/>
                  </a:cubicBezTo>
                  <a:cubicBezTo>
                    <a:pt x="76" y="300"/>
                    <a:pt x="65" y="319"/>
                    <a:pt x="60" y="333"/>
                  </a:cubicBezTo>
                  <a:cubicBezTo>
                    <a:pt x="59" y="336"/>
                    <a:pt x="54" y="345"/>
                    <a:pt x="54" y="345"/>
                  </a:cubicBezTo>
                  <a:cubicBezTo>
                    <a:pt x="61" y="389"/>
                    <a:pt x="53" y="346"/>
                    <a:pt x="69" y="375"/>
                  </a:cubicBezTo>
                  <a:cubicBezTo>
                    <a:pt x="66" y="381"/>
                    <a:pt x="75" y="387"/>
                    <a:pt x="75" y="387"/>
                  </a:cubicBezTo>
                  <a:cubicBezTo>
                    <a:pt x="77" y="408"/>
                    <a:pt x="85" y="424"/>
                    <a:pt x="96" y="441"/>
                  </a:cubicBezTo>
                  <a:cubicBezTo>
                    <a:pt x="100" y="459"/>
                    <a:pt x="95" y="470"/>
                    <a:pt x="111" y="480"/>
                  </a:cubicBezTo>
                  <a:cubicBezTo>
                    <a:pt x="113" y="487"/>
                    <a:pt x="125" y="502"/>
                    <a:pt x="120" y="507"/>
                  </a:cubicBezTo>
                </a:path>
              </a:pathLst>
            </a:custGeom>
            <a:noFill/>
            <a:ln w="19050">
              <a:solidFill>
                <a:srgbClr val="0505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9" name="Freeform 22"/>
            <p:cNvSpPr>
              <a:spLocks/>
            </p:cNvSpPr>
            <p:nvPr/>
          </p:nvSpPr>
          <p:spPr bwMode="auto">
            <a:xfrm>
              <a:off x="3216" y="1056"/>
              <a:ext cx="576" cy="384"/>
            </a:xfrm>
            <a:custGeom>
              <a:avLst/>
              <a:gdLst>
                <a:gd name="T0" fmla="*/ 0 w 555"/>
                <a:gd name="T1" fmla="*/ 1 h 585"/>
                <a:gd name="T2" fmla="*/ 60 w 555"/>
                <a:gd name="T3" fmla="*/ 1 h 585"/>
                <a:gd name="T4" fmla="*/ 66 w 555"/>
                <a:gd name="T5" fmla="*/ 1 h 585"/>
                <a:gd name="T6" fmla="*/ 83 w 555"/>
                <a:gd name="T7" fmla="*/ 1 h 585"/>
                <a:gd name="T8" fmla="*/ 210 w 555"/>
                <a:gd name="T9" fmla="*/ 1 h 585"/>
                <a:gd name="T10" fmla="*/ 289 w 555"/>
                <a:gd name="T11" fmla="*/ 2 h 585"/>
                <a:gd name="T12" fmla="*/ 335 w 555"/>
                <a:gd name="T13" fmla="*/ 2 h 585"/>
                <a:gd name="T14" fmla="*/ 373 w 555"/>
                <a:gd name="T15" fmla="*/ 3 h 585"/>
                <a:gd name="T16" fmla="*/ 400 w 555"/>
                <a:gd name="T17" fmla="*/ 3 h 585"/>
                <a:gd name="T18" fmla="*/ 400 w 555"/>
                <a:gd name="T19" fmla="*/ 5 h 585"/>
                <a:gd name="T20" fmla="*/ 364 w 555"/>
                <a:gd name="T21" fmla="*/ 6 h 585"/>
                <a:gd name="T22" fmla="*/ 436 w 555"/>
                <a:gd name="T23" fmla="*/ 8 h 585"/>
                <a:gd name="T24" fmla="*/ 500 w 555"/>
                <a:gd name="T25" fmla="*/ 9 h 585"/>
                <a:gd name="T26" fmla="*/ 538 w 555"/>
                <a:gd name="T27" fmla="*/ 11 h 585"/>
                <a:gd name="T28" fmla="*/ 641 w 555"/>
                <a:gd name="T29" fmla="*/ 12 h 585"/>
                <a:gd name="T30" fmla="*/ 691 w 555"/>
                <a:gd name="T31" fmla="*/ 13 h 585"/>
                <a:gd name="T32" fmla="*/ 745 w 555"/>
                <a:gd name="T33" fmla="*/ 13 h 585"/>
                <a:gd name="T34" fmla="*/ 774 w 555"/>
                <a:gd name="T35" fmla="*/ 13 h 585"/>
                <a:gd name="T36" fmla="*/ 763 w 555"/>
                <a:gd name="T37" fmla="*/ 13 h 5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5"/>
                <a:gd name="T58" fmla="*/ 0 h 585"/>
                <a:gd name="T59" fmla="*/ 555 w 555"/>
                <a:gd name="T60" fmla="*/ 585 h 5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5" h="585">
                  <a:moveTo>
                    <a:pt x="0" y="6"/>
                  </a:moveTo>
                  <a:cubicBezTo>
                    <a:pt x="37" y="10"/>
                    <a:pt x="16" y="0"/>
                    <a:pt x="42" y="18"/>
                  </a:cubicBezTo>
                  <a:lnTo>
                    <a:pt x="48" y="21"/>
                  </a:lnTo>
                  <a:cubicBezTo>
                    <a:pt x="54" y="23"/>
                    <a:pt x="60" y="30"/>
                    <a:pt x="60" y="30"/>
                  </a:cubicBezTo>
                  <a:cubicBezTo>
                    <a:pt x="88" y="58"/>
                    <a:pt x="109" y="51"/>
                    <a:pt x="150" y="54"/>
                  </a:cubicBezTo>
                  <a:cubicBezTo>
                    <a:pt x="177" y="61"/>
                    <a:pt x="170" y="66"/>
                    <a:pt x="207" y="69"/>
                  </a:cubicBezTo>
                  <a:cubicBezTo>
                    <a:pt x="221" y="74"/>
                    <a:pt x="228" y="76"/>
                    <a:pt x="240" y="84"/>
                  </a:cubicBezTo>
                  <a:cubicBezTo>
                    <a:pt x="258" y="90"/>
                    <a:pt x="252" y="95"/>
                    <a:pt x="267" y="105"/>
                  </a:cubicBezTo>
                  <a:cubicBezTo>
                    <a:pt x="270" y="115"/>
                    <a:pt x="282" y="119"/>
                    <a:pt x="285" y="129"/>
                  </a:cubicBezTo>
                  <a:cubicBezTo>
                    <a:pt x="289" y="158"/>
                    <a:pt x="294" y="180"/>
                    <a:pt x="285" y="204"/>
                  </a:cubicBezTo>
                  <a:cubicBezTo>
                    <a:pt x="282" y="225"/>
                    <a:pt x="255" y="231"/>
                    <a:pt x="261" y="249"/>
                  </a:cubicBezTo>
                  <a:cubicBezTo>
                    <a:pt x="265" y="279"/>
                    <a:pt x="286" y="327"/>
                    <a:pt x="312" y="345"/>
                  </a:cubicBezTo>
                  <a:cubicBezTo>
                    <a:pt x="318" y="363"/>
                    <a:pt x="341" y="364"/>
                    <a:pt x="357" y="369"/>
                  </a:cubicBezTo>
                  <a:cubicBezTo>
                    <a:pt x="365" y="393"/>
                    <a:pt x="348" y="465"/>
                    <a:pt x="384" y="477"/>
                  </a:cubicBezTo>
                  <a:cubicBezTo>
                    <a:pt x="399" y="519"/>
                    <a:pt x="381" y="525"/>
                    <a:pt x="459" y="528"/>
                  </a:cubicBezTo>
                  <a:cubicBezTo>
                    <a:pt x="477" y="546"/>
                    <a:pt x="462" y="554"/>
                    <a:pt x="495" y="558"/>
                  </a:cubicBezTo>
                  <a:cubicBezTo>
                    <a:pt x="511" y="568"/>
                    <a:pt x="517" y="571"/>
                    <a:pt x="534" y="576"/>
                  </a:cubicBezTo>
                  <a:cubicBezTo>
                    <a:pt x="542" y="578"/>
                    <a:pt x="555" y="581"/>
                    <a:pt x="555" y="582"/>
                  </a:cubicBezTo>
                  <a:cubicBezTo>
                    <a:pt x="555" y="585"/>
                    <a:pt x="549" y="582"/>
                    <a:pt x="546" y="582"/>
                  </a:cubicBezTo>
                </a:path>
              </a:pathLst>
            </a:custGeom>
            <a:noFill/>
            <a:ln w="19050">
              <a:solidFill>
                <a:srgbClr val="0505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0" name="Freeform 23"/>
            <p:cNvSpPr>
              <a:spLocks/>
            </p:cNvSpPr>
            <p:nvPr/>
          </p:nvSpPr>
          <p:spPr bwMode="auto">
            <a:xfrm>
              <a:off x="3168" y="1344"/>
              <a:ext cx="528" cy="240"/>
            </a:xfrm>
            <a:custGeom>
              <a:avLst/>
              <a:gdLst>
                <a:gd name="T0" fmla="*/ 0 w 510"/>
                <a:gd name="T1" fmla="*/ 0 h 372"/>
                <a:gd name="T2" fmla="*/ 42 w 510"/>
                <a:gd name="T3" fmla="*/ 1 h 372"/>
                <a:gd name="T4" fmla="*/ 95 w 510"/>
                <a:gd name="T5" fmla="*/ 1 h 372"/>
                <a:gd name="T6" fmla="*/ 184 w 510"/>
                <a:gd name="T7" fmla="*/ 2 h 372"/>
                <a:gd name="T8" fmla="*/ 233 w 510"/>
                <a:gd name="T9" fmla="*/ 2 h 372"/>
                <a:gd name="T10" fmla="*/ 283 w 510"/>
                <a:gd name="T11" fmla="*/ 2 h 372"/>
                <a:gd name="T12" fmla="*/ 373 w 510"/>
                <a:gd name="T13" fmla="*/ 2 h 372"/>
                <a:gd name="T14" fmla="*/ 411 w 510"/>
                <a:gd name="T15" fmla="*/ 3 h 372"/>
                <a:gd name="T16" fmla="*/ 463 w 510"/>
                <a:gd name="T17" fmla="*/ 4 h 372"/>
                <a:gd name="T18" fmla="*/ 476 w 510"/>
                <a:gd name="T19" fmla="*/ 5 h 372"/>
                <a:gd name="T20" fmla="*/ 490 w 510"/>
                <a:gd name="T21" fmla="*/ 5 h 372"/>
                <a:gd name="T22" fmla="*/ 499 w 510"/>
                <a:gd name="T23" fmla="*/ 5 h 372"/>
                <a:gd name="T24" fmla="*/ 526 w 510"/>
                <a:gd name="T25" fmla="*/ 5 h 372"/>
                <a:gd name="T26" fmla="*/ 611 w 510"/>
                <a:gd name="T27" fmla="*/ 6 h 372"/>
                <a:gd name="T28" fmla="*/ 661 w 510"/>
                <a:gd name="T29" fmla="*/ 6 h 372"/>
                <a:gd name="T30" fmla="*/ 697 w 510"/>
                <a:gd name="T31" fmla="*/ 7 h 3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0"/>
                <a:gd name="T49" fmla="*/ 0 h 372"/>
                <a:gd name="T50" fmla="*/ 510 w 510"/>
                <a:gd name="T51" fmla="*/ 372 h 3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0" h="372">
                  <a:moveTo>
                    <a:pt x="0" y="0"/>
                  </a:moveTo>
                  <a:cubicBezTo>
                    <a:pt x="7" y="21"/>
                    <a:pt x="11" y="38"/>
                    <a:pt x="33" y="45"/>
                  </a:cubicBezTo>
                  <a:cubicBezTo>
                    <a:pt x="39" y="63"/>
                    <a:pt x="54" y="53"/>
                    <a:pt x="69" y="63"/>
                  </a:cubicBezTo>
                  <a:cubicBezTo>
                    <a:pt x="88" y="76"/>
                    <a:pt x="113" y="78"/>
                    <a:pt x="135" y="84"/>
                  </a:cubicBezTo>
                  <a:cubicBezTo>
                    <a:pt x="148" y="97"/>
                    <a:pt x="151" y="99"/>
                    <a:pt x="171" y="102"/>
                  </a:cubicBezTo>
                  <a:cubicBezTo>
                    <a:pt x="184" y="106"/>
                    <a:pt x="194" y="113"/>
                    <a:pt x="207" y="117"/>
                  </a:cubicBezTo>
                  <a:cubicBezTo>
                    <a:pt x="229" y="116"/>
                    <a:pt x="251" y="113"/>
                    <a:pt x="273" y="114"/>
                  </a:cubicBezTo>
                  <a:cubicBezTo>
                    <a:pt x="287" y="115"/>
                    <a:pt x="287" y="137"/>
                    <a:pt x="300" y="141"/>
                  </a:cubicBezTo>
                  <a:cubicBezTo>
                    <a:pt x="316" y="165"/>
                    <a:pt x="305" y="208"/>
                    <a:pt x="339" y="219"/>
                  </a:cubicBezTo>
                  <a:cubicBezTo>
                    <a:pt x="341" y="222"/>
                    <a:pt x="345" y="235"/>
                    <a:pt x="348" y="237"/>
                  </a:cubicBezTo>
                  <a:cubicBezTo>
                    <a:pt x="350" y="239"/>
                    <a:pt x="355" y="238"/>
                    <a:pt x="357" y="240"/>
                  </a:cubicBezTo>
                  <a:cubicBezTo>
                    <a:pt x="392" y="275"/>
                    <a:pt x="340" y="244"/>
                    <a:pt x="366" y="261"/>
                  </a:cubicBezTo>
                  <a:cubicBezTo>
                    <a:pt x="368" y="266"/>
                    <a:pt x="379" y="270"/>
                    <a:pt x="384" y="273"/>
                  </a:cubicBezTo>
                  <a:cubicBezTo>
                    <a:pt x="403" y="285"/>
                    <a:pt x="427" y="287"/>
                    <a:pt x="447" y="300"/>
                  </a:cubicBezTo>
                  <a:cubicBezTo>
                    <a:pt x="452" y="315"/>
                    <a:pt x="468" y="328"/>
                    <a:pt x="483" y="333"/>
                  </a:cubicBezTo>
                  <a:cubicBezTo>
                    <a:pt x="488" y="348"/>
                    <a:pt x="510" y="356"/>
                    <a:pt x="510" y="372"/>
                  </a:cubicBezTo>
                </a:path>
              </a:pathLst>
            </a:custGeom>
            <a:noFill/>
            <a:ln w="19050">
              <a:solidFill>
                <a:srgbClr val="0505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5065" name="TextBox 1"/>
          <p:cNvSpPr txBox="1">
            <a:spLocks noChangeArrowheads="1"/>
          </p:cNvSpPr>
          <p:nvPr/>
        </p:nvSpPr>
        <p:spPr bwMode="auto">
          <a:xfrm>
            <a:off x="4219575" y="6507163"/>
            <a:ext cx="4027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HP001 4 hàng" pitchFamily="34" charset="0"/>
              </a:defRPr>
            </a:lvl1pPr>
            <a:lvl2pPr marL="742950" indent="-285750">
              <a:defRPr sz="2000">
                <a:solidFill>
                  <a:schemeClr val="tx1"/>
                </a:solidFill>
                <a:latin typeface="HP001 4 hàng" pitchFamily="34" charset="0"/>
              </a:defRPr>
            </a:lvl2pPr>
            <a:lvl3pPr marL="1143000" indent="-228600">
              <a:defRPr sz="2000">
                <a:solidFill>
                  <a:schemeClr val="tx1"/>
                </a:solidFill>
                <a:latin typeface="HP001 4 hàng" pitchFamily="34" charset="0"/>
              </a:defRPr>
            </a:lvl3pPr>
            <a:lvl4pPr marL="1600200" indent="-228600">
              <a:defRPr sz="2000">
                <a:solidFill>
                  <a:schemeClr val="tx1"/>
                </a:solidFill>
                <a:latin typeface="HP001 4 hàng" pitchFamily="34" charset="0"/>
              </a:defRPr>
            </a:lvl4pPr>
            <a:lvl5pPr marL="2057400" indent="-228600">
              <a:defRPr sz="2000">
                <a:solidFill>
                  <a:schemeClr val="tx1"/>
                </a:solidFill>
                <a:latin typeface="HP001 4 hàng" pitchFamily="34" charset="0"/>
              </a:defRPr>
            </a:lvl5pPr>
            <a:lvl6pPr marL="2514600" indent="-228600" eaLnBrk="0" fontAlgn="base" hangingPunct="0">
              <a:spcBef>
                <a:spcPct val="0"/>
              </a:spcBef>
              <a:spcAft>
                <a:spcPct val="0"/>
              </a:spcAft>
              <a:defRPr sz="2000">
                <a:solidFill>
                  <a:schemeClr val="tx1"/>
                </a:solidFill>
                <a:latin typeface="HP001 4 hàng" pitchFamily="34" charset="0"/>
              </a:defRPr>
            </a:lvl6pPr>
            <a:lvl7pPr marL="2971800" indent="-228600" eaLnBrk="0" fontAlgn="base" hangingPunct="0">
              <a:spcBef>
                <a:spcPct val="0"/>
              </a:spcBef>
              <a:spcAft>
                <a:spcPct val="0"/>
              </a:spcAft>
              <a:defRPr sz="2000">
                <a:solidFill>
                  <a:schemeClr val="tx1"/>
                </a:solidFill>
                <a:latin typeface="HP001 4 hàng" pitchFamily="34" charset="0"/>
              </a:defRPr>
            </a:lvl7pPr>
            <a:lvl8pPr marL="3429000" indent="-228600" eaLnBrk="0" fontAlgn="base" hangingPunct="0">
              <a:spcBef>
                <a:spcPct val="0"/>
              </a:spcBef>
              <a:spcAft>
                <a:spcPct val="0"/>
              </a:spcAft>
              <a:defRPr sz="2000">
                <a:solidFill>
                  <a:schemeClr val="tx1"/>
                </a:solidFill>
                <a:latin typeface="HP001 4 hàng" pitchFamily="34" charset="0"/>
              </a:defRPr>
            </a:lvl8pPr>
            <a:lvl9pPr marL="3886200" indent="-228600" eaLnBrk="0" fontAlgn="base" hangingPunct="0">
              <a:spcBef>
                <a:spcPct val="0"/>
              </a:spcBef>
              <a:spcAft>
                <a:spcPct val="0"/>
              </a:spcAft>
              <a:defRPr sz="2000">
                <a:solidFill>
                  <a:schemeClr val="tx1"/>
                </a:solidFill>
                <a:latin typeface="HP001 4 hàng" pitchFamily="34" charset="0"/>
              </a:defRPr>
            </a:lvl9pPr>
          </a:lstStyle>
          <a:p>
            <a:r>
              <a:rPr lang="vi-VN"/>
              <a:t>Hình 1. Lược đồ tự nhiên châu Mĩ</a:t>
            </a:r>
            <a:endParaRPr lang="en-US"/>
          </a:p>
        </p:txBody>
      </p:sp>
      <p:sp>
        <p:nvSpPr>
          <p:cNvPr id="45066" name="TextBox 2"/>
          <p:cNvSpPr txBox="1">
            <a:spLocks noChangeArrowheads="1"/>
          </p:cNvSpPr>
          <p:nvPr/>
        </p:nvSpPr>
        <p:spPr bwMode="auto">
          <a:xfrm>
            <a:off x="141288" y="-107950"/>
            <a:ext cx="17891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HP001 4 hàng" pitchFamily="34" charset="0"/>
              </a:defRPr>
            </a:lvl1pPr>
            <a:lvl2pPr marL="742950" indent="-285750">
              <a:defRPr sz="2000">
                <a:solidFill>
                  <a:schemeClr val="tx1"/>
                </a:solidFill>
                <a:latin typeface="HP001 4 hàng" pitchFamily="34" charset="0"/>
              </a:defRPr>
            </a:lvl2pPr>
            <a:lvl3pPr marL="1143000" indent="-228600">
              <a:defRPr sz="2000">
                <a:solidFill>
                  <a:schemeClr val="tx1"/>
                </a:solidFill>
                <a:latin typeface="HP001 4 hàng" pitchFamily="34" charset="0"/>
              </a:defRPr>
            </a:lvl3pPr>
            <a:lvl4pPr marL="1600200" indent="-228600">
              <a:defRPr sz="2000">
                <a:solidFill>
                  <a:schemeClr val="tx1"/>
                </a:solidFill>
                <a:latin typeface="HP001 4 hàng" pitchFamily="34" charset="0"/>
              </a:defRPr>
            </a:lvl4pPr>
            <a:lvl5pPr marL="2057400" indent="-228600">
              <a:defRPr sz="2000">
                <a:solidFill>
                  <a:schemeClr val="tx1"/>
                </a:solidFill>
                <a:latin typeface="HP001 4 hàng" pitchFamily="34" charset="0"/>
              </a:defRPr>
            </a:lvl5pPr>
            <a:lvl6pPr marL="2514600" indent="-228600" eaLnBrk="0" fontAlgn="base" hangingPunct="0">
              <a:spcBef>
                <a:spcPct val="0"/>
              </a:spcBef>
              <a:spcAft>
                <a:spcPct val="0"/>
              </a:spcAft>
              <a:defRPr sz="2000">
                <a:solidFill>
                  <a:schemeClr val="tx1"/>
                </a:solidFill>
                <a:latin typeface="HP001 4 hàng" pitchFamily="34" charset="0"/>
              </a:defRPr>
            </a:lvl6pPr>
            <a:lvl7pPr marL="2971800" indent="-228600" eaLnBrk="0" fontAlgn="base" hangingPunct="0">
              <a:spcBef>
                <a:spcPct val="0"/>
              </a:spcBef>
              <a:spcAft>
                <a:spcPct val="0"/>
              </a:spcAft>
              <a:defRPr sz="2000">
                <a:solidFill>
                  <a:schemeClr val="tx1"/>
                </a:solidFill>
                <a:latin typeface="HP001 4 hàng" pitchFamily="34" charset="0"/>
              </a:defRPr>
            </a:lvl7pPr>
            <a:lvl8pPr marL="3429000" indent="-228600" eaLnBrk="0" fontAlgn="base" hangingPunct="0">
              <a:spcBef>
                <a:spcPct val="0"/>
              </a:spcBef>
              <a:spcAft>
                <a:spcPct val="0"/>
              </a:spcAft>
              <a:defRPr sz="2000">
                <a:solidFill>
                  <a:schemeClr val="tx1"/>
                </a:solidFill>
                <a:latin typeface="HP001 4 hàng" pitchFamily="34" charset="0"/>
              </a:defRPr>
            </a:lvl8pPr>
            <a:lvl9pPr marL="3886200" indent="-228600" eaLnBrk="0" fontAlgn="base" hangingPunct="0">
              <a:spcBef>
                <a:spcPct val="0"/>
              </a:spcBef>
              <a:spcAft>
                <a:spcPct val="0"/>
              </a:spcAft>
              <a:defRPr sz="2000">
                <a:solidFill>
                  <a:schemeClr val="tx1"/>
                </a:solidFill>
                <a:latin typeface="HP001 4 hàng" pitchFamily="34" charset="0"/>
              </a:defRPr>
            </a:lvl9pPr>
          </a:lstStyle>
          <a:p>
            <a:r>
              <a:rPr lang="vi-VN" sz="2800">
                <a:latin typeface="Times New Roman" pitchFamily="18" charset="0"/>
                <a:cs typeface="Times New Roman" pitchFamily="18" charset="0"/>
              </a:rPr>
              <a:t>b. Địa hình</a:t>
            </a:r>
            <a:endParaRPr lang="en-US" sz="280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9684"/>
                                        </p:tgtEl>
                                        <p:attrNameLst>
                                          <p:attrName>style.visibility</p:attrName>
                                        </p:attrNameLst>
                                      </p:cBhvr>
                                      <p:to>
                                        <p:strVal val="visible"/>
                                      </p:to>
                                    </p:set>
                                    <p:anim calcmode="discrete" valueType="clr">
                                      <p:cBhvr override="childStyle">
                                        <p:cTn id="7" dur="80"/>
                                        <p:tgtEl>
                                          <p:spTgt spid="19968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9684"/>
                                        </p:tgtEl>
                                        <p:attrNameLst>
                                          <p:attrName>fillcolor</p:attrName>
                                        </p:attrNameLst>
                                      </p:cBhvr>
                                      <p:tavLst>
                                        <p:tav tm="0">
                                          <p:val>
                                            <p:clrVal>
                                              <a:schemeClr val="accent2"/>
                                            </p:clrVal>
                                          </p:val>
                                        </p:tav>
                                        <p:tav tm="50000">
                                          <p:val>
                                            <p:clrVal>
                                              <a:schemeClr val="hlink"/>
                                            </p:clrVal>
                                          </p:val>
                                        </p:tav>
                                      </p:tavLst>
                                    </p:anim>
                                    <p:set>
                                      <p:cBhvr>
                                        <p:cTn id="9" dur="80"/>
                                        <p:tgtEl>
                                          <p:spTgt spid="19968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99685"/>
                                        </p:tgtEl>
                                        <p:attrNameLst>
                                          <p:attrName>style.visibility</p:attrName>
                                        </p:attrNameLst>
                                      </p:cBhvr>
                                      <p:to>
                                        <p:strVal val="visible"/>
                                      </p:to>
                                    </p:set>
                                    <p:anim calcmode="discrete" valueType="clr">
                                      <p:cBhvr override="childStyle">
                                        <p:cTn id="14" dur="80"/>
                                        <p:tgtEl>
                                          <p:spTgt spid="19968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99685"/>
                                        </p:tgtEl>
                                        <p:attrNameLst>
                                          <p:attrName>fillcolor</p:attrName>
                                        </p:attrNameLst>
                                      </p:cBhvr>
                                      <p:tavLst>
                                        <p:tav tm="0">
                                          <p:val>
                                            <p:clrVal>
                                              <a:schemeClr val="accent2"/>
                                            </p:clrVal>
                                          </p:val>
                                        </p:tav>
                                        <p:tav tm="50000">
                                          <p:val>
                                            <p:clrVal>
                                              <a:schemeClr val="hlink"/>
                                            </p:clrVal>
                                          </p:val>
                                        </p:tav>
                                      </p:tavLst>
                                    </p:anim>
                                    <p:set>
                                      <p:cBhvr>
                                        <p:cTn id="16" dur="80"/>
                                        <p:tgtEl>
                                          <p:spTgt spid="19968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4" grpId="0"/>
      <p:bldP spid="19968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ctrTitle" idx="4294967295"/>
          </p:nvPr>
        </p:nvSpPr>
        <p:spPr>
          <a:xfrm>
            <a:off x="0" y="3124200"/>
            <a:ext cx="2819400" cy="381000"/>
          </a:xfrm>
        </p:spPr>
        <p:txBody>
          <a:bodyPr>
            <a:normAutofit fontScale="90000"/>
          </a:bodyPr>
          <a:lstStyle/>
          <a:p>
            <a:pPr algn="l" fontAlgn="auto">
              <a:spcAft>
                <a:spcPts val="0"/>
              </a:spcAft>
              <a:defRPr/>
            </a:pPr>
            <a:r>
              <a:rPr lang="en-US" altLang="en-US" sz="3200" b="1">
                <a:latin typeface="HP001 4 hàng" pitchFamily="34" charset="0"/>
              </a:rPr>
              <a:t>      </a:t>
            </a:r>
            <a:endParaRPr lang="en-US" altLang="en-US" sz="3200">
              <a:latin typeface="Times New Roman" panose="02020603050405020304" pitchFamily="18" charset="0"/>
            </a:endParaRPr>
          </a:p>
        </p:txBody>
      </p:sp>
      <p:sp>
        <p:nvSpPr>
          <p:cNvPr id="17412" name="Rectangle 7"/>
          <p:cNvSpPr>
            <a:spLocks noGrp="1" noChangeArrowheads="1"/>
          </p:cNvSpPr>
          <p:nvPr>
            <p:ph type="subTitle" idx="4294967295"/>
          </p:nvPr>
        </p:nvSpPr>
        <p:spPr>
          <a:xfrm>
            <a:off x="0" y="152400"/>
            <a:ext cx="1295400" cy="457200"/>
          </a:xfrm>
        </p:spPr>
        <p:txBody>
          <a:bodyPr/>
          <a:lstStyle/>
          <a:p>
            <a:pPr marL="0" indent="0" fontAlgn="auto">
              <a:lnSpc>
                <a:spcPct val="80000"/>
              </a:lnSpc>
              <a:spcAft>
                <a:spcPts val="0"/>
              </a:spcAft>
              <a:buFontTx/>
              <a:buNone/>
              <a:defRPr/>
            </a:pPr>
            <a:r>
              <a:rPr lang="en-US" altLang="en-US" sz="2800">
                <a:latin typeface="HP001 4 hàng" pitchFamily="34" charset="0"/>
              </a:rPr>
              <a:t>        </a:t>
            </a:r>
          </a:p>
        </p:txBody>
      </p:sp>
      <p:sp>
        <p:nvSpPr>
          <p:cNvPr id="46084" name="Text Box 9"/>
          <p:cNvSpPr txBox="1">
            <a:spLocks noChangeArrowheads="1"/>
          </p:cNvSpPr>
          <p:nvPr/>
        </p:nvSpPr>
        <p:spPr bwMode="auto">
          <a:xfrm>
            <a:off x="609600" y="56388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spcBef>
                <a:spcPct val="50000"/>
              </a:spcBef>
            </a:pPr>
            <a:endParaRPr lang="en-US" altLang="en-US" sz="2400">
              <a:latin typeface="HP001 4 hàng" pitchFamily="34" charset="0"/>
            </a:endParaRPr>
          </a:p>
        </p:txBody>
      </p:sp>
      <p:sp>
        <p:nvSpPr>
          <p:cNvPr id="46085" name="Text Box 10"/>
          <p:cNvSpPr txBox="1">
            <a:spLocks noChangeArrowheads="1"/>
          </p:cNvSpPr>
          <p:nvPr/>
        </p:nvSpPr>
        <p:spPr bwMode="auto">
          <a:xfrm>
            <a:off x="5775325" y="4916488"/>
            <a:ext cx="1311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endParaRPr lang="en-US" altLang="en-US" sz="2400">
              <a:latin typeface="HP001 4 hàng" pitchFamily="34" charset="0"/>
            </a:endParaRPr>
          </a:p>
        </p:txBody>
      </p:sp>
      <p:sp>
        <p:nvSpPr>
          <p:cNvPr id="46086" name="Text Box 11"/>
          <p:cNvSpPr txBox="1">
            <a:spLocks noChangeArrowheads="1"/>
          </p:cNvSpPr>
          <p:nvPr/>
        </p:nvSpPr>
        <p:spPr bwMode="auto">
          <a:xfrm>
            <a:off x="1905000" y="5929313"/>
            <a:ext cx="548640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a:spcBef>
                <a:spcPct val="50000"/>
              </a:spcBef>
            </a:pPr>
            <a:r>
              <a:rPr lang="en-US" altLang="en-US" sz="2400" b="1">
                <a:solidFill>
                  <a:srgbClr val="0000CC"/>
                </a:solidFill>
                <a:latin typeface="Times New Roman" pitchFamily="18" charset="0"/>
              </a:rPr>
              <a:t>    </a:t>
            </a:r>
          </a:p>
          <a:p>
            <a:pPr eaLnBrk="1" hangingPunct="1">
              <a:spcBef>
                <a:spcPct val="50000"/>
              </a:spcBef>
            </a:pPr>
            <a:endParaRPr lang="en-US" altLang="en-US" sz="2400" b="1">
              <a:latin typeface="HP001 4 hàng" pitchFamily="34" charset="0"/>
            </a:endParaRPr>
          </a:p>
        </p:txBody>
      </p:sp>
      <p:sp>
        <p:nvSpPr>
          <p:cNvPr id="46087" name="Text Box 12"/>
          <p:cNvSpPr txBox="1">
            <a:spLocks noChangeArrowheads="1"/>
          </p:cNvSpPr>
          <p:nvPr/>
        </p:nvSpPr>
        <p:spPr bwMode="auto">
          <a:xfrm>
            <a:off x="762000" y="1897063"/>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spcBef>
                <a:spcPct val="50000"/>
              </a:spcBef>
            </a:pPr>
            <a:endParaRPr lang="en-US" altLang="en-US" sz="2400">
              <a:latin typeface="HP001 4 hàng" pitchFamily="34" charset="0"/>
            </a:endParaRPr>
          </a:p>
        </p:txBody>
      </p:sp>
      <p:sp>
        <p:nvSpPr>
          <p:cNvPr id="46088" name="Text Box 30"/>
          <p:cNvSpPr txBox="1">
            <a:spLocks noChangeArrowheads="1"/>
          </p:cNvSpPr>
          <p:nvPr/>
        </p:nvSpPr>
        <p:spPr bwMode="auto">
          <a:xfrm>
            <a:off x="1889125" y="13350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endParaRPr lang="en-US" altLang="en-US" sz="2400">
              <a:latin typeface="HP001 4 hàng" pitchFamily="34" charset="0"/>
            </a:endParaRPr>
          </a:p>
        </p:txBody>
      </p:sp>
      <p:sp>
        <p:nvSpPr>
          <p:cNvPr id="46089" name="Text Box 33"/>
          <p:cNvSpPr txBox="1">
            <a:spLocks noChangeArrowheads="1"/>
          </p:cNvSpPr>
          <p:nvPr/>
        </p:nvSpPr>
        <p:spPr bwMode="auto">
          <a:xfrm>
            <a:off x="533400" y="1676400"/>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endParaRPr lang="en-US" altLang="en-US">
              <a:latin typeface="HP001 4 hàng" pitchFamily="34" charset="0"/>
            </a:endParaRPr>
          </a:p>
        </p:txBody>
      </p:sp>
      <p:sp>
        <p:nvSpPr>
          <p:cNvPr id="190498" name="Text Box 34"/>
          <p:cNvSpPr txBox="1">
            <a:spLocks noChangeArrowheads="1"/>
          </p:cNvSpPr>
          <p:nvPr/>
        </p:nvSpPr>
        <p:spPr bwMode="auto">
          <a:xfrm>
            <a:off x="230188" y="752475"/>
            <a:ext cx="899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spcBef>
                <a:spcPct val="50000"/>
              </a:spcBef>
            </a:pPr>
            <a:r>
              <a:rPr lang="vi-VN" altLang="en-US" sz="2800">
                <a:latin typeface="Times New Roman" pitchFamily="18" charset="0"/>
                <a:cs typeface="Times New Roman" pitchFamily="18" charset="0"/>
              </a:rPr>
              <a:t>-</a:t>
            </a:r>
            <a:r>
              <a:rPr lang="en-US" altLang="en-US" sz="2800">
                <a:latin typeface="Times New Roman" pitchFamily="18" charset="0"/>
                <a:cs typeface="Times New Roman" pitchFamily="18" charset="0"/>
              </a:rPr>
              <a:t> Địa hình Châu Mĩ thay đổi từ Tây sang Đông. </a:t>
            </a:r>
          </a:p>
        </p:txBody>
      </p:sp>
      <p:sp>
        <p:nvSpPr>
          <p:cNvPr id="46091" name="Text Box 37"/>
          <p:cNvSpPr txBox="1">
            <a:spLocks noChangeArrowheads="1"/>
          </p:cNvSpPr>
          <p:nvPr/>
        </p:nvSpPr>
        <p:spPr bwMode="auto">
          <a:xfrm>
            <a:off x="5181600" y="2514600"/>
            <a:ext cx="243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spcBef>
                <a:spcPct val="50000"/>
              </a:spcBef>
            </a:pPr>
            <a:endParaRPr lang="en-US" altLang="en-US">
              <a:latin typeface="HP001 4 hàng" pitchFamily="34" charset="0"/>
            </a:endParaRPr>
          </a:p>
        </p:txBody>
      </p:sp>
      <p:sp>
        <p:nvSpPr>
          <p:cNvPr id="46092" name="Text Box 40"/>
          <p:cNvSpPr txBox="1">
            <a:spLocks noChangeArrowheads="1"/>
          </p:cNvSpPr>
          <p:nvPr/>
        </p:nvSpPr>
        <p:spPr bwMode="auto">
          <a:xfrm>
            <a:off x="2422525" y="16113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endParaRPr lang="en-US" altLang="en-US">
              <a:latin typeface="HP001 4 hàng" pitchFamily="34" charset="0"/>
            </a:endParaRPr>
          </a:p>
        </p:txBody>
      </p:sp>
      <p:sp>
        <p:nvSpPr>
          <p:cNvPr id="46093" name="Text Box 45"/>
          <p:cNvSpPr txBox="1">
            <a:spLocks noChangeArrowheads="1"/>
          </p:cNvSpPr>
          <p:nvPr/>
        </p:nvSpPr>
        <p:spPr bwMode="auto">
          <a:xfrm>
            <a:off x="441325" y="29067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endParaRPr lang="en-US" altLang="en-US">
              <a:latin typeface="HP001 4 hàng" pitchFamily="34" charset="0"/>
            </a:endParaRPr>
          </a:p>
        </p:txBody>
      </p:sp>
      <p:sp>
        <p:nvSpPr>
          <p:cNvPr id="46094" name="Text Box 46"/>
          <p:cNvSpPr txBox="1">
            <a:spLocks noChangeArrowheads="1"/>
          </p:cNvSpPr>
          <p:nvPr/>
        </p:nvSpPr>
        <p:spPr bwMode="auto">
          <a:xfrm>
            <a:off x="685800" y="31242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endParaRPr lang="en-US" altLang="en-US">
              <a:latin typeface="HP001 4 hàng" pitchFamily="34" charset="0"/>
            </a:endParaRPr>
          </a:p>
        </p:txBody>
      </p:sp>
      <p:sp>
        <p:nvSpPr>
          <p:cNvPr id="190514" name="Text Box 50"/>
          <p:cNvSpPr txBox="1">
            <a:spLocks noChangeArrowheads="1"/>
          </p:cNvSpPr>
          <p:nvPr/>
        </p:nvSpPr>
        <p:spPr bwMode="auto">
          <a:xfrm>
            <a:off x="287338" y="1290638"/>
            <a:ext cx="8923337"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r>
              <a:rPr lang="vi-VN" altLang="en-US" sz="2800">
                <a:latin typeface="Times New Roman" pitchFamily="18" charset="0"/>
                <a:cs typeface="Times New Roman" pitchFamily="18" charset="0"/>
              </a:rPr>
              <a:t>- </a:t>
            </a:r>
            <a:r>
              <a:rPr lang="en-US" altLang="en-US" sz="2800">
                <a:latin typeface="Times New Roman" pitchFamily="18" charset="0"/>
                <a:cs typeface="Times New Roman" pitchFamily="18" charset="0"/>
              </a:rPr>
              <a:t>Dọc bờ biển phía Tây là  hai hệ</a:t>
            </a:r>
            <a:r>
              <a:rPr lang="vi-VN" altLang="en-US" sz="2800">
                <a:latin typeface="Times New Roman" pitchFamily="18" charset="0"/>
                <a:cs typeface="Times New Roman" pitchFamily="18" charset="0"/>
              </a:rPr>
              <a:t> </a:t>
            </a:r>
            <a:r>
              <a:rPr lang="en-US" altLang="en-US" sz="2800">
                <a:latin typeface="Times New Roman" pitchFamily="18" charset="0"/>
                <a:cs typeface="Times New Roman" pitchFamily="18" charset="0"/>
              </a:rPr>
              <a:t>thống núi cao và đồ sộ Cooc-đi-e và An-đet, phía Đông là các núi thấp và cao nguyên: A-pa-lat và Bra-xin.</a:t>
            </a:r>
          </a:p>
        </p:txBody>
      </p:sp>
      <p:sp>
        <p:nvSpPr>
          <p:cNvPr id="46096" name="Text Box 52"/>
          <p:cNvSpPr txBox="1">
            <a:spLocks noChangeArrowheads="1"/>
          </p:cNvSpPr>
          <p:nvPr/>
        </p:nvSpPr>
        <p:spPr bwMode="auto">
          <a:xfrm>
            <a:off x="517525" y="38211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endParaRPr lang="en-US" altLang="en-US">
              <a:latin typeface="HP001 4 hàng" pitchFamily="34" charset="0"/>
            </a:endParaRPr>
          </a:p>
        </p:txBody>
      </p:sp>
      <p:sp>
        <p:nvSpPr>
          <p:cNvPr id="190523" name="Text Box 59"/>
          <p:cNvSpPr txBox="1">
            <a:spLocks noChangeArrowheads="1"/>
          </p:cNvSpPr>
          <p:nvPr/>
        </p:nvSpPr>
        <p:spPr bwMode="auto">
          <a:xfrm>
            <a:off x="236538" y="2798763"/>
            <a:ext cx="8915400"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HP001 4 hàng" pitchFamily="34" charset="0"/>
              </a:defRPr>
            </a:lvl1pPr>
            <a:lvl2pPr marL="742950" indent="-285750">
              <a:defRPr sz="2000">
                <a:solidFill>
                  <a:schemeClr val="tx1"/>
                </a:solidFill>
                <a:latin typeface="HP001 4 hàng" pitchFamily="34" charset="0"/>
              </a:defRPr>
            </a:lvl2pPr>
            <a:lvl3pPr marL="1143000" indent="-228600">
              <a:defRPr sz="2000">
                <a:solidFill>
                  <a:schemeClr val="tx1"/>
                </a:solidFill>
                <a:latin typeface="HP001 4 hàng" pitchFamily="34" charset="0"/>
              </a:defRPr>
            </a:lvl3pPr>
            <a:lvl4pPr marL="1600200" indent="-228600">
              <a:defRPr sz="2000">
                <a:solidFill>
                  <a:schemeClr val="tx1"/>
                </a:solidFill>
                <a:latin typeface="HP001 4 hàng" pitchFamily="34" charset="0"/>
              </a:defRPr>
            </a:lvl4pPr>
            <a:lvl5pPr marL="2057400" indent="-228600">
              <a:defRPr sz="2000">
                <a:solidFill>
                  <a:schemeClr val="tx1"/>
                </a:solidFill>
                <a:latin typeface="HP001 4 hàng" pitchFamily="34" charset="0"/>
              </a:defRPr>
            </a:lvl5pPr>
            <a:lvl6pPr marL="2514600" indent="-228600" eaLnBrk="0" fontAlgn="base" hangingPunct="0">
              <a:spcBef>
                <a:spcPct val="0"/>
              </a:spcBef>
              <a:spcAft>
                <a:spcPct val="0"/>
              </a:spcAft>
              <a:defRPr sz="2000">
                <a:solidFill>
                  <a:schemeClr val="tx1"/>
                </a:solidFill>
                <a:latin typeface="HP001 4 hàng" pitchFamily="34" charset="0"/>
              </a:defRPr>
            </a:lvl6pPr>
            <a:lvl7pPr marL="2971800" indent="-228600" eaLnBrk="0" fontAlgn="base" hangingPunct="0">
              <a:spcBef>
                <a:spcPct val="0"/>
              </a:spcBef>
              <a:spcAft>
                <a:spcPct val="0"/>
              </a:spcAft>
              <a:defRPr sz="2000">
                <a:solidFill>
                  <a:schemeClr val="tx1"/>
                </a:solidFill>
                <a:latin typeface="HP001 4 hàng" pitchFamily="34" charset="0"/>
              </a:defRPr>
            </a:lvl7pPr>
            <a:lvl8pPr marL="3429000" indent="-228600" eaLnBrk="0" fontAlgn="base" hangingPunct="0">
              <a:spcBef>
                <a:spcPct val="0"/>
              </a:spcBef>
              <a:spcAft>
                <a:spcPct val="0"/>
              </a:spcAft>
              <a:defRPr sz="2000">
                <a:solidFill>
                  <a:schemeClr val="tx1"/>
                </a:solidFill>
                <a:latin typeface="HP001 4 hàng" pitchFamily="34" charset="0"/>
              </a:defRPr>
            </a:lvl8pPr>
            <a:lvl9pPr marL="3886200" indent="-228600" eaLnBrk="0" fontAlgn="base" hangingPunct="0">
              <a:spcBef>
                <a:spcPct val="0"/>
              </a:spcBef>
              <a:spcAft>
                <a:spcPct val="0"/>
              </a:spcAft>
              <a:defRPr sz="2000">
                <a:solidFill>
                  <a:schemeClr val="tx1"/>
                </a:solidFill>
                <a:latin typeface="HP001 4 hàng" pitchFamily="34" charset="0"/>
              </a:defRPr>
            </a:lvl9pPr>
          </a:lstStyle>
          <a:p>
            <a:pPr eaLnBrk="1" hangingPunct="1">
              <a:spcBef>
                <a:spcPct val="50000"/>
              </a:spcBef>
              <a:defRPr/>
            </a:pPr>
            <a:r>
              <a:rPr lang="vi-VN" altLang="en-US" sz="2800" dirty="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Ở </a:t>
            </a:r>
            <a:r>
              <a:rPr lang="en-US" altLang="en-US" sz="2800" dirty="0" err="1">
                <a:latin typeface="Times New Roman" panose="02020603050405020304" pitchFamily="18" charset="0"/>
                <a:cs typeface="Times New Roman" panose="02020603050405020304" pitchFamily="18" charset="0"/>
              </a:rPr>
              <a:t>giữa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đồng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lớn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Đồng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trung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tâm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Hoa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đồng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bằng</a:t>
            </a:r>
            <a:r>
              <a:rPr lang="en-US" altLang="en-US" sz="2800" dirty="0">
                <a:latin typeface="Times New Roman" panose="02020603050405020304" pitchFamily="18" charset="0"/>
                <a:cs typeface="Times New Roman" panose="02020603050405020304" pitchFamily="18" charset="0"/>
              </a:rPr>
              <a:t> A-ma-</a:t>
            </a:r>
            <a:r>
              <a:rPr lang="en-US" altLang="en-US" sz="2800" dirty="0" err="1">
                <a:latin typeface="Times New Roman" panose="02020603050405020304" pitchFamily="18" charset="0"/>
                <a:cs typeface="Times New Roman" panose="02020603050405020304" pitchFamily="18" charset="0"/>
              </a:rPr>
              <a:t>dôn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Đồng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bằng</a:t>
            </a:r>
            <a:r>
              <a:rPr lang="en-US" altLang="en-US" sz="2800" dirty="0">
                <a:latin typeface="Times New Roman" panose="02020603050405020304" pitchFamily="18" charset="0"/>
                <a:cs typeface="Times New Roman" panose="02020603050405020304" pitchFamily="18" charset="0"/>
              </a:rPr>
              <a:t> A-ma-</a:t>
            </a:r>
            <a:r>
              <a:rPr lang="en-US" altLang="en-US" sz="2800" dirty="0" err="1">
                <a:latin typeface="Times New Roman" panose="02020603050405020304" pitchFamily="18" charset="0"/>
                <a:cs typeface="Times New Roman" panose="02020603050405020304" pitchFamily="18" charset="0"/>
              </a:rPr>
              <a:t>dôn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đồng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bằng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lớn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nhất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thế</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giới</a:t>
            </a:r>
            <a:r>
              <a:rPr lang="en-US" altLang="en-US" sz="2800" dirty="0">
                <a:latin typeface="Times New Roman" panose="02020603050405020304" pitchFamily="18" charset="0"/>
                <a:cs typeface="Times New Roman" panose="02020603050405020304" pitchFamily="18" charset="0"/>
              </a:rPr>
              <a:t>.</a:t>
            </a:r>
            <a:endParaRPr lang="vi-VN" altLang="en-US" sz="2800" dirty="0">
              <a:latin typeface="Times New Roman" panose="02020603050405020304" pitchFamily="18" charset="0"/>
              <a:cs typeface="Times New Roman" panose="02020603050405020304" pitchFamily="18" charset="0"/>
            </a:endParaRPr>
          </a:p>
          <a:p>
            <a:pPr marL="457200" indent="-457200" eaLnBrk="1" hangingPunct="1">
              <a:spcBef>
                <a:spcPct val="50000"/>
              </a:spcBef>
              <a:buFontTx/>
              <a:buChar char="-"/>
              <a:defRPr/>
            </a:pPr>
            <a:r>
              <a:rPr lang="vi-VN" altLang="en-US" sz="2800" dirty="0">
                <a:latin typeface="Times New Roman" panose="02020603050405020304" pitchFamily="18" charset="0"/>
                <a:cs typeface="Times New Roman" panose="02020603050405020304" pitchFamily="18" charset="0"/>
              </a:rPr>
              <a:t>Phía Đông là các núi thấp và cao nguyên: A-pa-lat và </a:t>
            </a:r>
          </a:p>
          <a:p>
            <a:pPr eaLnBrk="1" hangingPunct="1">
              <a:spcBef>
                <a:spcPct val="50000"/>
              </a:spcBef>
              <a:defRPr/>
            </a:pPr>
            <a:r>
              <a:rPr lang="vi-VN" altLang="en-US" sz="2800" dirty="0">
                <a:latin typeface="Times New Roman" panose="02020603050405020304" pitchFamily="18" charset="0"/>
                <a:cs typeface="Times New Roman" panose="02020603050405020304" pitchFamily="18" charset="0"/>
              </a:rPr>
              <a:t>Bra-xin.</a:t>
            </a:r>
          </a:p>
          <a:p>
            <a:pPr eaLnBrk="1" hangingPunct="1">
              <a:spcBef>
                <a:spcPct val="50000"/>
              </a:spcBef>
              <a:defRPr/>
            </a:pPr>
            <a:r>
              <a:rPr lang="vi-VN" altLang="en-US" sz="2800" dirty="0">
                <a:latin typeface="Times New Roman" panose="02020603050405020304" pitchFamily="18" charset="0"/>
                <a:cs typeface="Times New Roman" panose="02020603050405020304" pitchFamily="18" charset="0"/>
              </a:rPr>
              <a:t>- Sông A-ma-dôn và sông Mi-xi-xi-pi là hai con sông lớn ở châu Mĩ.</a:t>
            </a:r>
          </a:p>
          <a:p>
            <a:pPr marL="457200" indent="-457200" eaLnBrk="1" hangingPunct="1">
              <a:spcBef>
                <a:spcPct val="50000"/>
              </a:spcBef>
              <a:buFontTx/>
              <a:buChar char="-"/>
              <a:defRPr/>
            </a:pPr>
            <a:endParaRPr lang="en-US" altLang="en-US" sz="2800" dirty="0">
              <a:latin typeface="Times New Roman" panose="02020603050405020304" pitchFamily="18" charset="0"/>
              <a:cs typeface="Times New Roman" panose="02020603050405020304" pitchFamily="18" charset="0"/>
            </a:endParaRPr>
          </a:p>
        </p:txBody>
      </p:sp>
      <p:sp>
        <p:nvSpPr>
          <p:cNvPr id="46098" name="Text Box 61"/>
          <p:cNvSpPr txBox="1">
            <a:spLocks noChangeArrowheads="1"/>
          </p:cNvSpPr>
          <p:nvPr/>
        </p:nvSpPr>
        <p:spPr bwMode="auto">
          <a:xfrm>
            <a:off x="533400" y="1295400"/>
            <a:ext cx="800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r>
              <a:rPr lang="en-US" altLang="en-US" sz="2400">
                <a:latin typeface="Times New Roman" pitchFamily="18" charset="0"/>
              </a:rPr>
              <a:t> </a:t>
            </a:r>
            <a:endParaRPr lang="en-US" altLang="en-US" sz="2400" b="1" u="sng">
              <a:solidFill>
                <a:srgbClr val="0000FF"/>
              </a:solidFill>
              <a:latin typeface="Times New Roman" pitchFamily="18" charset="0"/>
            </a:endParaRPr>
          </a:p>
        </p:txBody>
      </p:sp>
      <p:sp>
        <p:nvSpPr>
          <p:cNvPr id="190526" name="Text Box 62"/>
          <p:cNvSpPr txBox="1">
            <a:spLocks noChangeArrowheads="1"/>
          </p:cNvSpPr>
          <p:nvPr/>
        </p:nvSpPr>
        <p:spPr bwMode="auto">
          <a:xfrm>
            <a:off x="-11113" y="-19050"/>
            <a:ext cx="3733801"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spcBef>
                <a:spcPct val="50000"/>
              </a:spcBef>
            </a:pPr>
            <a:r>
              <a:rPr lang="en-US" altLang="en-US" sz="3000">
                <a:latin typeface="Times New Roman" pitchFamily="18" charset="0"/>
              </a:rPr>
              <a:t>  </a:t>
            </a:r>
            <a:r>
              <a:rPr lang="vi-VN" altLang="en-US" sz="2800">
                <a:latin typeface="Times New Roman" pitchFamily="18" charset="0"/>
              </a:rPr>
              <a:t>b</a:t>
            </a:r>
            <a:r>
              <a:rPr lang="en-US" altLang="en-US" sz="2800">
                <a:latin typeface="Times New Roman" pitchFamily="18" charset="0"/>
              </a:rPr>
              <a:t>. Địa hình:</a:t>
            </a:r>
          </a:p>
          <a:p>
            <a:pPr eaLnBrk="1" hangingPunct="1">
              <a:spcBef>
                <a:spcPct val="50000"/>
              </a:spcBef>
            </a:pPr>
            <a:endParaRPr lang="en-US" altLang="en-US" sz="2600" b="1" u="sng">
              <a:solidFill>
                <a:srgbClr val="0000FF"/>
              </a:solidFill>
              <a:latin typeface="Times New Roman" pitchFamily="18" charset="0"/>
            </a:endParaRPr>
          </a:p>
        </p:txBody>
      </p:sp>
      <p:sp>
        <p:nvSpPr>
          <p:cNvPr id="46100" name="Text Box 64"/>
          <p:cNvSpPr txBox="1">
            <a:spLocks noChangeArrowheads="1"/>
          </p:cNvSpPr>
          <p:nvPr/>
        </p:nvSpPr>
        <p:spPr bwMode="auto">
          <a:xfrm>
            <a:off x="6629400" y="2438400"/>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algn="ctr" eaLnBrk="1" hangingPunct="1">
              <a:spcBef>
                <a:spcPct val="50000"/>
              </a:spcBef>
            </a:pPr>
            <a:endParaRPr lang="en-US" altLang="en-US">
              <a:latin typeface="HP001 4 hàng" pitchFamily="34" charset="0"/>
            </a:endParaRPr>
          </a:p>
        </p:txBody>
      </p:sp>
      <p:sp>
        <p:nvSpPr>
          <p:cNvPr id="46101" name="Text Box 69"/>
          <p:cNvSpPr txBox="1">
            <a:spLocks noChangeArrowheads="1"/>
          </p:cNvSpPr>
          <p:nvPr/>
        </p:nvSpPr>
        <p:spPr bwMode="auto">
          <a:xfrm>
            <a:off x="2798763" y="1905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algn="ctr" eaLnBrk="1" hangingPunct="1">
              <a:spcBef>
                <a:spcPct val="50000"/>
              </a:spcBef>
            </a:pPr>
            <a:r>
              <a:rPr lang="en-US" altLang="en-US" sz="2400" b="1">
                <a:solidFill>
                  <a:srgbClr val="CC3300"/>
                </a:solidFill>
                <a:latin typeface="Times New Roman" pitchFamily="18" charset="0"/>
              </a:rPr>
              <a:t> </a:t>
            </a:r>
            <a:endParaRPr lang="en-US" altLang="en-US" sz="2400" b="1" u="sng">
              <a:solidFill>
                <a:srgbClr val="CC3300"/>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0526"/>
                                        </p:tgtEl>
                                        <p:attrNameLst>
                                          <p:attrName>style.visibility</p:attrName>
                                        </p:attrNameLst>
                                      </p:cBhvr>
                                      <p:to>
                                        <p:strVal val="visible"/>
                                      </p:to>
                                    </p:set>
                                    <p:animEffect transition="in" filter="diamond(in)">
                                      <p:cBhvr>
                                        <p:cTn id="7" dur="2000"/>
                                        <p:tgtEl>
                                          <p:spTgt spid="1905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90498"/>
                                        </p:tgtEl>
                                        <p:attrNameLst>
                                          <p:attrName>style.visibility</p:attrName>
                                        </p:attrNameLst>
                                      </p:cBhvr>
                                      <p:to>
                                        <p:strVal val="visible"/>
                                      </p:to>
                                    </p:set>
                                    <p:anim calcmode="lin" valueType="num">
                                      <p:cBhvr>
                                        <p:cTn id="12" dur="1000" fill="hold"/>
                                        <p:tgtEl>
                                          <p:spTgt spid="190498"/>
                                        </p:tgtEl>
                                        <p:attrNameLst>
                                          <p:attrName>ppt_x</p:attrName>
                                        </p:attrNameLst>
                                      </p:cBhvr>
                                      <p:tavLst>
                                        <p:tav tm="0">
                                          <p:val>
                                            <p:strVal val="#ppt_x-.2"/>
                                          </p:val>
                                        </p:tav>
                                        <p:tav tm="100000">
                                          <p:val>
                                            <p:strVal val="#ppt_x"/>
                                          </p:val>
                                        </p:tav>
                                      </p:tavLst>
                                    </p:anim>
                                    <p:anim calcmode="lin" valueType="num">
                                      <p:cBhvr>
                                        <p:cTn id="13" dur="1000" fill="hold"/>
                                        <p:tgtEl>
                                          <p:spTgt spid="19049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9049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90514"/>
                                        </p:tgtEl>
                                        <p:attrNameLst>
                                          <p:attrName>style.visibility</p:attrName>
                                        </p:attrNameLst>
                                      </p:cBhvr>
                                      <p:to>
                                        <p:strVal val="visible"/>
                                      </p:to>
                                    </p:set>
                                    <p:anim calcmode="lin" valueType="num">
                                      <p:cBhvr>
                                        <p:cTn id="19" dur="1000" fill="hold"/>
                                        <p:tgtEl>
                                          <p:spTgt spid="190514"/>
                                        </p:tgtEl>
                                        <p:attrNameLst>
                                          <p:attrName>ppt_x</p:attrName>
                                        </p:attrNameLst>
                                      </p:cBhvr>
                                      <p:tavLst>
                                        <p:tav tm="0">
                                          <p:val>
                                            <p:strVal val="#ppt_x-.2"/>
                                          </p:val>
                                        </p:tav>
                                        <p:tav tm="100000">
                                          <p:val>
                                            <p:strVal val="#ppt_x"/>
                                          </p:val>
                                        </p:tav>
                                      </p:tavLst>
                                    </p:anim>
                                    <p:anim calcmode="lin" valueType="num">
                                      <p:cBhvr>
                                        <p:cTn id="20" dur="1000" fill="hold"/>
                                        <p:tgtEl>
                                          <p:spTgt spid="19051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905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90523"/>
                                        </p:tgtEl>
                                        <p:attrNameLst>
                                          <p:attrName>style.visibility</p:attrName>
                                        </p:attrNameLst>
                                      </p:cBhvr>
                                      <p:to>
                                        <p:strVal val="visible"/>
                                      </p:to>
                                    </p:set>
                                    <p:anim calcmode="lin" valueType="num">
                                      <p:cBhvr>
                                        <p:cTn id="26" dur="1000" fill="hold"/>
                                        <p:tgtEl>
                                          <p:spTgt spid="190523"/>
                                        </p:tgtEl>
                                        <p:attrNameLst>
                                          <p:attrName>ppt_x</p:attrName>
                                        </p:attrNameLst>
                                      </p:cBhvr>
                                      <p:tavLst>
                                        <p:tav tm="0">
                                          <p:val>
                                            <p:strVal val="#ppt_x-.2"/>
                                          </p:val>
                                        </p:tav>
                                        <p:tav tm="100000">
                                          <p:val>
                                            <p:strVal val="#ppt_x"/>
                                          </p:val>
                                        </p:tav>
                                      </p:tavLst>
                                    </p:anim>
                                    <p:anim calcmode="lin" valueType="num">
                                      <p:cBhvr>
                                        <p:cTn id="27" dur="1000" fill="hold"/>
                                        <p:tgtEl>
                                          <p:spTgt spid="190523"/>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90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98" grpId="0"/>
      <p:bldP spid="190514" grpId="0"/>
      <p:bldP spid="190523" grpId="0"/>
      <p:bldP spid="1905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0" y="-19050"/>
            <a:ext cx="9144000" cy="6877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spcBef>
                <a:spcPct val="50000"/>
              </a:spcBef>
            </a:pPr>
            <a:endParaRPr lang="en-US" altLang="en-US" sz="1800">
              <a:latin typeface="Arial" charset="0"/>
            </a:endParaRPr>
          </a:p>
          <a:p>
            <a:pPr eaLnBrk="1" hangingPunct="1">
              <a:spcBef>
                <a:spcPct val="50000"/>
              </a:spcBef>
            </a:pPr>
            <a:endParaRPr lang="en-US" altLang="en-US" sz="1800">
              <a:latin typeface="Arial" charset="0"/>
            </a:endParaRPr>
          </a:p>
          <a:p>
            <a:pPr eaLnBrk="1" hangingPunct="1">
              <a:spcBef>
                <a:spcPct val="50000"/>
              </a:spcBef>
            </a:pPr>
            <a:endParaRPr lang="en-US" altLang="en-US" sz="1800">
              <a:latin typeface="Arial" charset="0"/>
            </a:endParaRPr>
          </a:p>
          <a:p>
            <a:pPr eaLnBrk="1" hangingPunct="1">
              <a:spcBef>
                <a:spcPct val="50000"/>
              </a:spcBef>
            </a:pPr>
            <a:endParaRPr lang="en-US" altLang="en-US" sz="1800">
              <a:latin typeface="Arial" charset="0"/>
            </a:endParaRPr>
          </a:p>
          <a:p>
            <a:pPr eaLnBrk="1" hangingPunct="1">
              <a:spcBef>
                <a:spcPct val="50000"/>
              </a:spcBef>
            </a:pPr>
            <a:endParaRPr lang="en-US" altLang="en-US" sz="1800">
              <a:latin typeface="Arial" charset="0"/>
            </a:endParaRPr>
          </a:p>
          <a:p>
            <a:pPr eaLnBrk="1" hangingPunct="1">
              <a:spcBef>
                <a:spcPct val="50000"/>
              </a:spcBef>
            </a:pPr>
            <a:endParaRPr lang="en-US" altLang="en-US" sz="1800">
              <a:latin typeface="Arial" charset="0"/>
            </a:endParaRPr>
          </a:p>
          <a:p>
            <a:pPr eaLnBrk="1" hangingPunct="1">
              <a:spcBef>
                <a:spcPct val="50000"/>
              </a:spcBef>
            </a:pPr>
            <a:endParaRPr lang="en-US" altLang="en-US" sz="1800">
              <a:latin typeface="Arial" charset="0"/>
            </a:endParaRPr>
          </a:p>
          <a:p>
            <a:pPr eaLnBrk="1" hangingPunct="1">
              <a:spcBef>
                <a:spcPct val="50000"/>
              </a:spcBef>
            </a:pPr>
            <a:endParaRPr lang="en-US" altLang="en-US" sz="1800">
              <a:latin typeface="Arial" charset="0"/>
            </a:endParaRPr>
          </a:p>
          <a:p>
            <a:pPr eaLnBrk="1" hangingPunct="1">
              <a:spcBef>
                <a:spcPct val="50000"/>
              </a:spcBef>
            </a:pPr>
            <a:endParaRPr lang="en-US" altLang="en-US" sz="1800">
              <a:latin typeface="Arial" charset="0"/>
            </a:endParaRPr>
          </a:p>
          <a:p>
            <a:pPr eaLnBrk="1" hangingPunct="1">
              <a:spcBef>
                <a:spcPct val="50000"/>
              </a:spcBef>
            </a:pPr>
            <a:endParaRPr lang="en-US" altLang="en-US" sz="1800">
              <a:latin typeface="Arial" charset="0"/>
            </a:endParaRPr>
          </a:p>
          <a:p>
            <a:pPr eaLnBrk="1" hangingPunct="1">
              <a:spcBef>
                <a:spcPct val="50000"/>
              </a:spcBef>
            </a:pPr>
            <a:endParaRPr lang="en-US" altLang="en-US" sz="1800">
              <a:latin typeface="Arial" charset="0"/>
            </a:endParaRPr>
          </a:p>
          <a:p>
            <a:pPr eaLnBrk="1" hangingPunct="1">
              <a:spcBef>
                <a:spcPct val="50000"/>
              </a:spcBef>
            </a:pPr>
            <a:endParaRPr lang="en-US" altLang="en-US" sz="1800">
              <a:latin typeface="Arial" charset="0"/>
            </a:endParaRPr>
          </a:p>
          <a:p>
            <a:pPr eaLnBrk="1" hangingPunct="1">
              <a:spcBef>
                <a:spcPct val="50000"/>
              </a:spcBef>
            </a:pPr>
            <a:endParaRPr lang="en-US" altLang="en-US" sz="1800">
              <a:latin typeface="Arial" charset="0"/>
            </a:endParaRPr>
          </a:p>
          <a:p>
            <a:pPr eaLnBrk="1" hangingPunct="1">
              <a:spcBef>
                <a:spcPct val="50000"/>
              </a:spcBef>
            </a:pPr>
            <a:endParaRPr lang="en-US" altLang="en-US" sz="1800">
              <a:latin typeface="Arial" charset="0"/>
            </a:endParaRPr>
          </a:p>
          <a:p>
            <a:pPr eaLnBrk="1" hangingPunct="1">
              <a:spcBef>
                <a:spcPct val="50000"/>
              </a:spcBef>
            </a:pPr>
            <a:endParaRPr lang="en-US" altLang="en-US" sz="1800">
              <a:latin typeface="Arial" charset="0"/>
            </a:endParaRPr>
          </a:p>
          <a:p>
            <a:pPr eaLnBrk="1" hangingPunct="1">
              <a:spcBef>
                <a:spcPct val="50000"/>
              </a:spcBef>
            </a:pPr>
            <a:endParaRPr lang="en-US" altLang="en-US" sz="1800">
              <a:latin typeface="Arial" charset="0"/>
            </a:endParaRPr>
          </a:p>
          <a:p>
            <a:pPr eaLnBrk="1" hangingPunct="1">
              <a:spcBef>
                <a:spcPct val="50000"/>
              </a:spcBef>
            </a:pPr>
            <a:endParaRPr lang="en-US" altLang="en-US" sz="1400">
              <a:latin typeface="Arial" charset="0"/>
            </a:endParaRPr>
          </a:p>
        </p:txBody>
      </p:sp>
      <p:pic>
        <p:nvPicPr>
          <p:cNvPr id="47107" name="Picture 3" descr="05_ChauMy"/>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5363" y="0"/>
            <a:ext cx="43386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
                <a:miter lim="800000"/>
                <a:headEnd/>
                <a:tailEnd/>
              </a14:hiddenLine>
            </a:ext>
          </a:extLst>
        </p:spPr>
      </p:pic>
      <p:sp>
        <p:nvSpPr>
          <p:cNvPr id="197636" name="Freeform 4"/>
          <p:cNvSpPr>
            <a:spLocks/>
          </p:cNvSpPr>
          <p:nvPr/>
        </p:nvSpPr>
        <p:spPr bwMode="auto">
          <a:xfrm>
            <a:off x="4876800" y="2514600"/>
            <a:ext cx="4267200" cy="592138"/>
          </a:xfrm>
          <a:custGeom>
            <a:avLst/>
            <a:gdLst>
              <a:gd name="T0" fmla="*/ 0 w 3072"/>
              <a:gd name="T1" fmla="*/ 0 h 373"/>
              <a:gd name="T2" fmla="*/ 2147483646 w 3072"/>
              <a:gd name="T3" fmla="*/ 2147483646 h 373"/>
              <a:gd name="T4" fmla="*/ 2147483646 w 3072"/>
              <a:gd name="T5" fmla="*/ 2147483646 h 373"/>
              <a:gd name="T6" fmla="*/ 2147483646 w 3072"/>
              <a:gd name="T7" fmla="*/ 2147483646 h 373"/>
              <a:gd name="T8" fmla="*/ 2147483646 w 3072"/>
              <a:gd name="T9" fmla="*/ 2147483646 h 373"/>
              <a:gd name="T10" fmla="*/ 2147483646 w 3072"/>
              <a:gd name="T11" fmla="*/ 2147483646 h 373"/>
              <a:gd name="T12" fmla="*/ 2147483646 w 3072"/>
              <a:gd name="T13" fmla="*/ 2147483646 h 373"/>
              <a:gd name="T14" fmla="*/ 2147483646 w 3072"/>
              <a:gd name="T15" fmla="*/ 2147483646 h 373"/>
              <a:gd name="T16" fmla="*/ 2147483646 w 3072"/>
              <a:gd name="T17" fmla="*/ 0 h 3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72"/>
              <a:gd name="T28" fmla="*/ 0 h 373"/>
              <a:gd name="T29" fmla="*/ 3072 w 3072"/>
              <a:gd name="T30" fmla="*/ 373 h 3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72" h="373">
                <a:moveTo>
                  <a:pt x="0" y="0"/>
                </a:moveTo>
                <a:cubicBezTo>
                  <a:pt x="72" y="34"/>
                  <a:pt x="352" y="168"/>
                  <a:pt x="432" y="204"/>
                </a:cubicBezTo>
                <a:cubicBezTo>
                  <a:pt x="512" y="240"/>
                  <a:pt x="469" y="212"/>
                  <a:pt x="480" y="216"/>
                </a:cubicBezTo>
                <a:cubicBezTo>
                  <a:pt x="491" y="220"/>
                  <a:pt x="492" y="226"/>
                  <a:pt x="498" y="228"/>
                </a:cubicBezTo>
                <a:cubicBezTo>
                  <a:pt x="504" y="230"/>
                  <a:pt x="504" y="225"/>
                  <a:pt x="516" y="228"/>
                </a:cubicBezTo>
                <a:cubicBezTo>
                  <a:pt x="528" y="231"/>
                  <a:pt x="422" y="223"/>
                  <a:pt x="570" y="246"/>
                </a:cubicBezTo>
                <a:cubicBezTo>
                  <a:pt x="718" y="269"/>
                  <a:pt x="1115" y="359"/>
                  <a:pt x="1404" y="366"/>
                </a:cubicBezTo>
                <a:cubicBezTo>
                  <a:pt x="1693" y="373"/>
                  <a:pt x="2026" y="349"/>
                  <a:pt x="2304" y="288"/>
                </a:cubicBezTo>
                <a:cubicBezTo>
                  <a:pt x="2582" y="227"/>
                  <a:pt x="2828" y="112"/>
                  <a:pt x="3072" y="0"/>
                </a:cubicBezTo>
              </a:path>
            </a:pathLst>
          </a:cu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bIns="137160" anchor="ctr"/>
          <a:lstStyle/>
          <a:p>
            <a:endParaRPr lang="en-US"/>
          </a:p>
        </p:txBody>
      </p:sp>
      <p:sp>
        <p:nvSpPr>
          <p:cNvPr id="197637" name="Freeform 5"/>
          <p:cNvSpPr>
            <a:spLocks/>
          </p:cNvSpPr>
          <p:nvPr/>
        </p:nvSpPr>
        <p:spPr bwMode="auto">
          <a:xfrm>
            <a:off x="5819775" y="-28575"/>
            <a:ext cx="2268538" cy="1025525"/>
          </a:xfrm>
          <a:custGeom>
            <a:avLst/>
            <a:gdLst>
              <a:gd name="T0" fmla="*/ 0 w 1548"/>
              <a:gd name="T1" fmla="*/ 0 h 646"/>
              <a:gd name="T2" fmla="*/ 2147483646 w 1548"/>
              <a:gd name="T3" fmla="*/ 2147483646 h 646"/>
              <a:gd name="T4" fmla="*/ 2147483646 w 1548"/>
              <a:gd name="T5" fmla="*/ 2147483646 h 646"/>
              <a:gd name="T6" fmla="*/ 2147483646 w 1548"/>
              <a:gd name="T7" fmla="*/ 2147483646 h 646"/>
              <a:gd name="T8" fmla="*/ 2147483646 w 1548"/>
              <a:gd name="T9" fmla="*/ 2147483646 h 646"/>
              <a:gd name="T10" fmla="*/ 2147483646 w 1548"/>
              <a:gd name="T11" fmla="*/ 2147483646 h 646"/>
              <a:gd name="T12" fmla="*/ 2147483646 w 1548"/>
              <a:gd name="T13" fmla="*/ 2147483646 h 646"/>
              <a:gd name="T14" fmla="*/ 2147483646 w 1548"/>
              <a:gd name="T15" fmla="*/ 2147483646 h 646"/>
              <a:gd name="T16" fmla="*/ 2147483646 w 1548"/>
              <a:gd name="T17" fmla="*/ 2147483646 h 646"/>
              <a:gd name="T18" fmla="*/ 2147483646 w 1548"/>
              <a:gd name="T19" fmla="*/ 2147483646 h 646"/>
              <a:gd name="T20" fmla="*/ 2147483646 w 1548"/>
              <a:gd name="T21" fmla="*/ 2147483646 h 646"/>
              <a:gd name="T22" fmla="*/ 2147483646 w 1548"/>
              <a:gd name="T23" fmla="*/ 2147483646 h 6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48"/>
              <a:gd name="T37" fmla="*/ 0 h 646"/>
              <a:gd name="T38" fmla="*/ 1548 w 1548"/>
              <a:gd name="T39" fmla="*/ 646 h 6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48" h="646">
                <a:moveTo>
                  <a:pt x="0" y="0"/>
                </a:moveTo>
                <a:cubicBezTo>
                  <a:pt x="1" y="27"/>
                  <a:pt x="4" y="122"/>
                  <a:pt x="12" y="162"/>
                </a:cubicBezTo>
                <a:cubicBezTo>
                  <a:pt x="20" y="202"/>
                  <a:pt x="37" y="217"/>
                  <a:pt x="48" y="240"/>
                </a:cubicBezTo>
                <a:cubicBezTo>
                  <a:pt x="59" y="263"/>
                  <a:pt x="41" y="259"/>
                  <a:pt x="78" y="300"/>
                </a:cubicBezTo>
                <a:cubicBezTo>
                  <a:pt x="115" y="341"/>
                  <a:pt x="222" y="445"/>
                  <a:pt x="270" y="486"/>
                </a:cubicBezTo>
                <a:cubicBezTo>
                  <a:pt x="318" y="527"/>
                  <a:pt x="319" y="524"/>
                  <a:pt x="366" y="546"/>
                </a:cubicBezTo>
                <a:cubicBezTo>
                  <a:pt x="413" y="568"/>
                  <a:pt x="483" y="602"/>
                  <a:pt x="552" y="618"/>
                </a:cubicBezTo>
                <a:cubicBezTo>
                  <a:pt x="621" y="634"/>
                  <a:pt x="694" y="646"/>
                  <a:pt x="780" y="642"/>
                </a:cubicBezTo>
                <a:cubicBezTo>
                  <a:pt x="866" y="638"/>
                  <a:pt x="974" y="627"/>
                  <a:pt x="1068" y="594"/>
                </a:cubicBezTo>
                <a:cubicBezTo>
                  <a:pt x="1162" y="561"/>
                  <a:pt x="1272" y="508"/>
                  <a:pt x="1344" y="444"/>
                </a:cubicBezTo>
                <a:cubicBezTo>
                  <a:pt x="1416" y="380"/>
                  <a:pt x="1466" y="281"/>
                  <a:pt x="1500" y="210"/>
                </a:cubicBezTo>
                <a:cubicBezTo>
                  <a:pt x="1534" y="139"/>
                  <a:pt x="1540" y="78"/>
                  <a:pt x="1548" y="18"/>
                </a:cubicBezTo>
              </a:path>
            </a:pathLst>
          </a:custGeom>
          <a:noFill/>
          <a:ln w="57150">
            <a:solidFill>
              <a:srgbClr val="6600CC"/>
            </a:solidFill>
            <a:round/>
            <a:headEnd/>
            <a:tailEnd/>
          </a:ln>
          <a:extLst>
            <a:ext uri="{909E8E84-426E-40DD-AFC4-6F175D3DCCD1}">
              <a14:hiddenFill xmlns:a14="http://schemas.microsoft.com/office/drawing/2010/main">
                <a:solidFill>
                  <a:srgbClr val="FFFFFF"/>
                </a:solidFill>
              </a14:hiddenFill>
            </a:ext>
          </a:extLst>
        </p:spPr>
        <p:txBody>
          <a:bodyPr bIns="137160" anchor="ctr"/>
          <a:lstStyle/>
          <a:p>
            <a:endParaRPr lang="en-US"/>
          </a:p>
        </p:txBody>
      </p:sp>
      <p:sp>
        <p:nvSpPr>
          <p:cNvPr id="197638" name="Oval 6"/>
          <p:cNvSpPr>
            <a:spLocks noChangeArrowheads="1"/>
          </p:cNvSpPr>
          <p:nvPr/>
        </p:nvSpPr>
        <p:spPr bwMode="auto">
          <a:xfrm>
            <a:off x="7161213" y="1552575"/>
            <a:ext cx="1373187" cy="1273175"/>
          </a:xfrm>
          <a:prstGeom prst="ellipse">
            <a:avLst/>
          </a:prstGeom>
          <a:noFill/>
          <a:ln w="57150" algn="ctr">
            <a:solidFill>
              <a:srgbClr val="6600CC"/>
            </a:solidFill>
            <a:round/>
            <a:headEnd/>
            <a:tailEnd/>
          </a:ln>
          <a:extLst>
            <a:ext uri="{909E8E84-426E-40DD-AFC4-6F175D3DCCD1}">
              <a14:hiddenFill xmlns:a14="http://schemas.microsoft.com/office/drawing/2010/main">
                <a:solidFill>
                  <a:srgbClr val="FFFFFF"/>
                </a:solidFill>
              </a14:hiddenFill>
            </a:ext>
          </a:extLst>
        </p:spPr>
        <p:txBody>
          <a:bodyPr bIns="137160">
            <a:spAutoFit/>
          </a:bodyPr>
          <a:lstStyle/>
          <a:p>
            <a:pPr algn="ctr" eaLnBrk="1" hangingPunct="1">
              <a:spcBef>
                <a:spcPct val="20000"/>
              </a:spcBef>
            </a:pPr>
            <a:r>
              <a:rPr lang="en-US" altLang="en-US" sz="2400" b="1">
                <a:solidFill>
                  <a:srgbClr val="FF0066"/>
                </a:solidFill>
                <a:latin typeface="Times New Roman" pitchFamily="18" charset="0"/>
              </a:rPr>
              <a:t>Ôn đới</a:t>
            </a:r>
          </a:p>
        </p:txBody>
      </p:sp>
      <p:sp>
        <p:nvSpPr>
          <p:cNvPr id="197639" name="Line 7"/>
          <p:cNvSpPr>
            <a:spLocks noChangeShapeType="1"/>
          </p:cNvSpPr>
          <p:nvPr/>
        </p:nvSpPr>
        <p:spPr bwMode="auto">
          <a:xfrm flipH="1">
            <a:off x="7737475" y="2819400"/>
            <a:ext cx="34925" cy="228600"/>
          </a:xfrm>
          <a:prstGeom prst="line">
            <a:avLst/>
          </a:prstGeom>
          <a:noFill/>
          <a:ln w="38100">
            <a:solidFill>
              <a:srgbClr val="006600"/>
            </a:solidFill>
            <a:round/>
            <a:headEnd/>
            <a:tailEnd type="triangle" w="med" len="med"/>
          </a:ln>
          <a:extLst>
            <a:ext uri="{909E8E84-426E-40DD-AFC4-6F175D3DCCD1}">
              <a14:hiddenFill xmlns:a14="http://schemas.microsoft.com/office/drawing/2010/main">
                <a:noFill/>
              </a14:hiddenFill>
            </a:ext>
          </a:extLst>
        </p:spPr>
        <p:txBody>
          <a:bodyPr bIns="137160" anchor="ctr"/>
          <a:lstStyle/>
          <a:p>
            <a:endParaRPr lang="en-US"/>
          </a:p>
        </p:txBody>
      </p:sp>
      <p:sp>
        <p:nvSpPr>
          <p:cNvPr id="197640" name="Line 8"/>
          <p:cNvSpPr>
            <a:spLocks noChangeShapeType="1"/>
          </p:cNvSpPr>
          <p:nvPr/>
        </p:nvSpPr>
        <p:spPr bwMode="auto">
          <a:xfrm>
            <a:off x="7737475" y="762000"/>
            <a:ext cx="0" cy="838200"/>
          </a:xfrm>
          <a:prstGeom prst="line">
            <a:avLst/>
          </a:prstGeom>
          <a:noFill/>
          <a:ln w="38100">
            <a:solidFill>
              <a:srgbClr val="006600"/>
            </a:solidFill>
            <a:round/>
            <a:headEnd type="triangle" w="med" len="med"/>
            <a:tailEnd/>
          </a:ln>
          <a:extLst>
            <a:ext uri="{909E8E84-426E-40DD-AFC4-6F175D3DCCD1}">
              <a14:hiddenFill xmlns:a14="http://schemas.microsoft.com/office/drawing/2010/main">
                <a:noFill/>
              </a14:hiddenFill>
            </a:ext>
          </a:extLst>
        </p:spPr>
        <p:txBody>
          <a:bodyPr bIns="137160" anchor="ctr"/>
          <a:lstStyle/>
          <a:p>
            <a:endParaRPr lang="en-US"/>
          </a:p>
        </p:txBody>
      </p:sp>
      <p:sp>
        <p:nvSpPr>
          <p:cNvPr id="197641" name="Oval 9"/>
          <p:cNvSpPr>
            <a:spLocks noChangeArrowheads="1"/>
          </p:cNvSpPr>
          <p:nvPr/>
        </p:nvSpPr>
        <p:spPr bwMode="auto">
          <a:xfrm>
            <a:off x="6018213" y="3703638"/>
            <a:ext cx="1296987" cy="1273175"/>
          </a:xfrm>
          <a:prstGeom prst="ellipse">
            <a:avLst/>
          </a:prstGeom>
          <a:noFill/>
          <a:ln w="57150" algn="ctr">
            <a:solidFill>
              <a:srgbClr val="6600CC"/>
            </a:solidFill>
            <a:round/>
            <a:headEnd/>
            <a:tailEnd/>
          </a:ln>
          <a:extLst>
            <a:ext uri="{909E8E84-426E-40DD-AFC4-6F175D3DCCD1}">
              <a14:hiddenFill xmlns:a14="http://schemas.microsoft.com/office/drawing/2010/main">
                <a:solidFill>
                  <a:srgbClr val="FFFFFF"/>
                </a:solidFill>
              </a14:hiddenFill>
            </a:ext>
          </a:extLst>
        </p:spPr>
        <p:txBody>
          <a:bodyPr bIns="137160">
            <a:spAutoFit/>
          </a:bodyPr>
          <a:lstStyle/>
          <a:p>
            <a:pPr algn="ctr" eaLnBrk="1" hangingPunct="1">
              <a:spcBef>
                <a:spcPct val="20000"/>
              </a:spcBef>
            </a:pPr>
            <a:r>
              <a:rPr lang="en-US" altLang="en-US" sz="2400" b="1">
                <a:solidFill>
                  <a:srgbClr val="FF0066"/>
                </a:solidFill>
                <a:latin typeface="Times New Roman" pitchFamily="18" charset="0"/>
              </a:rPr>
              <a:t>nhiệt đới</a:t>
            </a:r>
          </a:p>
        </p:txBody>
      </p:sp>
      <p:sp>
        <p:nvSpPr>
          <p:cNvPr id="197642" name="Line 10"/>
          <p:cNvSpPr>
            <a:spLocks noChangeShapeType="1"/>
          </p:cNvSpPr>
          <p:nvPr/>
        </p:nvSpPr>
        <p:spPr bwMode="auto">
          <a:xfrm flipH="1">
            <a:off x="6611938" y="4953000"/>
            <a:ext cx="17462" cy="381000"/>
          </a:xfrm>
          <a:prstGeom prst="line">
            <a:avLst/>
          </a:prstGeom>
          <a:noFill/>
          <a:ln w="38100">
            <a:solidFill>
              <a:srgbClr val="006600"/>
            </a:solidFill>
            <a:round/>
            <a:headEnd/>
            <a:tailEnd type="triangle" w="med" len="med"/>
          </a:ln>
          <a:extLst>
            <a:ext uri="{909E8E84-426E-40DD-AFC4-6F175D3DCCD1}">
              <a14:hiddenFill xmlns:a14="http://schemas.microsoft.com/office/drawing/2010/main">
                <a:noFill/>
              </a14:hiddenFill>
            </a:ext>
          </a:extLst>
        </p:spPr>
        <p:txBody>
          <a:bodyPr bIns="137160" anchor="ctr"/>
          <a:lstStyle/>
          <a:p>
            <a:endParaRPr lang="en-US"/>
          </a:p>
        </p:txBody>
      </p:sp>
      <p:sp>
        <p:nvSpPr>
          <p:cNvPr id="197643" name="Line 11"/>
          <p:cNvSpPr>
            <a:spLocks noChangeShapeType="1"/>
          </p:cNvSpPr>
          <p:nvPr/>
        </p:nvSpPr>
        <p:spPr bwMode="auto">
          <a:xfrm>
            <a:off x="6629400" y="3124200"/>
            <a:ext cx="0" cy="609600"/>
          </a:xfrm>
          <a:prstGeom prst="line">
            <a:avLst/>
          </a:prstGeom>
          <a:noFill/>
          <a:ln w="38100">
            <a:solidFill>
              <a:srgbClr val="006600"/>
            </a:solidFill>
            <a:round/>
            <a:headEnd type="triangle" w="med" len="med"/>
            <a:tailEnd/>
          </a:ln>
          <a:extLst>
            <a:ext uri="{909E8E84-426E-40DD-AFC4-6F175D3DCCD1}">
              <a14:hiddenFill xmlns:a14="http://schemas.microsoft.com/office/drawing/2010/main">
                <a:noFill/>
              </a14:hiddenFill>
            </a:ext>
          </a:extLst>
        </p:spPr>
        <p:txBody>
          <a:bodyPr bIns="137160" anchor="ctr"/>
          <a:lstStyle/>
          <a:p>
            <a:endParaRPr lang="en-US"/>
          </a:p>
        </p:txBody>
      </p:sp>
      <p:sp>
        <p:nvSpPr>
          <p:cNvPr id="197644" name="AutoShape 12"/>
          <p:cNvSpPr>
            <a:spLocks noChangeArrowheads="1"/>
          </p:cNvSpPr>
          <p:nvPr/>
        </p:nvSpPr>
        <p:spPr bwMode="auto">
          <a:xfrm>
            <a:off x="6096000" y="-3175"/>
            <a:ext cx="1690688" cy="625475"/>
          </a:xfrm>
          <a:prstGeom prst="roundRect">
            <a:avLst>
              <a:gd name="adj" fmla="val 16667"/>
            </a:avLst>
          </a:prstGeom>
          <a:noFill/>
          <a:ln w="381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bIns="137160">
            <a:spAutoFit/>
          </a:bodyPr>
          <a:lstStyle/>
          <a:p>
            <a:pPr algn="ctr" eaLnBrk="1" hangingPunct="1">
              <a:spcBef>
                <a:spcPct val="20000"/>
              </a:spcBef>
            </a:pPr>
            <a:r>
              <a:rPr lang="en-US" altLang="en-US" sz="2400" b="1">
                <a:solidFill>
                  <a:srgbClr val="FF0066"/>
                </a:solidFill>
                <a:latin typeface="Times New Roman" pitchFamily="18" charset="0"/>
              </a:rPr>
              <a:t>Hàn đới</a:t>
            </a:r>
          </a:p>
        </p:txBody>
      </p:sp>
      <p:sp>
        <p:nvSpPr>
          <p:cNvPr id="197645" name="Freeform 13"/>
          <p:cNvSpPr>
            <a:spLocks/>
          </p:cNvSpPr>
          <p:nvPr/>
        </p:nvSpPr>
        <p:spPr bwMode="auto">
          <a:xfrm>
            <a:off x="4800600" y="5257800"/>
            <a:ext cx="4343400" cy="76200"/>
          </a:xfrm>
          <a:custGeom>
            <a:avLst/>
            <a:gdLst>
              <a:gd name="T0" fmla="*/ 0 w 3072"/>
              <a:gd name="T1" fmla="*/ 0 h 373"/>
              <a:gd name="T2" fmla="*/ 2147483646 w 3072"/>
              <a:gd name="T3" fmla="*/ 2147483646 h 373"/>
              <a:gd name="T4" fmla="*/ 2147483646 w 3072"/>
              <a:gd name="T5" fmla="*/ 2147483646 h 373"/>
              <a:gd name="T6" fmla="*/ 2147483646 w 3072"/>
              <a:gd name="T7" fmla="*/ 2147483646 h 373"/>
              <a:gd name="T8" fmla="*/ 2147483646 w 3072"/>
              <a:gd name="T9" fmla="*/ 2147483646 h 373"/>
              <a:gd name="T10" fmla="*/ 2147483646 w 3072"/>
              <a:gd name="T11" fmla="*/ 2147483646 h 373"/>
              <a:gd name="T12" fmla="*/ 2147483646 w 3072"/>
              <a:gd name="T13" fmla="*/ 2147483646 h 373"/>
              <a:gd name="T14" fmla="*/ 2147483646 w 3072"/>
              <a:gd name="T15" fmla="*/ 2147483646 h 373"/>
              <a:gd name="T16" fmla="*/ 2147483646 w 3072"/>
              <a:gd name="T17" fmla="*/ 0 h 3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72"/>
              <a:gd name="T28" fmla="*/ 0 h 373"/>
              <a:gd name="T29" fmla="*/ 3072 w 3072"/>
              <a:gd name="T30" fmla="*/ 373 h 3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72" h="373">
                <a:moveTo>
                  <a:pt x="0" y="0"/>
                </a:moveTo>
                <a:cubicBezTo>
                  <a:pt x="72" y="34"/>
                  <a:pt x="352" y="168"/>
                  <a:pt x="432" y="204"/>
                </a:cubicBezTo>
                <a:cubicBezTo>
                  <a:pt x="512" y="240"/>
                  <a:pt x="469" y="212"/>
                  <a:pt x="480" y="216"/>
                </a:cubicBezTo>
                <a:cubicBezTo>
                  <a:pt x="491" y="220"/>
                  <a:pt x="492" y="226"/>
                  <a:pt x="498" y="228"/>
                </a:cubicBezTo>
                <a:cubicBezTo>
                  <a:pt x="504" y="230"/>
                  <a:pt x="504" y="225"/>
                  <a:pt x="516" y="228"/>
                </a:cubicBezTo>
                <a:cubicBezTo>
                  <a:pt x="528" y="231"/>
                  <a:pt x="422" y="223"/>
                  <a:pt x="570" y="246"/>
                </a:cubicBezTo>
                <a:cubicBezTo>
                  <a:pt x="718" y="269"/>
                  <a:pt x="1115" y="359"/>
                  <a:pt x="1404" y="366"/>
                </a:cubicBezTo>
                <a:cubicBezTo>
                  <a:pt x="1693" y="373"/>
                  <a:pt x="2026" y="349"/>
                  <a:pt x="2304" y="288"/>
                </a:cubicBezTo>
                <a:cubicBezTo>
                  <a:pt x="2582" y="227"/>
                  <a:pt x="2828" y="112"/>
                  <a:pt x="3072" y="0"/>
                </a:cubicBezTo>
              </a:path>
            </a:pathLst>
          </a:cu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bIns="137160" anchor="ctr"/>
          <a:lstStyle/>
          <a:p>
            <a:endParaRPr lang="en-US"/>
          </a:p>
        </p:txBody>
      </p:sp>
      <p:sp>
        <p:nvSpPr>
          <p:cNvPr id="197646" name="Oval 14"/>
          <p:cNvSpPr>
            <a:spLocks noChangeArrowheads="1"/>
          </p:cNvSpPr>
          <p:nvPr/>
        </p:nvSpPr>
        <p:spPr bwMode="auto">
          <a:xfrm>
            <a:off x="6400800" y="5753100"/>
            <a:ext cx="1905000" cy="755650"/>
          </a:xfrm>
          <a:prstGeom prst="ellipse">
            <a:avLst/>
          </a:prstGeom>
          <a:noFill/>
          <a:ln w="57150" algn="ctr">
            <a:solidFill>
              <a:srgbClr val="6600CC"/>
            </a:solidFill>
            <a:round/>
            <a:headEnd/>
            <a:tailEnd/>
          </a:ln>
          <a:extLst>
            <a:ext uri="{909E8E84-426E-40DD-AFC4-6F175D3DCCD1}">
              <a14:hiddenFill xmlns:a14="http://schemas.microsoft.com/office/drawing/2010/main">
                <a:solidFill>
                  <a:srgbClr val="FFFFFF"/>
                </a:solidFill>
              </a14:hiddenFill>
            </a:ext>
          </a:extLst>
        </p:spPr>
        <p:txBody>
          <a:bodyPr bIns="137160">
            <a:spAutoFit/>
          </a:bodyPr>
          <a:lstStyle/>
          <a:p>
            <a:pPr algn="ctr" eaLnBrk="1" hangingPunct="1">
              <a:spcBef>
                <a:spcPct val="20000"/>
              </a:spcBef>
            </a:pPr>
            <a:r>
              <a:rPr lang="en-US" altLang="en-US" sz="2400" b="1">
                <a:solidFill>
                  <a:srgbClr val="FF0066"/>
                </a:solidFill>
                <a:latin typeface="Times New Roman" pitchFamily="18" charset="0"/>
              </a:rPr>
              <a:t>ôn đới</a:t>
            </a:r>
          </a:p>
        </p:txBody>
      </p:sp>
      <p:sp>
        <p:nvSpPr>
          <p:cNvPr id="197647" name="Line 15"/>
          <p:cNvSpPr>
            <a:spLocks noChangeShapeType="1"/>
          </p:cNvSpPr>
          <p:nvPr/>
        </p:nvSpPr>
        <p:spPr bwMode="auto">
          <a:xfrm>
            <a:off x="7315200" y="5370513"/>
            <a:ext cx="0" cy="304800"/>
          </a:xfrm>
          <a:prstGeom prst="line">
            <a:avLst/>
          </a:prstGeom>
          <a:noFill/>
          <a:ln w="38100">
            <a:solidFill>
              <a:srgbClr val="006600"/>
            </a:solidFill>
            <a:round/>
            <a:headEnd type="triangle" w="med" len="med"/>
            <a:tailEnd/>
          </a:ln>
          <a:extLst>
            <a:ext uri="{909E8E84-426E-40DD-AFC4-6F175D3DCCD1}">
              <a14:hiddenFill xmlns:a14="http://schemas.microsoft.com/office/drawing/2010/main">
                <a:noFill/>
              </a14:hiddenFill>
            </a:ext>
          </a:extLst>
        </p:spPr>
        <p:txBody>
          <a:bodyPr bIns="137160" anchor="ctr"/>
          <a:lstStyle/>
          <a:p>
            <a:endParaRPr lang="en-US"/>
          </a:p>
        </p:txBody>
      </p:sp>
      <p:sp>
        <p:nvSpPr>
          <p:cNvPr id="197648" name="Line 16"/>
          <p:cNvSpPr>
            <a:spLocks noChangeShapeType="1"/>
          </p:cNvSpPr>
          <p:nvPr/>
        </p:nvSpPr>
        <p:spPr bwMode="auto">
          <a:xfrm>
            <a:off x="7315200" y="6553200"/>
            <a:ext cx="0" cy="304800"/>
          </a:xfrm>
          <a:prstGeom prst="line">
            <a:avLst/>
          </a:prstGeom>
          <a:noFill/>
          <a:ln w="38100">
            <a:solidFill>
              <a:srgbClr val="006600"/>
            </a:solidFill>
            <a:round/>
            <a:headEnd/>
            <a:tailEnd type="triangle" w="med" len="med"/>
          </a:ln>
          <a:extLst>
            <a:ext uri="{909E8E84-426E-40DD-AFC4-6F175D3DCCD1}">
              <a14:hiddenFill xmlns:a14="http://schemas.microsoft.com/office/drawing/2010/main">
                <a:noFill/>
              </a14:hiddenFill>
            </a:ext>
          </a:extLst>
        </p:spPr>
        <p:txBody>
          <a:bodyPr bIns="137160" anchor="ctr"/>
          <a:lstStyle/>
          <a:p>
            <a:endParaRPr lang="en-US"/>
          </a:p>
        </p:txBody>
      </p:sp>
      <p:sp>
        <p:nvSpPr>
          <p:cNvPr id="197650" name="Text Box 18"/>
          <p:cNvSpPr txBox="1">
            <a:spLocks noChangeArrowheads="1"/>
          </p:cNvSpPr>
          <p:nvPr/>
        </p:nvSpPr>
        <p:spPr bwMode="auto">
          <a:xfrm>
            <a:off x="98425" y="1492250"/>
            <a:ext cx="4360863"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bIns="137160">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algn="just" eaLnBrk="1" hangingPunct="1">
              <a:spcBef>
                <a:spcPct val="50000"/>
              </a:spcBef>
            </a:pPr>
            <a:r>
              <a:rPr lang="en-US" altLang="en-US" sz="2800">
                <a:solidFill>
                  <a:srgbClr val="009900"/>
                </a:solidFill>
                <a:latin typeface="Times New Roman" pitchFamily="18" charset="0"/>
              </a:rPr>
              <a:t>   </a:t>
            </a:r>
            <a:r>
              <a:rPr lang="en-US" altLang="en-US" sz="2800">
                <a:latin typeface="Times New Roman" pitchFamily="18" charset="0"/>
              </a:rPr>
              <a:t>Châu Mĩ có ba đới khí hậu hàn đới, ôn đới, nhiệt đới.</a:t>
            </a:r>
          </a:p>
        </p:txBody>
      </p:sp>
      <p:sp>
        <p:nvSpPr>
          <p:cNvPr id="47122" name="Text Box 19"/>
          <p:cNvSpPr txBox="1">
            <a:spLocks noChangeArrowheads="1"/>
          </p:cNvSpPr>
          <p:nvPr/>
        </p:nvSpPr>
        <p:spPr bwMode="auto">
          <a:xfrm>
            <a:off x="211138" y="3124200"/>
            <a:ext cx="43608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bIns="137160">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algn="just" eaLnBrk="1" hangingPunct="1">
              <a:spcBef>
                <a:spcPct val="50000"/>
              </a:spcBef>
            </a:pPr>
            <a:r>
              <a:rPr lang="en-US" altLang="en-US" sz="4000" b="1">
                <a:solidFill>
                  <a:srgbClr val="FF0000"/>
                </a:solidFill>
                <a:latin typeface="VNI-Script" pitchFamily="2" charset="0"/>
              </a:rPr>
              <a:t>  </a:t>
            </a:r>
          </a:p>
        </p:txBody>
      </p:sp>
      <p:sp>
        <p:nvSpPr>
          <p:cNvPr id="197652" name="Text Box 20"/>
          <p:cNvSpPr txBox="1">
            <a:spLocks noChangeArrowheads="1"/>
          </p:cNvSpPr>
          <p:nvPr/>
        </p:nvSpPr>
        <p:spPr bwMode="auto">
          <a:xfrm>
            <a:off x="198438" y="2452688"/>
            <a:ext cx="4360862"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bIns="137160">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algn="just" eaLnBrk="1" hangingPunct="1">
              <a:spcBef>
                <a:spcPct val="50000"/>
              </a:spcBef>
            </a:pPr>
            <a:r>
              <a:rPr lang="en-US" altLang="en-US" sz="2800">
                <a:solidFill>
                  <a:srgbClr val="009900"/>
                </a:solidFill>
                <a:latin typeface="Times New Roman" pitchFamily="18" charset="0"/>
              </a:rPr>
              <a:t>  </a:t>
            </a:r>
            <a:r>
              <a:rPr lang="en-US" altLang="en-US" sz="2800">
                <a:latin typeface="Times New Roman" pitchFamily="18" charset="0"/>
              </a:rPr>
              <a:t>Vì châu Mĩ có diện tích trải dài trên cả 2 bán cầu Bắc và Nam.</a:t>
            </a:r>
          </a:p>
        </p:txBody>
      </p:sp>
      <p:sp>
        <p:nvSpPr>
          <p:cNvPr id="47124" name="Text Box 22"/>
          <p:cNvSpPr txBox="1">
            <a:spLocks noChangeArrowheads="1"/>
          </p:cNvSpPr>
          <p:nvPr/>
        </p:nvSpPr>
        <p:spPr bwMode="auto">
          <a:xfrm>
            <a:off x="166688" y="-15875"/>
            <a:ext cx="27432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r>
              <a:rPr lang="en-US" altLang="en-US">
                <a:latin typeface="HP001 4 hàng" pitchFamily="34" charset="0"/>
              </a:rPr>
              <a:t>  </a:t>
            </a:r>
            <a:r>
              <a:rPr lang="vi-VN" altLang="en-US" sz="2800">
                <a:latin typeface="Times New Roman" pitchFamily="18" charset="0"/>
              </a:rPr>
              <a:t>c</a:t>
            </a:r>
            <a:r>
              <a:rPr lang="en-US" altLang="en-US" sz="2800">
                <a:latin typeface="Times New Roman" pitchFamily="18" charset="0"/>
              </a:rPr>
              <a:t>. Khí hậu:</a:t>
            </a:r>
          </a:p>
          <a:p>
            <a:pPr eaLnBrk="1" hangingPunct="1"/>
            <a:endParaRPr lang="en-US" altLang="en-US" b="1" u="sng">
              <a:solidFill>
                <a:srgbClr val="0000FF"/>
              </a:solidFill>
              <a:latin typeface="HP001 4 hàng" pitchFamily="34" charset="0"/>
            </a:endParaRPr>
          </a:p>
          <a:p>
            <a:pPr eaLnBrk="1" hangingPunct="1">
              <a:spcBef>
                <a:spcPct val="50000"/>
              </a:spcBef>
            </a:pPr>
            <a:endParaRPr lang="en-US" altLang="en-US" sz="2800" b="1" u="sng">
              <a:solidFill>
                <a:srgbClr val="0000FF"/>
              </a:solidFill>
              <a:latin typeface="Times New Roman" pitchFamily="18" charset="0"/>
            </a:endParaRPr>
          </a:p>
        </p:txBody>
      </p:sp>
      <p:sp>
        <p:nvSpPr>
          <p:cNvPr id="47125" name="TextBox 1"/>
          <p:cNvSpPr txBox="1">
            <a:spLocks noChangeArrowheads="1"/>
          </p:cNvSpPr>
          <p:nvPr/>
        </p:nvSpPr>
        <p:spPr bwMode="auto">
          <a:xfrm>
            <a:off x="131763" y="533400"/>
            <a:ext cx="46323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HP001 4 hàng" pitchFamily="34" charset="0"/>
              </a:defRPr>
            </a:lvl1pPr>
            <a:lvl2pPr marL="742950" indent="-285750">
              <a:defRPr sz="2000">
                <a:solidFill>
                  <a:schemeClr val="tx1"/>
                </a:solidFill>
                <a:latin typeface="HP001 4 hàng" pitchFamily="34" charset="0"/>
              </a:defRPr>
            </a:lvl2pPr>
            <a:lvl3pPr marL="1143000" indent="-228600">
              <a:defRPr sz="2000">
                <a:solidFill>
                  <a:schemeClr val="tx1"/>
                </a:solidFill>
                <a:latin typeface="HP001 4 hàng" pitchFamily="34" charset="0"/>
              </a:defRPr>
            </a:lvl3pPr>
            <a:lvl4pPr marL="1600200" indent="-228600">
              <a:defRPr sz="2000">
                <a:solidFill>
                  <a:schemeClr val="tx1"/>
                </a:solidFill>
                <a:latin typeface="HP001 4 hàng" pitchFamily="34" charset="0"/>
              </a:defRPr>
            </a:lvl4pPr>
            <a:lvl5pPr marL="2057400" indent="-228600">
              <a:defRPr sz="2000">
                <a:solidFill>
                  <a:schemeClr val="tx1"/>
                </a:solidFill>
                <a:latin typeface="HP001 4 hàng" pitchFamily="34" charset="0"/>
              </a:defRPr>
            </a:lvl5pPr>
            <a:lvl6pPr marL="2514600" indent="-228600" eaLnBrk="0" fontAlgn="base" hangingPunct="0">
              <a:spcBef>
                <a:spcPct val="0"/>
              </a:spcBef>
              <a:spcAft>
                <a:spcPct val="0"/>
              </a:spcAft>
              <a:defRPr sz="2000">
                <a:solidFill>
                  <a:schemeClr val="tx1"/>
                </a:solidFill>
                <a:latin typeface="HP001 4 hàng" pitchFamily="34" charset="0"/>
              </a:defRPr>
            </a:lvl6pPr>
            <a:lvl7pPr marL="2971800" indent="-228600" eaLnBrk="0" fontAlgn="base" hangingPunct="0">
              <a:spcBef>
                <a:spcPct val="0"/>
              </a:spcBef>
              <a:spcAft>
                <a:spcPct val="0"/>
              </a:spcAft>
              <a:defRPr sz="2000">
                <a:solidFill>
                  <a:schemeClr val="tx1"/>
                </a:solidFill>
                <a:latin typeface="HP001 4 hàng" pitchFamily="34" charset="0"/>
              </a:defRPr>
            </a:lvl7pPr>
            <a:lvl8pPr marL="3429000" indent="-228600" eaLnBrk="0" fontAlgn="base" hangingPunct="0">
              <a:spcBef>
                <a:spcPct val="0"/>
              </a:spcBef>
              <a:spcAft>
                <a:spcPct val="0"/>
              </a:spcAft>
              <a:defRPr sz="2000">
                <a:solidFill>
                  <a:schemeClr val="tx1"/>
                </a:solidFill>
                <a:latin typeface="HP001 4 hàng" pitchFamily="34" charset="0"/>
              </a:defRPr>
            </a:lvl8pPr>
            <a:lvl9pPr marL="3886200" indent="-228600" eaLnBrk="0" fontAlgn="base" hangingPunct="0">
              <a:spcBef>
                <a:spcPct val="0"/>
              </a:spcBef>
              <a:spcAft>
                <a:spcPct val="0"/>
              </a:spcAft>
              <a:defRPr sz="2000">
                <a:solidFill>
                  <a:schemeClr val="tx1"/>
                </a:solidFill>
                <a:latin typeface="HP001 4 hàng" pitchFamily="34" charset="0"/>
              </a:defRPr>
            </a:lvl9pPr>
          </a:lstStyle>
          <a:p>
            <a:r>
              <a:rPr lang="vi-VN" sz="2800"/>
              <a:t>-</a:t>
            </a:r>
            <a:r>
              <a:rPr lang="vi-VN"/>
              <a:t> </a:t>
            </a:r>
            <a:r>
              <a:rPr lang="vi-VN" sz="2800">
                <a:latin typeface="Times New Roman" pitchFamily="18" charset="0"/>
                <a:cs typeface="Times New Roman" pitchFamily="18" charset="0"/>
              </a:rPr>
              <a:t>Châu Mĩ có những đới khí hậu nào?</a:t>
            </a:r>
            <a:endParaRPr lang="en-US" sz="280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97637"/>
                                        </p:tgtEl>
                                        <p:attrNameLst>
                                          <p:attrName>style.visibility</p:attrName>
                                        </p:attrNameLst>
                                      </p:cBhvr>
                                      <p:to>
                                        <p:strVal val="visible"/>
                                      </p:to>
                                    </p:set>
                                    <p:animEffect transition="in" filter="strips(downRight)">
                                      <p:cBhvr>
                                        <p:cTn id="7" dur="1000"/>
                                        <p:tgtEl>
                                          <p:spTgt spid="19763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97644"/>
                                        </p:tgtEl>
                                        <p:attrNameLst>
                                          <p:attrName>style.visibility</p:attrName>
                                        </p:attrNameLst>
                                      </p:cBhvr>
                                      <p:to>
                                        <p:strVal val="visible"/>
                                      </p:to>
                                    </p:set>
                                    <p:animEffect transition="in" filter="fade">
                                      <p:cBhvr>
                                        <p:cTn id="11" dur="1000"/>
                                        <p:tgtEl>
                                          <p:spTgt spid="19764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3" fill="hold" grpId="0" nodeType="clickEffect">
                                  <p:stCondLst>
                                    <p:cond delay="0"/>
                                  </p:stCondLst>
                                  <p:childTnLst>
                                    <p:set>
                                      <p:cBhvr>
                                        <p:cTn id="15" dur="1" fill="hold">
                                          <p:stCondLst>
                                            <p:cond delay="0"/>
                                          </p:stCondLst>
                                        </p:cTn>
                                        <p:tgtEl>
                                          <p:spTgt spid="197636"/>
                                        </p:tgtEl>
                                        <p:attrNameLst>
                                          <p:attrName>style.visibility</p:attrName>
                                        </p:attrNameLst>
                                      </p:cBhvr>
                                      <p:to>
                                        <p:strVal val="visible"/>
                                      </p:to>
                                    </p:set>
                                    <p:animEffect transition="in" filter="strips(upRight)">
                                      <p:cBhvr>
                                        <p:cTn id="16" dur="1000"/>
                                        <p:tgtEl>
                                          <p:spTgt spid="197636"/>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par>
                          <p:cTn id="17" fill="hold" nodeType="afterGroup">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97638"/>
                                        </p:tgtEl>
                                        <p:attrNameLst>
                                          <p:attrName>style.visibility</p:attrName>
                                        </p:attrNameLst>
                                      </p:cBhvr>
                                      <p:to>
                                        <p:strVal val="visible"/>
                                      </p:to>
                                    </p:set>
                                    <p:animEffect transition="in" filter="fade">
                                      <p:cBhvr>
                                        <p:cTn id="20" dur="500"/>
                                        <p:tgtEl>
                                          <p:spTgt spid="197638"/>
                                        </p:tgtEl>
                                      </p:cBhvr>
                                    </p:animEffect>
                                  </p:childTnLst>
                                </p:cTn>
                              </p:par>
                            </p:childTnLst>
                          </p:cTn>
                        </p:par>
                        <p:par>
                          <p:cTn id="21" fill="hold" nodeType="afterGroup">
                            <p:stCondLst>
                              <p:cond delay="1500"/>
                            </p:stCondLst>
                            <p:childTnLst>
                              <p:par>
                                <p:cTn id="22" presetID="18" presetClass="entr" presetSubtype="12" fill="hold" grpId="0" nodeType="afterEffect">
                                  <p:stCondLst>
                                    <p:cond delay="0"/>
                                  </p:stCondLst>
                                  <p:childTnLst>
                                    <p:set>
                                      <p:cBhvr>
                                        <p:cTn id="23" dur="1" fill="hold">
                                          <p:stCondLst>
                                            <p:cond delay="0"/>
                                          </p:stCondLst>
                                        </p:cTn>
                                        <p:tgtEl>
                                          <p:spTgt spid="197639"/>
                                        </p:tgtEl>
                                        <p:attrNameLst>
                                          <p:attrName>style.visibility</p:attrName>
                                        </p:attrNameLst>
                                      </p:cBhvr>
                                      <p:to>
                                        <p:strVal val="visible"/>
                                      </p:to>
                                    </p:set>
                                    <p:animEffect transition="in" filter="strips(downLeft)">
                                      <p:cBhvr>
                                        <p:cTn id="24" dur="500"/>
                                        <p:tgtEl>
                                          <p:spTgt spid="197639"/>
                                        </p:tgtEl>
                                      </p:cBhvr>
                                    </p:animEffect>
                                  </p:childTnLst>
                                </p:cTn>
                              </p:par>
                            </p:childTnLst>
                          </p:cTn>
                        </p:par>
                        <p:par>
                          <p:cTn id="25" fill="hold" nodeType="afterGroup">
                            <p:stCondLst>
                              <p:cond delay="2000"/>
                            </p:stCondLst>
                            <p:childTnLst>
                              <p:par>
                                <p:cTn id="26" presetID="18" presetClass="entr" presetSubtype="9" fill="hold" grpId="0" nodeType="afterEffect">
                                  <p:stCondLst>
                                    <p:cond delay="0"/>
                                  </p:stCondLst>
                                  <p:childTnLst>
                                    <p:set>
                                      <p:cBhvr>
                                        <p:cTn id="27" dur="1" fill="hold">
                                          <p:stCondLst>
                                            <p:cond delay="0"/>
                                          </p:stCondLst>
                                        </p:cTn>
                                        <p:tgtEl>
                                          <p:spTgt spid="197640"/>
                                        </p:tgtEl>
                                        <p:attrNameLst>
                                          <p:attrName>style.visibility</p:attrName>
                                        </p:attrNameLst>
                                      </p:cBhvr>
                                      <p:to>
                                        <p:strVal val="visible"/>
                                      </p:to>
                                    </p:set>
                                    <p:animEffect transition="in" filter="strips(upLeft)">
                                      <p:cBhvr>
                                        <p:cTn id="28" dur="500"/>
                                        <p:tgtEl>
                                          <p:spTgt spid="19764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3" fill="hold" grpId="0" nodeType="clickEffect">
                                  <p:stCondLst>
                                    <p:cond delay="0"/>
                                  </p:stCondLst>
                                  <p:childTnLst>
                                    <p:set>
                                      <p:cBhvr>
                                        <p:cTn id="32" dur="1" fill="hold">
                                          <p:stCondLst>
                                            <p:cond delay="0"/>
                                          </p:stCondLst>
                                        </p:cTn>
                                        <p:tgtEl>
                                          <p:spTgt spid="197645"/>
                                        </p:tgtEl>
                                        <p:attrNameLst>
                                          <p:attrName>style.visibility</p:attrName>
                                        </p:attrNameLst>
                                      </p:cBhvr>
                                      <p:to>
                                        <p:strVal val="visible"/>
                                      </p:to>
                                    </p:set>
                                    <p:animEffect transition="in" filter="strips(upRight)">
                                      <p:cBhvr>
                                        <p:cTn id="33" dur="1000"/>
                                        <p:tgtEl>
                                          <p:spTgt spid="197645"/>
                                        </p:tgtEl>
                                      </p:cBhvr>
                                    </p:animEffect>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par>
                          <p:cTn id="34" fill="hold" nodeType="afterGroup">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197641"/>
                                        </p:tgtEl>
                                        <p:attrNameLst>
                                          <p:attrName>style.visibility</p:attrName>
                                        </p:attrNameLst>
                                      </p:cBhvr>
                                      <p:to>
                                        <p:strVal val="visible"/>
                                      </p:to>
                                    </p:set>
                                    <p:animEffect transition="in" filter="fade">
                                      <p:cBhvr>
                                        <p:cTn id="37" dur="500"/>
                                        <p:tgtEl>
                                          <p:spTgt spid="197641"/>
                                        </p:tgtEl>
                                      </p:cBhvr>
                                    </p:animEffect>
                                  </p:childTnLst>
                                </p:cTn>
                              </p:par>
                            </p:childTnLst>
                          </p:cTn>
                        </p:par>
                        <p:par>
                          <p:cTn id="38" fill="hold" nodeType="afterGroup">
                            <p:stCondLst>
                              <p:cond delay="1500"/>
                            </p:stCondLst>
                            <p:childTnLst>
                              <p:par>
                                <p:cTn id="39" presetID="18" presetClass="entr" presetSubtype="9" fill="hold" grpId="0" nodeType="afterEffect">
                                  <p:stCondLst>
                                    <p:cond delay="0"/>
                                  </p:stCondLst>
                                  <p:childTnLst>
                                    <p:set>
                                      <p:cBhvr>
                                        <p:cTn id="40" dur="1" fill="hold">
                                          <p:stCondLst>
                                            <p:cond delay="0"/>
                                          </p:stCondLst>
                                        </p:cTn>
                                        <p:tgtEl>
                                          <p:spTgt spid="197643"/>
                                        </p:tgtEl>
                                        <p:attrNameLst>
                                          <p:attrName>style.visibility</p:attrName>
                                        </p:attrNameLst>
                                      </p:cBhvr>
                                      <p:to>
                                        <p:strVal val="visible"/>
                                      </p:to>
                                    </p:set>
                                    <p:animEffect transition="in" filter="strips(upLeft)">
                                      <p:cBhvr>
                                        <p:cTn id="41" dur="500"/>
                                        <p:tgtEl>
                                          <p:spTgt spid="197643"/>
                                        </p:tgtEl>
                                      </p:cBhvr>
                                    </p:animEffect>
                                  </p:childTnLst>
                                </p:cTn>
                              </p:par>
                            </p:childTnLst>
                          </p:cTn>
                        </p:par>
                        <p:par>
                          <p:cTn id="42" fill="hold" nodeType="afterGroup">
                            <p:stCondLst>
                              <p:cond delay="2000"/>
                            </p:stCondLst>
                            <p:childTnLst>
                              <p:par>
                                <p:cTn id="43" presetID="18" presetClass="entr" presetSubtype="12" fill="hold" grpId="0" nodeType="afterEffect">
                                  <p:stCondLst>
                                    <p:cond delay="0"/>
                                  </p:stCondLst>
                                  <p:childTnLst>
                                    <p:set>
                                      <p:cBhvr>
                                        <p:cTn id="44" dur="1" fill="hold">
                                          <p:stCondLst>
                                            <p:cond delay="0"/>
                                          </p:stCondLst>
                                        </p:cTn>
                                        <p:tgtEl>
                                          <p:spTgt spid="197642"/>
                                        </p:tgtEl>
                                        <p:attrNameLst>
                                          <p:attrName>style.visibility</p:attrName>
                                        </p:attrNameLst>
                                      </p:cBhvr>
                                      <p:to>
                                        <p:strVal val="visible"/>
                                      </p:to>
                                    </p:set>
                                    <p:animEffect transition="in" filter="strips(downLeft)">
                                      <p:cBhvr>
                                        <p:cTn id="45" dur="500"/>
                                        <p:tgtEl>
                                          <p:spTgt spid="19764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7646"/>
                                        </p:tgtEl>
                                        <p:attrNameLst>
                                          <p:attrName>style.visibility</p:attrName>
                                        </p:attrNameLst>
                                      </p:cBhvr>
                                      <p:to>
                                        <p:strVal val="visible"/>
                                      </p:to>
                                    </p:set>
                                    <p:animEffect transition="in" filter="fade">
                                      <p:cBhvr>
                                        <p:cTn id="50" dur="500"/>
                                        <p:tgtEl>
                                          <p:spTgt spid="197646"/>
                                        </p:tgtEl>
                                      </p:cBhvr>
                                    </p:animEffect>
                                  </p:childTnLst>
                                </p:cTn>
                              </p:par>
                            </p:childTnLst>
                          </p:cTn>
                        </p:par>
                        <p:par>
                          <p:cTn id="51" fill="hold" nodeType="afterGroup">
                            <p:stCondLst>
                              <p:cond delay="500"/>
                            </p:stCondLst>
                            <p:childTnLst>
                              <p:par>
                                <p:cTn id="52" presetID="18" presetClass="entr" presetSubtype="9" fill="hold" grpId="0" nodeType="afterEffect">
                                  <p:stCondLst>
                                    <p:cond delay="0"/>
                                  </p:stCondLst>
                                  <p:childTnLst>
                                    <p:set>
                                      <p:cBhvr>
                                        <p:cTn id="53" dur="1" fill="hold">
                                          <p:stCondLst>
                                            <p:cond delay="0"/>
                                          </p:stCondLst>
                                        </p:cTn>
                                        <p:tgtEl>
                                          <p:spTgt spid="197647"/>
                                        </p:tgtEl>
                                        <p:attrNameLst>
                                          <p:attrName>style.visibility</p:attrName>
                                        </p:attrNameLst>
                                      </p:cBhvr>
                                      <p:to>
                                        <p:strVal val="visible"/>
                                      </p:to>
                                    </p:set>
                                    <p:animEffect transition="in" filter="strips(upLeft)">
                                      <p:cBhvr>
                                        <p:cTn id="54" dur="500"/>
                                        <p:tgtEl>
                                          <p:spTgt spid="197647"/>
                                        </p:tgtEl>
                                      </p:cBhvr>
                                    </p:animEffect>
                                  </p:childTnLst>
                                </p:cTn>
                              </p:par>
                            </p:childTnLst>
                          </p:cTn>
                        </p:par>
                        <p:par>
                          <p:cTn id="55" fill="hold" nodeType="afterGroup">
                            <p:stCondLst>
                              <p:cond delay="1000"/>
                            </p:stCondLst>
                            <p:childTnLst>
                              <p:par>
                                <p:cTn id="56" presetID="18" presetClass="entr" presetSubtype="12" fill="hold" grpId="0" nodeType="afterEffect">
                                  <p:stCondLst>
                                    <p:cond delay="0"/>
                                  </p:stCondLst>
                                  <p:childTnLst>
                                    <p:set>
                                      <p:cBhvr>
                                        <p:cTn id="57" dur="1" fill="hold">
                                          <p:stCondLst>
                                            <p:cond delay="0"/>
                                          </p:stCondLst>
                                        </p:cTn>
                                        <p:tgtEl>
                                          <p:spTgt spid="197648"/>
                                        </p:tgtEl>
                                        <p:attrNameLst>
                                          <p:attrName>style.visibility</p:attrName>
                                        </p:attrNameLst>
                                      </p:cBhvr>
                                      <p:to>
                                        <p:strVal val="visible"/>
                                      </p:to>
                                    </p:set>
                                    <p:animEffect transition="in" filter="strips(downLeft)">
                                      <p:cBhvr>
                                        <p:cTn id="58" dur="500"/>
                                        <p:tgtEl>
                                          <p:spTgt spid="197648"/>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197650">
                                            <p:txEl>
                                              <p:pRg st="0" end="0"/>
                                            </p:txEl>
                                          </p:spTgt>
                                        </p:tgtEl>
                                        <p:attrNameLst>
                                          <p:attrName>style.visibility</p:attrName>
                                        </p:attrNameLst>
                                      </p:cBhvr>
                                      <p:to>
                                        <p:strVal val="visible"/>
                                      </p:to>
                                    </p:set>
                                    <p:anim calcmode="lin" valueType="num">
                                      <p:cBhvr>
                                        <p:cTn id="63" dur="1000" fill="hold"/>
                                        <p:tgtEl>
                                          <p:spTgt spid="197650">
                                            <p:txEl>
                                              <p:pRg st="0" end="0"/>
                                            </p:txEl>
                                          </p:spTgt>
                                        </p:tgtEl>
                                        <p:attrNameLst>
                                          <p:attrName>ppt_x</p:attrName>
                                        </p:attrNameLst>
                                      </p:cBhvr>
                                      <p:tavLst>
                                        <p:tav tm="0">
                                          <p:val>
                                            <p:strVal val="#ppt_x-.2"/>
                                          </p:val>
                                        </p:tav>
                                        <p:tav tm="100000">
                                          <p:val>
                                            <p:strVal val="#ppt_x"/>
                                          </p:val>
                                        </p:tav>
                                      </p:tavLst>
                                    </p:anim>
                                    <p:anim calcmode="lin" valueType="num">
                                      <p:cBhvr>
                                        <p:cTn id="64" dur="1000" fill="hold"/>
                                        <p:tgtEl>
                                          <p:spTgt spid="19765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65" dur="1000"/>
                                        <p:tgtEl>
                                          <p:spTgt spid="197650">
                                            <p:txEl>
                                              <p:pRg st="0" end="0"/>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8" presetClass="entr" presetSubtype="16" fill="hold" grpId="0" nodeType="clickEffect">
                                  <p:stCondLst>
                                    <p:cond delay="0"/>
                                  </p:stCondLst>
                                  <p:childTnLst>
                                    <p:set>
                                      <p:cBhvr>
                                        <p:cTn id="69" dur="1" fill="hold">
                                          <p:stCondLst>
                                            <p:cond delay="0"/>
                                          </p:stCondLst>
                                        </p:cTn>
                                        <p:tgtEl>
                                          <p:spTgt spid="197652"/>
                                        </p:tgtEl>
                                        <p:attrNameLst>
                                          <p:attrName>style.visibility</p:attrName>
                                        </p:attrNameLst>
                                      </p:cBhvr>
                                      <p:to>
                                        <p:strVal val="visible"/>
                                      </p:to>
                                    </p:set>
                                    <p:animEffect transition="in" filter="diamond(in)">
                                      <p:cBhvr>
                                        <p:cTn id="70" dur="2000"/>
                                        <p:tgtEl>
                                          <p:spTgt spid="19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6" grpId="0" animBg="1"/>
      <p:bldP spid="197637" grpId="0" animBg="1"/>
      <p:bldP spid="197638" grpId="0" animBg="1"/>
      <p:bldP spid="197639" grpId="0" animBg="1"/>
      <p:bldP spid="197640" grpId="0" animBg="1"/>
      <p:bldP spid="197641" grpId="0" animBg="1"/>
      <p:bldP spid="197642" grpId="0" animBg="1"/>
      <p:bldP spid="197643" grpId="0" animBg="1"/>
      <p:bldP spid="197644" grpId="0" animBg="1"/>
      <p:bldP spid="197645" grpId="0" animBg="1"/>
      <p:bldP spid="197646" grpId="0" animBg="1"/>
      <p:bldP spid="197647" grpId="0" animBg="1"/>
      <p:bldP spid="197648" grpId="0" animBg="1"/>
      <p:bldP spid="197650" grpId="0" build="allAtOnce"/>
      <p:bldP spid="19765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p:cNvSpPr txBox="1">
            <a:spLocks noChangeArrowheads="1"/>
          </p:cNvSpPr>
          <p:nvPr/>
        </p:nvSpPr>
        <p:spPr bwMode="auto">
          <a:xfrm>
            <a:off x="2884488" y="681038"/>
            <a:ext cx="3668712"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bIns="137160">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algn="ctr">
              <a:lnSpc>
                <a:spcPct val="135000"/>
              </a:lnSpc>
              <a:spcBef>
                <a:spcPct val="50000"/>
              </a:spcBef>
            </a:pPr>
            <a:endParaRPr lang="en-US" altLang="en-US" sz="2800">
              <a:latin typeface="HP001 4 hàng" pitchFamily="34" charset="0"/>
            </a:endParaRPr>
          </a:p>
        </p:txBody>
      </p:sp>
      <p:sp>
        <p:nvSpPr>
          <p:cNvPr id="48131" name="Text Box 13"/>
          <p:cNvSpPr txBox="1">
            <a:spLocks noChangeArrowheads="1"/>
          </p:cNvSpPr>
          <p:nvPr/>
        </p:nvSpPr>
        <p:spPr bwMode="auto">
          <a:xfrm>
            <a:off x="1981200" y="23622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spcBef>
                <a:spcPct val="50000"/>
              </a:spcBef>
            </a:pPr>
            <a:endParaRPr lang="en-US" altLang="en-US" sz="2400">
              <a:latin typeface="HP001 4 hàng" pitchFamily="34" charset="0"/>
            </a:endParaRPr>
          </a:p>
        </p:txBody>
      </p:sp>
      <p:sp>
        <p:nvSpPr>
          <p:cNvPr id="48132" name="Text Box 15"/>
          <p:cNvSpPr txBox="1">
            <a:spLocks noChangeArrowheads="1"/>
          </p:cNvSpPr>
          <p:nvPr/>
        </p:nvSpPr>
        <p:spPr bwMode="auto">
          <a:xfrm>
            <a:off x="1524000" y="37338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spcBef>
                <a:spcPct val="50000"/>
              </a:spcBef>
            </a:pPr>
            <a:endParaRPr lang="en-US" altLang="en-US" sz="2400">
              <a:latin typeface="HP001 4 hàng" pitchFamily="34" charset="0"/>
            </a:endParaRPr>
          </a:p>
        </p:txBody>
      </p:sp>
      <p:sp>
        <p:nvSpPr>
          <p:cNvPr id="48133" name="Text Box 18"/>
          <p:cNvSpPr txBox="1">
            <a:spLocks noChangeArrowheads="1"/>
          </p:cNvSpPr>
          <p:nvPr/>
        </p:nvSpPr>
        <p:spPr bwMode="auto">
          <a:xfrm>
            <a:off x="1889125" y="3011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endParaRPr lang="en-US" altLang="en-US" sz="2400">
              <a:latin typeface="HP001 4 hàng" pitchFamily="34" charset="0"/>
            </a:endParaRPr>
          </a:p>
        </p:txBody>
      </p:sp>
      <p:sp>
        <p:nvSpPr>
          <p:cNvPr id="48134" name="Text Box 20"/>
          <p:cNvSpPr txBox="1">
            <a:spLocks noChangeArrowheads="1"/>
          </p:cNvSpPr>
          <p:nvPr/>
        </p:nvSpPr>
        <p:spPr bwMode="auto">
          <a:xfrm>
            <a:off x="4495800" y="1905000"/>
            <a:ext cx="464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spcBef>
                <a:spcPct val="50000"/>
              </a:spcBef>
            </a:pPr>
            <a:endParaRPr lang="en-US" altLang="en-US">
              <a:latin typeface="HP001 4 hàng" pitchFamily="34" charset="0"/>
            </a:endParaRPr>
          </a:p>
        </p:txBody>
      </p:sp>
      <p:sp>
        <p:nvSpPr>
          <p:cNvPr id="48135" name="Text Box 22"/>
          <p:cNvSpPr txBox="1">
            <a:spLocks noChangeArrowheads="1"/>
          </p:cNvSpPr>
          <p:nvPr/>
        </p:nvSpPr>
        <p:spPr bwMode="auto">
          <a:xfrm>
            <a:off x="4251325" y="22971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endParaRPr lang="en-US" altLang="en-US">
              <a:latin typeface="HP001 4 hàng" pitchFamily="34" charset="0"/>
            </a:endParaRPr>
          </a:p>
        </p:txBody>
      </p:sp>
      <p:sp>
        <p:nvSpPr>
          <p:cNvPr id="48136" name="Text Box 24"/>
          <p:cNvSpPr txBox="1">
            <a:spLocks noChangeArrowheads="1"/>
          </p:cNvSpPr>
          <p:nvPr/>
        </p:nvSpPr>
        <p:spPr bwMode="auto">
          <a:xfrm>
            <a:off x="2362200" y="2438400"/>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spcBef>
                <a:spcPct val="50000"/>
              </a:spcBef>
            </a:pPr>
            <a:endParaRPr lang="en-US" altLang="en-US">
              <a:latin typeface="HP001 4 hàng" pitchFamily="34" charset="0"/>
            </a:endParaRPr>
          </a:p>
        </p:txBody>
      </p:sp>
      <p:pic>
        <p:nvPicPr>
          <p:cNvPr id="189467" name="Picture 27" descr="Indianerstämm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8" name="Text Box 30"/>
          <p:cNvSpPr txBox="1">
            <a:spLocks noChangeArrowheads="1"/>
          </p:cNvSpPr>
          <p:nvPr/>
        </p:nvSpPr>
        <p:spPr bwMode="auto">
          <a:xfrm>
            <a:off x="7888288" y="25146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endParaRPr lang="en-US" altLang="en-US">
              <a:latin typeface="HP001 4 hàng" pitchFamily="34" charset="0"/>
            </a:endParaRPr>
          </a:p>
        </p:txBody>
      </p:sp>
      <p:sp>
        <p:nvSpPr>
          <p:cNvPr id="48139" name="Text Box 36"/>
          <p:cNvSpPr txBox="1">
            <a:spLocks noChangeArrowheads="1"/>
          </p:cNvSpPr>
          <p:nvPr/>
        </p:nvSpPr>
        <p:spPr bwMode="auto">
          <a:xfrm>
            <a:off x="1431925" y="55737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endParaRPr lang="en-US" altLang="en-US">
              <a:latin typeface="HP001 4 hàng" pitchFamily="34" charset="0"/>
            </a:endParaRPr>
          </a:p>
        </p:txBody>
      </p:sp>
      <p:sp>
        <p:nvSpPr>
          <p:cNvPr id="48140" name="Text Box 37"/>
          <p:cNvSpPr txBox="1">
            <a:spLocks noChangeArrowheads="1"/>
          </p:cNvSpPr>
          <p:nvPr/>
        </p:nvSpPr>
        <p:spPr bwMode="auto">
          <a:xfrm>
            <a:off x="1355725" y="55737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endParaRPr lang="en-US" altLang="en-US">
              <a:latin typeface="HP001 4 hàng" pitchFamily="34" charset="0"/>
            </a:endParaRPr>
          </a:p>
        </p:txBody>
      </p:sp>
      <p:sp>
        <p:nvSpPr>
          <p:cNvPr id="189479" name="Text Box 39"/>
          <p:cNvSpPr txBox="1">
            <a:spLocks noChangeArrowheads="1"/>
          </p:cNvSpPr>
          <p:nvPr/>
        </p:nvSpPr>
        <p:spPr bwMode="auto">
          <a:xfrm>
            <a:off x="0" y="5765800"/>
            <a:ext cx="9144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spcBef>
                <a:spcPct val="50000"/>
              </a:spcBef>
            </a:pPr>
            <a:r>
              <a:rPr lang="vi-VN" altLang="en-US" sz="3200">
                <a:latin typeface="Times New Roman" pitchFamily="18" charset="0"/>
              </a:rPr>
              <a:t>Rừng A-ma-dôn có tác dụng như thế nào đối với khí hậu của châu Mĩ?</a:t>
            </a:r>
            <a:endParaRPr lang="en-US" altLang="en-US" sz="3200">
              <a:latin typeface="Times New Roman" pitchFamily="18" charset="0"/>
            </a:endParaRPr>
          </a:p>
        </p:txBody>
      </p:sp>
      <p:sp>
        <p:nvSpPr>
          <p:cNvPr id="16" name="Text Box 39"/>
          <p:cNvSpPr txBox="1">
            <a:spLocks noChangeArrowheads="1"/>
          </p:cNvSpPr>
          <p:nvPr/>
        </p:nvSpPr>
        <p:spPr bwMode="auto">
          <a:xfrm>
            <a:off x="-38100" y="5573713"/>
            <a:ext cx="91821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eaLnBrk="1" hangingPunct="1">
              <a:spcBef>
                <a:spcPct val="50000"/>
              </a:spcBef>
            </a:pPr>
            <a:r>
              <a:rPr lang="vi-VN" altLang="en-US" sz="2800">
                <a:latin typeface="Times New Roman" pitchFamily="18" charset="0"/>
              </a:rPr>
              <a:t>Đây là khu rừng nhiệt đới lớn nhất thế giới, làm trong lành và dịu mát khí hậu nhiệt đới Nam Mĩ, điều tiết sông ngòi. Nơi đây được ví là lá phổi xanh của Trái Đất.</a:t>
            </a:r>
            <a:endParaRPr lang="en-US" altLang="en-US" sz="2800">
              <a:latin typeface="Times New Roman" pitchFamily="18" charset="0"/>
            </a:endParaRPr>
          </a:p>
        </p:txBody>
      </p:sp>
      <p:sp>
        <p:nvSpPr>
          <p:cNvPr id="48143" name="Text Box 69"/>
          <p:cNvSpPr txBox="1">
            <a:spLocks noChangeArrowheads="1"/>
          </p:cNvSpPr>
          <p:nvPr/>
        </p:nvSpPr>
        <p:spPr bwMode="auto">
          <a:xfrm>
            <a:off x="2514600" y="223838"/>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algn="ctr" eaLnBrk="1" hangingPunct="1">
              <a:spcBef>
                <a:spcPct val="50000"/>
              </a:spcBef>
            </a:pPr>
            <a:r>
              <a:rPr lang="en-US" altLang="en-US" sz="2400" b="1">
                <a:solidFill>
                  <a:srgbClr val="CC3300"/>
                </a:solidFill>
                <a:latin typeface="Times New Roman" pitchFamily="18" charset="0"/>
              </a:rPr>
              <a:t> </a:t>
            </a:r>
            <a:endParaRPr lang="en-US" altLang="en-US" sz="2400" b="1" u="sng">
              <a:solidFill>
                <a:srgbClr val="CC3300"/>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89467"/>
                                        </p:tgtEl>
                                        <p:attrNameLst>
                                          <p:attrName>style.visibility</p:attrName>
                                        </p:attrNameLst>
                                      </p:cBhvr>
                                      <p:to>
                                        <p:strVal val="visible"/>
                                      </p:to>
                                    </p:set>
                                    <p:animEffect transition="in" filter="diamond(in)">
                                      <p:cBhvr>
                                        <p:cTn id="7" dur="2000"/>
                                        <p:tgtEl>
                                          <p:spTgt spid="1894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89479"/>
                                        </p:tgtEl>
                                        <p:attrNameLst>
                                          <p:attrName>style.visibility</p:attrName>
                                        </p:attrNameLst>
                                      </p:cBhvr>
                                      <p:to>
                                        <p:strVal val="visible"/>
                                      </p:to>
                                    </p:set>
                                    <p:anim calcmode="lin" valueType="num">
                                      <p:cBhvr>
                                        <p:cTn id="12" dur="1000" fill="hold"/>
                                        <p:tgtEl>
                                          <p:spTgt spid="189479"/>
                                        </p:tgtEl>
                                        <p:attrNameLst>
                                          <p:attrName>ppt_x</p:attrName>
                                        </p:attrNameLst>
                                      </p:cBhvr>
                                      <p:tavLst>
                                        <p:tav tm="0">
                                          <p:val>
                                            <p:strVal val="#ppt_x-.2"/>
                                          </p:val>
                                        </p:tav>
                                        <p:tav tm="100000">
                                          <p:val>
                                            <p:strVal val="#ppt_x"/>
                                          </p:val>
                                        </p:tav>
                                      </p:tavLst>
                                    </p:anim>
                                    <p:anim calcmode="lin" valueType="num">
                                      <p:cBhvr>
                                        <p:cTn id="13" dur="1000" fill="hold"/>
                                        <p:tgtEl>
                                          <p:spTgt spid="18947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8947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xit" presetSubtype="32" fill="hold" grpId="1" nodeType="clickEffect">
                                  <p:stCondLst>
                                    <p:cond delay="0"/>
                                  </p:stCondLst>
                                  <p:childTnLst>
                                    <p:animEffect transition="out" filter="box(out)">
                                      <p:cBhvr>
                                        <p:cTn id="18" dur="2000"/>
                                        <p:tgtEl>
                                          <p:spTgt spid="189479"/>
                                        </p:tgtEl>
                                      </p:cBhvr>
                                    </p:animEffect>
                                    <p:set>
                                      <p:cBhvr>
                                        <p:cTn id="19" dur="1" fill="hold">
                                          <p:stCondLst>
                                            <p:cond delay="1999"/>
                                          </p:stCondLst>
                                        </p:cTn>
                                        <p:tgtEl>
                                          <p:spTgt spid="189479"/>
                                        </p:tgtEl>
                                        <p:attrNameLst>
                                          <p:attrName>style.visibility</p:attrName>
                                        </p:attrNameLst>
                                      </p:cBhvr>
                                      <p:to>
                                        <p:strVal val="hidden"/>
                                      </p:to>
                                    </p:set>
                                  </p:childTnLst>
                                </p:cTn>
                              </p:par>
                              <p:par>
                                <p:cTn id="20" presetID="29"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ppt_x</p:attrName>
                                        </p:attrNameLst>
                                      </p:cBhvr>
                                      <p:tavLst>
                                        <p:tav tm="0">
                                          <p:val>
                                            <p:strVal val="#ppt_x-.2"/>
                                          </p:val>
                                        </p:tav>
                                        <p:tav tm="100000">
                                          <p:val>
                                            <p:strVal val="#ppt_x"/>
                                          </p:val>
                                        </p:tav>
                                      </p:tavLst>
                                    </p:anim>
                                    <p:anim calcmode="lin" valueType="num">
                                      <p:cBhvr>
                                        <p:cTn id="23"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79" grpId="0"/>
      <p:bldP spid="189479" grpId="1"/>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991600" cy="3170238"/>
          </a:xfrm>
          <a:prstGeom prst="rect">
            <a:avLst/>
          </a:prstGeom>
          <a:noFill/>
        </p:spPr>
        <p:txBody>
          <a:bodyPr>
            <a:spAutoFit/>
          </a:bodyPr>
          <a:lstStyle/>
          <a:p>
            <a:pPr>
              <a:defRPr/>
            </a:pPr>
            <a:r>
              <a:rPr lang="vi-VN" sz="3600" dirty="0">
                <a:latin typeface="+mj-lt"/>
              </a:rPr>
              <a:t>2. Đặc điểm tự nhiên của châu Mĩ:</a:t>
            </a:r>
          </a:p>
          <a:p>
            <a:pPr marL="342900" indent="-342900">
              <a:buFontTx/>
              <a:buChar char="-"/>
              <a:defRPr/>
            </a:pPr>
            <a:r>
              <a:rPr lang="vi-VN" sz="3600" dirty="0">
                <a:latin typeface="+mj-lt"/>
              </a:rPr>
              <a:t>Châu Mĩ có thiên nhiên đa dạng và phong phú.</a:t>
            </a:r>
          </a:p>
          <a:p>
            <a:pPr marL="342900" indent="-342900">
              <a:buFontTx/>
              <a:buChar char="-"/>
              <a:defRPr/>
            </a:pPr>
            <a:r>
              <a:rPr lang="vi-VN" sz="3600" dirty="0">
                <a:latin typeface="+mj-lt"/>
              </a:rPr>
              <a:t>Rừng A-ma-dôn là vùng rừng rậm nhiệt đới lớn nhất thế giới.</a:t>
            </a:r>
          </a:p>
          <a:p>
            <a:pPr>
              <a:defRPr/>
            </a:pPr>
            <a:endParaRPr lang="vi-VN" dirty="0"/>
          </a:p>
        </p:txBody>
      </p:sp>
    </p:spTree>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Box 2"/>
          <p:cNvSpPr txBox="1">
            <a:spLocks noChangeArrowheads="1"/>
          </p:cNvSpPr>
          <p:nvPr/>
        </p:nvSpPr>
        <p:spPr bwMode="auto">
          <a:xfrm>
            <a:off x="3373438" y="152400"/>
            <a:ext cx="21780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HP001 4 hàng" pitchFamily="34" charset="0"/>
              </a:defRPr>
            </a:lvl1pPr>
            <a:lvl2pPr marL="742950" indent="-285750">
              <a:defRPr sz="2000">
                <a:solidFill>
                  <a:schemeClr val="tx1"/>
                </a:solidFill>
                <a:latin typeface="HP001 4 hàng" pitchFamily="34" charset="0"/>
              </a:defRPr>
            </a:lvl2pPr>
            <a:lvl3pPr marL="1143000" indent="-228600">
              <a:defRPr sz="2000">
                <a:solidFill>
                  <a:schemeClr val="tx1"/>
                </a:solidFill>
                <a:latin typeface="HP001 4 hàng" pitchFamily="34" charset="0"/>
              </a:defRPr>
            </a:lvl3pPr>
            <a:lvl4pPr marL="1600200" indent="-228600">
              <a:defRPr sz="2000">
                <a:solidFill>
                  <a:schemeClr val="tx1"/>
                </a:solidFill>
                <a:latin typeface="HP001 4 hàng" pitchFamily="34" charset="0"/>
              </a:defRPr>
            </a:lvl4pPr>
            <a:lvl5pPr marL="2057400" indent="-228600">
              <a:defRPr sz="2000">
                <a:solidFill>
                  <a:schemeClr val="tx1"/>
                </a:solidFill>
                <a:latin typeface="HP001 4 hàng" pitchFamily="34" charset="0"/>
              </a:defRPr>
            </a:lvl5pPr>
            <a:lvl6pPr marL="2514600" indent="-228600" eaLnBrk="0" fontAlgn="base" hangingPunct="0">
              <a:spcBef>
                <a:spcPct val="0"/>
              </a:spcBef>
              <a:spcAft>
                <a:spcPct val="0"/>
              </a:spcAft>
              <a:defRPr sz="2000">
                <a:solidFill>
                  <a:schemeClr val="tx1"/>
                </a:solidFill>
                <a:latin typeface="HP001 4 hàng" pitchFamily="34" charset="0"/>
              </a:defRPr>
            </a:lvl6pPr>
            <a:lvl7pPr marL="2971800" indent="-228600" eaLnBrk="0" fontAlgn="base" hangingPunct="0">
              <a:spcBef>
                <a:spcPct val="0"/>
              </a:spcBef>
              <a:spcAft>
                <a:spcPct val="0"/>
              </a:spcAft>
              <a:defRPr sz="2000">
                <a:solidFill>
                  <a:schemeClr val="tx1"/>
                </a:solidFill>
                <a:latin typeface="HP001 4 hàng" pitchFamily="34" charset="0"/>
              </a:defRPr>
            </a:lvl7pPr>
            <a:lvl8pPr marL="3429000" indent="-228600" eaLnBrk="0" fontAlgn="base" hangingPunct="0">
              <a:spcBef>
                <a:spcPct val="0"/>
              </a:spcBef>
              <a:spcAft>
                <a:spcPct val="0"/>
              </a:spcAft>
              <a:defRPr sz="2000">
                <a:solidFill>
                  <a:schemeClr val="tx1"/>
                </a:solidFill>
                <a:latin typeface="HP001 4 hàng" pitchFamily="34" charset="0"/>
              </a:defRPr>
            </a:lvl8pPr>
            <a:lvl9pPr marL="3886200" indent="-228600" eaLnBrk="0" fontAlgn="base" hangingPunct="0">
              <a:spcBef>
                <a:spcPct val="0"/>
              </a:spcBef>
              <a:spcAft>
                <a:spcPct val="0"/>
              </a:spcAft>
              <a:defRPr sz="2000">
                <a:solidFill>
                  <a:schemeClr val="tx1"/>
                </a:solidFill>
                <a:latin typeface="HP001 4 hàng" pitchFamily="34" charset="0"/>
              </a:defRPr>
            </a:lvl9pPr>
          </a:lstStyle>
          <a:p>
            <a:r>
              <a:rPr lang="vi-VN" sz="4400" b="1">
                <a:latin typeface="Times New Roman" pitchFamily="18" charset="0"/>
                <a:cs typeface="Times New Roman" pitchFamily="18" charset="0"/>
              </a:rPr>
              <a:t>Ghi nhớ</a:t>
            </a:r>
            <a:endParaRPr lang="en-US" sz="4400" b="1">
              <a:latin typeface="Times New Roman" pitchFamily="18" charset="0"/>
              <a:cs typeface="Times New Roman" pitchFamily="18" charset="0"/>
            </a:endParaRPr>
          </a:p>
        </p:txBody>
      </p:sp>
      <p:sp>
        <p:nvSpPr>
          <p:cNvPr id="50180" name="TextBox 3"/>
          <p:cNvSpPr txBox="1">
            <a:spLocks noChangeArrowheads="1"/>
          </p:cNvSpPr>
          <p:nvPr/>
        </p:nvSpPr>
        <p:spPr bwMode="auto">
          <a:xfrm>
            <a:off x="952500" y="1295400"/>
            <a:ext cx="7239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HP001 4 hàng" pitchFamily="34" charset="0"/>
              </a:defRPr>
            </a:lvl1pPr>
            <a:lvl2pPr marL="742950" indent="-285750">
              <a:defRPr sz="2000">
                <a:solidFill>
                  <a:schemeClr val="tx1"/>
                </a:solidFill>
                <a:latin typeface="HP001 4 hàng" pitchFamily="34" charset="0"/>
              </a:defRPr>
            </a:lvl2pPr>
            <a:lvl3pPr marL="1143000" indent="-228600">
              <a:defRPr sz="2000">
                <a:solidFill>
                  <a:schemeClr val="tx1"/>
                </a:solidFill>
                <a:latin typeface="HP001 4 hàng" pitchFamily="34" charset="0"/>
              </a:defRPr>
            </a:lvl3pPr>
            <a:lvl4pPr marL="1600200" indent="-228600">
              <a:defRPr sz="2000">
                <a:solidFill>
                  <a:schemeClr val="tx1"/>
                </a:solidFill>
                <a:latin typeface="HP001 4 hàng" pitchFamily="34" charset="0"/>
              </a:defRPr>
            </a:lvl4pPr>
            <a:lvl5pPr marL="2057400" indent="-228600">
              <a:defRPr sz="2000">
                <a:solidFill>
                  <a:schemeClr val="tx1"/>
                </a:solidFill>
                <a:latin typeface="HP001 4 hàng" pitchFamily="34" charset="0"/>
              </a:defRPr>
            </a:lvl5pPr>
            <a:lvl6pPr marL="2514600" indent="-228600" eaLnBrk="0" fontAlgn="base" hangingPunct="0">
              <a:spcBef>
                <a:spcPct val="0"/>
              </a:spcBef>
              <a:spcAft>
                <a:spcPct val="0"/>
              </a:spcAft>
              <a:defRPr sz="2000">
                <a:solidFill>
                  <a:schemeClr val="tx1"/>
                </a:solidFill>
                <a:latin typeface="HP001 4 hàng" pitchFamily="34" charset="0"/>
              </a:defRPr>
            </a:lvl6pPr>
            <a:lvl7pPr marL="2971800" indent="-228600" eaLnBrk="0" fontAlgn="base" hangingPunct="0">
              <a:spcBef>
                <a:spcPct val="0"/>
              </a:spcBef>
              <a:spcAft>
                <a:spcPct val="0"/>
              </a:spcAft>
              <a:defRPr sz="2000">
                <a:solidFill>
                  <a:schemeClr val="tx1"/>
                </a:solidFill>
                <a:latin typeface="HP001 4 hàng" pitchFamily="34" charset="0"/>
              </a:defRPr>
            </a:lvl7pPr>
            <a:lvl8pPr marL="3429000" indent="-228600" eaLnBrk="0" fontAlgn="base" hangingPunct="0">
              <a:spcBef>
                <a:spcPct val="0"/>
              </a:spcBef>
              <a:spcAft>
                <a:spcPct val="0"/>
              </a:spcAft>
              <a:defRPr sz="2000">
                <a:solidFill>
                  <a:schemeClr val="tx1"/>
                </a:solidFill>
                <a:latin typeface="HP001 4 hàng" pitchFamily="34" charset="0"/>
              </a:defRPr>
            </a:lvl8pPr>
            <a:lvl9pPr marL="3886200" indent="-228600" eaLnBrk="0" fontAlgn="base" hangingPunct="0">
              <a:spcBef>
                <a:spcPct val="0"/>
              </a:spcBef>
              <a:spcAft>
                <a:spcPct val="0"/>
              </a:spcAft>
              <a:defRPr sz="2000">
                <a:solidFill>
                  <a:schemeClr val="tx1"/>
                </a:solidFill>
                <a:latin typeface="HP001 4 hàng" pitchFamily="34" charset="0"/>
              </a:defRPr>
            </a:lvl9pPr>
          </a:lstStyle>
          <a:p>
            <a:r>
              <a:rPr lang="vi-VN" sz="3600" b="1">
                <a:latin typeface="Times New Roman" pitchFamily="18" charset="0"/>
                <a:cs typeface="Times New Roman" pitchFamily="18" charset="0"/>
              </a:rPr>
              <a:t>Châu Mĩ nằm ở bán cầu Tây, bao gồm Bắc Mĩ, Trung Mĩ và Nam Mĩ. Châu Mĩ có thiên nhiên đa dạng và phong phú. Rừng A-ma-dôn là vùng rừng rậm nhiệt đới lớn nhất thế giới.</a:t>
            </a:r>
            <a:endParaRPr lang="en-US" sz="3600" b="1">
              <a:latin typeface="Times New Roman" pitchFamily="18" charset="0"/>
              <a:cs typeface="Times New Roman" pitchFamily="18" charset="0"/>
            </a:endParaRPr>
          </a:p>
        </p:txBody>
      </p:sp>
    </p:spTree>
  </p:cSld>
  <p:clrMapOvr>
    <a:masterClrMapping/>
  </p:clrMapOvr>
  <p:transition spd="slow">
    <p:wheel spokes="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5400"/>
            <a:ext cx="2865438" cy="584200"/>
          </a:xfrm>
          <a:prstGeom prst="rect">
            <a:avLst/>
          </a:prstGeom>
          <a:noFill/>
        </p:spPr>
        <p:txBody>
          <a:bodyPr wrap="none">
            <a:spAutoFit/>
          </a:bodyPr>
          <a:lstStyle/>
          <a:p>
            <a:pPr>
              <a:defRPr/>
            </a:pPr>
            <a:r>
              <a:rPr lang="vi-VN" sz="3200" dirty="0">
                <a:solidFill>
                  <a:srgbClr val="FF0000"/>
                </a:solidFill>
                <a:latin typeface="+mj-lt"/>
              </a:rPr>
              <a:t>Du lịch châu Mĩ</a:t>
            </a:r>
            <a:endParaRPr lang="en-US" sz="3200" dirty="0">
              <a:solidFill>
                <a:srgbClr val="FF0000"/>
              </a:solidFill>
              <a:latin typeface="+mj-lt"/>
            </a:endParaRPr>
          </a:p>
        </p:txBody>
      </p:sp>
      <p:pic>
        <p:nvPicPr>
          <p:cNvPr id="5120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0"/>
            <a:ext cx="502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838200"/>
            <a:ext cx="4114800" cy="2554288"/>
          </a:xfrm>
          <a:prstGeom prst="rect">
            <a:avLst/>
          </a:prstGeom>
          <a:noFill/>
        </p:spPr>
        <p:txBody>
          <a:bodyPr>
            <a:spAutoFit/>
          </a:bodyPr>
          <a:lstStyle/>
          <a:p>
            <a:pPr>
              <a:defRPr/>
            </a:pPr>
            <a:r>
              <a:rPr lang="vi-VN" sz="3200" dirty="0">
                <a:solidFill>
                  <a:srgbClr val="FF0000"/>
                </a:solidFill>
                <a:latin typeface="+mj-lt"/>
              </a:rPr>
              <a:t>Châu Mĩ </a:t>
            </a:r>
            <a:r>
              <a:rPr lang="vi-VN" sz="3200" dirty="0">
                <a:latin typeface="+mj-lt"/>
              </a:rPr>
              <a:t>còn gọi là </a:t>
            </a:r>
            <a:r>
              <a:rPr lang="vi-VN" sz="3200" dirty="0">
                <a:solidFill>
                  <a:srgbClr val="FF0000"/>
                </a:solidFill>
                <a:latin typeface="+mj-lt"/>
              </a:rPr>
              <a:t>Tân Thế Giới</a:t>
            </a:r>
            <a:r>
              <a:rPr lang="vi-VN" sz="3200" dirty="0">
                <a:latin typeface="+mj-lt"/>
              </a:rPr>
              <a:t> là tên một vùng đất thuộc Tây bán cầu bao gồm: </a:t>
            </a:r>
            <a:r>
              <a:rPr lang="vi-VN" sz="3200" dirty="0">
                <a:solidFill>
                  <a:srgbClr val="FF0000"/>
                </a:solidFill>
                <a:latin typeface="+mj-lt"/>
              </a:rPr>
              <a:t>Nam Mĩ</a:t>
            </a:r>
            <a:r>
              <a:rPr lang="vi-VN" sz="3200" dirty="0">
                <a:latin typeface="+mj-lt"/>
              </a:rPr>
              <a:t>, </a:t>
            </a:r>
            <a:r>
              <a:rPr lang="vi-VN" sz="3200" dirty="0">
                <a:solidFill>
                  <a:srgbClr val="FF0000"/>
                </a:solidFill>
                <a:latin typeface="+mj-lt"/>
              </a:rPr>
              <a:t>Bắc Mĩ </a:t>
            </a:r>
            <a:r>
              <a:rPr lang="vi-VN" sz="3200" dirty="0">
                <a:latin typeface="+mj-lt"/>
              </a:rPr>
              <a:t>và </a:t>
            </a:r>
            <a:r>
              <a:rPr lang="vi-VN" sz="3200" dirty="0">
                <a:solidFill>
                  <a:srgbClr val="FF0000"/>
                </a:solidFill>
                <a:latin typeface="+mj-lt"/>
              </a:rPr>
              <a:t>Trung Mĩ</a:t>
            </a:r>
            <a:r>
              <a:rPr lang="vi-VN" sz="3200" dirty="0">
                <a:latin typeface="+mj-lt"/>
              </a:rPr>
              <a:t>.</a:t>
            </a:r>
            <a:endParaRPr lang="en-US" sz="3200" dirty="0">
              <a:latin typeface="+mj-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2">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5181600" y="6400800"/>
            <a:ext cx="358140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en-US" b="1">
                <a:solidFill>
                  <a:srgbClr val="0000CC"/>
                </a:solidFill>
                <a:latin typeface="Arial" charset="0"/>
              </a:rPr>
              <a:t>LƯỢC ĐỒ BẮC MĨ</a:t>
            </a:r>
          </a:p>
        </p:txBody>
      </p:sp>
      <p:sp>
        <p:nvSpPr>
          <p:cNvPr id="237571" name="Rectangle 3" descr="Denim"/>
          <p:cNvSpPr>
            <a:spLocks noChangeArrowheads="1"/>
          </p:cNvSpPr>
          <p:nvPr/>
        </p:nvSpPr>
        <p:spPr bwMode="auto">
          <a:xfrm>
            <a:off x="0" y="6248400"/>
            <a:ext cx="4783138" cy="457200"/>
          </a:xfrm>
          <a:prstGeom prst="rect">
            <a:avLst/>
          </a:prstGeom>
          <a:noFill/>
          <a:ln>
            <a:noFill/>
          </a:ln>
          <a:effectLst/>
        </p:spPr>
        <p:txBody>
          <a:bodyPr anchor="ctr"/>
          <a:lstStyle/>
          <a:p>
            <a:pPr algn="ctr" eaLnBrk="1" hangingPunct="1">
              <a:defRPr/>
            </a:pPr>
            <a:r>
              <a:rPr lang="en-US" sz="3200" b="1">
                <a:solidFill>
                  <a:srgbClr val="FF0000"/>
                </a:solidFill>
                <a:effectLst>
                  <a:outerShdw blurRad="38100" dist="38100" dir="2700000" algn="tl">
                    <a:srgbClr val="C0C0C0"/>
                  </a:outerShdw>
                </a:effectLst>
                <a:latin typeface="Times New Roman" pitchFamily="18" charset="0"/>
              </a:rPr>
              <a:t> </a:t>
            </a:r>
            <a:r>
              <a:rPr lang="en-US" sz="3200" b="1">
                <a:solidFill>
                  <a:srgbClr val="0000CC"/>
                </a:solidFill>
                <a:effectLst>
                  <a:outerShdw blurRad="38100" dist="38100" dir="2700000" algn="tl">
                    <a:srgbClr val="C0C0C0"/>
                  </a:outerShdw>
                </a:effectLst>
                <a:latin typeface="Times New Roman" pitchFamily="18" charset="0"/>
              </a:rPr>
              <a:t>Đồng bằng Trung tâm</a:t>
            </a:r>
          </a:p>
        </p:txBody>
      </p:sp>
      <p:pic>
        <p:nvPicPr>
          <p:cNvPr id="237572" name="Picture 4" descr="11_dongbangtrungt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0"/>
            <a:ext cx="42195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5" descr="09_Bac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4275" y="0"/>
            <a:ext cx="4079875"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
          <p:cNvGrpSpPr>
            <a:grpSpLocks/>
          </p:cNvGrpSpPr>
          <p:nvPr/>
        </p:nvGrpSpPr>
        <p:grpSpPr bwMode="auto">
          <a:xfrm>
            <a:off x="5938838" y="3381375"/>
            <a:ext cx="1463675" cy="1619250"/>
            <a:chOff x="4053" y="2082"/>
            <a:chExt cx="999" cy="1020"/>
          </a:xfrm>
        </p:grpSpPr>
        <p:sp>
          <p:nvSpPr>
            <p:cNvPr id="52232" name="Freeform 7"/>
            <p:cNvSpPr>
              <a:spLocks/>
            </p:cNvSpPr>
            <p:nvPr/>
          </p:nvSpPr>
          <p:spPr bwMode="auto">
            <a:xfrm>
              <a:off x="4530" y="2508"/>
              <a:ext cx="522" cy="594"/>
            </a:xfrm>
            <a:custGeom>
              <a:avLst/>
              <a:gdLst>
                <a:gd name="T0" fmla="*/ 84 w 522"/>
                <a:gd name="T1" fmla="*/ 594 h 594"/>
                <a:gd name="T2" fmla="*/ 42 w 522"/>
                <a:gd name="T3" fmla="*/ 570 h 594"/>
                <a:gd name="T4" fmla="*/ 15 w 522"/>
                <a:gd name="T5" fmla="*/ 537 h 594"/>
                <a:gd name="T6" fmla="*/ 0 w 522"/>
                <a:gd name="T7" fmla="*/ 495 h 594"/>
                <a:gd name="T8" fmla="*/ 9 w 522"/>
                <a:gd name="T9" fmla="*/ 465 h 594"/>
                <a:gd name="T10" fmla="*/ 12 w 522"/>
                <a:gd name="T11" fmla="*/ 456 h 594"/>
                <a:gd name="T12" fmla="*/ 24 w 522"/>
                <a:gd name="T13" fmla="*/ 441 h 594"/>
                <a:gd name="T14" fmla="*/ 33 w 522"/>
                <a:gd name="T15" fmla="*/ 411 h 594"/>
                <a:gd name="T16" fmla="*/ 39 w 522"/>
                <a:gd name="T17" fmla="*/ 375 h 594"/>
                <a:gd name="T18" fmla="*/ 72 w 522"/>
                <a:gd name="T19" fmla="*/ 327 h 594"/>
                <a:gd name="T20" fmla="*/ 84 w 522"/>
                <a:gd name="T21" fmla="*/ 309 h 594"/>
                <a:gd name="T22" fmla="*/ 126 w 522"/>
                <a:gd name="T23" fmla="*/ 231 h 594"/>
                <a:gd name="T24" fmla="*/ 252 w 522"/>
                <a:gd name="T25" fmla="*/ 168 h 594"/>
                <a:gd name="T26" fmla="*/ 285 w 522"/>
                <a:gd name="T27" fmla="*/ 147 h 594"/>
                <a:gd name="T28" fmla="*/ 303 w 522"/>
                <a:gd name="T29" fmla="*/ 141 h 594"/>
                <a:gd name="T30" fmla="*/ 321 w 522"/>
                <a:gd name="T31" fmla="*/ 153 h 594"/>
                <a:gd name="T32" fmla="*/ 357 w 522"/>
                <a:gd name="T33" fmla="*/ 165 h 594"/>
                <a:gd name="T34" fmla="*/ 384 w 522"/>
                <a:gd name="T35" fmla="*/ 159 h 594"/>
                <a:gd name="T36" fmla="*/ 402 w 522"/>
                <a:gd name="T37" fmla="*/ 144 h 594"/>
                <a:gd name="T38" fmla="*/ 423 w 522"/>
                <a:gd name="T39" fmla="*/ 123 h 594"/>
                <a:gd name="T40" fmla="*/ 426 w 522"/>
                <a:gd name="T41" fmla="*/ 111 h 594"/>
                <a:gd name="T42" fmla="*/ 444 w 522"/>
                <a:gd name="T43" fmla="*/ 93 h 594"/>
                <a:gd name="T44" fmla="*/ 471 w 522"/>
                <a:gd name="T45" fmla="*/ 72 h 594"/>
                <a:gd name="T46" fmla="*/ 483 w 522"/>
                <a:gd name="T47" fmla="*/ 51 h 594"/>
                <a:gd name="T48" fmla="*/ 489 w 522"/>
                <a:gd name="T49" fmla="*/ 30 h 594"/>
                <a:gd name="T50" fmla="*/ 510 w 522"/>
                <a:gd name="T51" fmla="*/ 27 h 594"/>
                <a:gd name="T52" fmla="*/ 504 w 522"/>
                <a:gd name="T53" fmla="*/ 3 h 594"/>
                <a:gd name="T54" fmla="*/ 522 w 522"/>
                <a:gd name="T55" fmla="*/ 9 h 5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2"/>
                <a:gd name="T85" fmla="*/ 0 h 594"/>
                <a:gd name="T86" fmla="*/ 522 w 522"/>
                <a:gd name="T87" fmla="*/ 594 h 59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2" h="594">
                  <a:moveTo>
                    <a:pt x="84" y="594"/>
                  </a:moveTo>
                  <a:cubicBezTo>
                    <a:pt x="66" y="588"/>
                    <a:pt x="57" y="580"/>
                    <a:pt x="42" y="570"/>
                  </a:cubicBezTo>
                  <a:cubicBezTo>
                    <a:pt x="33" y="556"/>
                    <a:pt x="28" y="546"/>
                    <a:pt x="15" y="537"/>
                  </a:cubicBezTo>
                  <a:cubicBezTo>
                    <a:pt x="10" y="522"/>
                    <a:pt x="5" y="509"/>
                    <a:pt x="0" y="495"/>
                  </a:cubicBezTo>
                  <a:cubicBezTo>
                    <a:pt x="5" y="477"/>
                    <a:pt x="2" y="487"/>
                    <a:pt x="9" y="465"/>
                  </a:cubicBezTo>
                  <a:cubicBezTo>
                    <a:pt x="10" y="462"/>
                    <a:pt x="12" y="456"/>
                    <a:pt x="12" y="456"/>
                  </a:cubicBezTo>
                  <a:cubicBezTo>
                    <a:pt x="13" y="452"/>
                    <a:pt x="21" y="448"/>
                    <a:pt x="24" y="441"/>
                  </a:cubicBezTo>
                  <a:cubicBezTo>
                    <a:pt x="27" y="434"/>
                    <a:pt x="31" y="422"/>
                    <a:pt x="33" y="411"/>
                  </a:cubicBezTo>
                  <a:cubicBezTo>
                    <a:pt x="39" y="392"/>
                    <a:pt x="20" y="394"/>
                    <a:pt x="39" y="375"/>
                  </a:cubicBezTo>
                  <a:cubicBezTo>
                    <a:pt x="44" y="360"/>
                    <a:pt x="67" y="343"/>
                    <a:pt x="72" y="327"/>
                  </a:cubicBezTo>
                  <a:cubicBezTo>
                    <a:pt x="74" y="320"/>
                    <a:pt x="84" y="309"/>
                    <a:pt x="84" y="309"/>
                  </a:cubicBezTo>
                  <a:cubicBezTo>
                    <a:pt x="96" y="291"/>
                    <a:pt x="109" y="237"/>
                    <a:pt x="126" y="231"/>
                  </a:cubicBezTo>
                  <a:cubicBezTo>
                    <a:pt x="144" y="178"/>
                    <a:pt x="212" y="194"/>
                    <a:pt x="252" y="168"/>
                  </a:cubicBezTo>
                  <a:cubicBezTo>
                    <a:pt x="261" y="154"/>
                    <a:pt x="268" y="153"/>
                    <a:pt x="285" y="147"/>
                  </a:cubicBezTo>
                  <a:cubicBezTo>
                    <a:pt x="291" y="145"/>
                    <a:pt x="303" y="141"/>
                    <a:pt x="303" y="141"/>
                  </a:cubicBezTo>
                  <a:cubicBezTo>
                    <a:pt x="340" y="148"/>
                    <a:pt x="305" y="137"/>
                    <a:pt x="321" y="153"/>
                  </a:cubicBezTo>
                  <a:cubicBezTo>
                    <a:pt x="328" y="160"/>
                    <a:pt x="348" y="163"/>
                    <a:pt x="357" y="165"/>
                  </a:cubicBezTo>
                  <a:cubicBezTo>
                    <a:pt x="366" y="164"/>
                    <a:pt x="375" y="161"/>
                    <a:pt x="384" y="159"/>
                  </a:cubicBezTo>
                  <a:cubicBezTo>
                    <a:pt x="393" y="157"/>
                    <a:pt x="402" y="144"/>
                    <a:pt x="402" y="144"/>
                  </a:cubicBezTo>
                  <a:cubicBezTo>
                    <a:pt x="405" y="134"/>
                    <a:pt x="420" y="133"/>
                    <a:pt x="423" y="123"/>
                  </a:cubicBezTo>
                  <a:cubicBezTo>
                    <a:pt x="424" y="119"/>
                    <a:pt x="423" y="114"/>
                    <a:pt x="426" y="111"/>
                  </a:cubicBezTo>
                  <a:cubicBezTo>
                    <a:pt x="429" y="108"/>
                    <a:pt x="438" y="94"/>
                    <a:pt x="444" y="93"/>
                  </a:cubicBezTo>
                  <a:cubicBezTo>
                    <a:pt x="450" y="69"/>
                    <a:pt x="444" y="75"/>
                    <a:pt x="471" y="72"/>
                  </a:cubicBezTo>
                  <a:cubicBezTo>
                    <a:pt x="489" y="72"/>
                    <a:pt x="480" y="66"/>
                    <a:pt x="483" y="51"/>
                  </a:cubicBezTo>
                  <a:cubicBezTo>
                    <a:pt x="474" y="49"/>
                    <a:pt x="483" y="47"/>
                    <a:pt x="489" y="30"/>
                  </a:cubicBezTo>
                  <a:cubicBezTo>
                    <a:pt x="490" y="26"/>
                    <a:pt x="505" y="27"/>
                    <a:pt x="510" y="27"/>
                  </a:cubicBezTo>
                  <a:cubicBezTo>
                    <a:pt x="511" y="23"/>
                    <a:pt x="502" y="6"/>
                    <a:pt x="504" y="3"/>
                  </a:cubicBezTo>
                  <a:cubicBezTo>
                    <a:pt x="506" y="0"/>
                    <a:pt x="522" y="9"/>
                    <a:pt x="522" y="9"/>
                  </a:cubicBezTo>
                </a:path>
              </a:pathLst>
            </a:custGeom>
            <a:noFill/>
            <a:ln w="19050">
              <a:solidFill>
                <a:srgbClr val="0505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33" name="Freeform 8"/>
            <p:cNvSpPr>
              <a:spLocks/>
            </p:cNvSpPr>
            <p:nvPr/>
          </p:nvSpPr>
          <p:spPr bwMode="auto">
            <a:xfrm>
              <a:off x="4530" y="2232"/>
              <a:ext cx="125" cy="507"/>
            </a:xfrm>
            <a:custGeom>
              <a:avLst/>
              <a:gdLst>
                <a:gd name="T0" fmla="*/ 0 w 125"/>
                <a:gd name="T1" fmla="*/ 0 h 507"/>
                <a:gd name="T2" fmla="*/ 27 w 125"/>
                <a:gd name="T3" fmla="*/ 21 h 507"/>
                <a:gd name="T4" fmla="*/ 39 w 125"/>
                <a:gd name="T5" fmla="*/ 30 h 507"/>
                <a:gd name="T6" fmla="*/ 30 w 125"/>
                <a:gd name="T7" fmla="*/ 39 h 507"/>
                <a:gd name="T8" fmla="*/ 3 w 125"/>
                <a:gd name="T9" fmla="*/ 75 h 507"/>
                <a:gd name="T10" fmla="*/ 33 w 125"/>
                <a:gd name="T11" fmla="*/ 132 h 507"/>
                <a:gd name="T12" fmla="*/ 27 w 125"/>
                <a:gd name="T13" fmla="*/ 147 h 507"/>
                <a:gd name="T14" fmla="*/ 54 w 125"/>
                <a:gd name="T15" fmla="*/ 156 h 507"/>
                <a:gd name="T16" fmla="*/ 75 w 125"/>
                <a:gd name="T17" fmla="*/ 192 h 507"/>
                <a:gd name="T18" fmla="*/ 84 w 125"/>
                <a:gd name="T19" fmla="*/ 219 h 507"/>
                <a:gd name="T20" fmla="*/ 84 w 125"/>
                <a:gd name="T21" fmla="*/ 288 h 507"/>
                <a:gd name="T22" fmla="*/ 60 w 125"/>
                <a:gd name="T23" fmla="*/ 333 h 507"/>
                <a:gd name="T24" fmla="*/ 54 w 125"/>
                <a:gd name="T25" fmla="*/ 345 h 507"/>
                <a:gd name="T26" fmla="*/ 69 w 125"/>
                <a:gd name="T27" fmla="*/ 375 h 507"/>
                <a:gd name="T28" fmla="*/ 75 w 125"/>
                <a:gd name="T29" fmla="*/ 387 h 507"/>
                <a:gd name="T30" fmla="*/ 96 w 125"/>
                <a:gd name="T31" fmla="*/ 441 h 507"/>
                <a:gd name="T32" fmla="*/ 111 w 125"/>
                <a:gd name="T33" fmla="*/ 480 h 507"/>
                <a:gd name="T34" fmla="*/ 120 w 125"/>
                <a:gd name="T35" fmla="*/ 507 h 5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5"/>
                <a:gd name="T55" fmla="*/ 0 h 507"/>
                <a:gd name="T56" fmla="*/ 125 w 125"/>
                <a:gd name="T57" fmla="*/ 507 h 5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5" h="507">
                  <a:moveTo>
                    <a:pt x="0" y="0"/>
                  </a:moveTo>
                  <a:cubicBezTo>
                    <a:pt x="14" y="5"/>
                    <a:pt x="13" y="16"/>
                    <a:pt x="27" y="21"/>
                  </a:cubicBezTo>
                  <a:cubicBezTo>
                    <a:pt x="28" y="24"/>
                    <a:pt x="40" y="27"/>
                    <a:pt x="39" y="30"/>
                  </a:cubicBezTo>
                  <a:cubicBezTo>
                    <a:pt x="38" y="34"/>
                    <a:pt x="33" y="36"/>
                    <a:pt x="30" y="39"/>
                  </a:cubicBezTo>
                  <a:cubicBezTo>
                    <a:pt x="20" y="52"/>
                    <a:pt x="11" y="62"/>
                    <a:pt x="3" y="75"/>
                  </a:cubicBezTo>
                  <a:cubicBezTo>
                    <a:pt x="1" y="93"/>
                    <a:pt x="25" y="116"/>
                    <a:pt x="33" y="132"/>
                  </a:cubicBezTo>
                  <a:cubicBezTo>
                    <a:pt x="36" y="138"/>
                    <a:pt x="21" y="146"/>
                    <a:pt x="27" y="147"/>
                  </a:cubicBezTo>
                  <a:cubicBezTo>
                    <a:pt x="36" y="149"/>
                    <a:pt x="54" y="156"/>
                    <a:pt x="54" y="156"/>
                  </a:cubicBezTo>
                  <a:cubicBezTo>
                    <a:pt x="66" y="175"/>
                    <a:pt x="68" y="168"/>
                    <a:pt x="75" y="192"/>
                  </a:cubicBezTo>
                  <a:cubicBezTo>
                    <a:pt x="78" y="201"/>
                    <a:pt x="84" y="219"/>
                    <a:pt x="84" y="219"/>
                  </a:cubicBezTo>
                  <a:cubicBezTo>
                    <a:pt x="85" y="236"/>
                    <a:pt x="109" y="280"/>
                    <a:pt x="84" y="288"/>
                  </a:cubicBezTo>
                  <a:cubicBezTo>
                    <a:pt x="76" y="300"/>
                    <a:pt x="65" y="319"/>
                    <a:pt x="60" y="333"/>
                  </a:cubicBezTo>
                  <a:cubicBezTo>
                    <a:pt x="59" y="336"/>
                    <a:pt x="54" y="345"/>
                    <a:pt x="54" y="345"/>
                  </a:cubicBezTo>
                  <a:cubicBezTo>
                    <a:pt x="61" y="389"/>
                    <a:pt x="53" y="346"/>
                    <a:pt x="69" y="375"/>
                  </a:cubicBezTo>
                  <a:cubicBezTo>
                    <a:pt x="66" y="381"/>
                    <a:pt x="75" y="387"/>
                    <a:pt x="75" y="387"/>
                  </a:cubicBezTo>
                  <a:cubicBezTo>
                    <a:pt x="77" y="408"/>
                    <a:pt x="85" y="424"/>
                    <a:pt x="96" y="441"/>
                  </a:cubicBezTo>
                  <a:cubicBezTo>
                    <a:pt x="100" y="459"/>
                    <a:pt x="95" y="470"/>
                    <a:pt x="111" y="480"/>
                  </a:cubicBezTo>
                  <a:cubicBezTo>
                    <a:pt x="113" y="487"/>
                    <a:pt x="125" y="502"/>
                    <a:pt x="120" y="507"/>
                  </a:cubicBezTo>
                </a:path>
              </a:pathLst>
            </a:custGeom>
            <a:noFill/>
            <a:ln w="19050">
              <a:solidFill>
                <a:srgbClr val="0505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34" name="Freeform 9"/>
            <p:cNvSpPr>
              <a:spLocks/>
            </p:cNvSpPr>
            <p:nvPr/>
          </p:nvSpPr>
          <p:spPr bwMode="auto">
            <a:xfrm>
              <a:off x="4065" y="2082"/>
              <a:ext cx="555" cy="585"/>
            </a:xfrm>
            <a:custGeom>
              <a:avLst/>
              <a:gdLst>
                <a:gd name="T0" fmla="*/ 0 w 555"/>
                <a:gd name="T1" fmla="*/ 6 h 585"/>
                <a:gd name="T2" fmla="*/ 42 w 555"/>
                <a:gd name="T3" fmla="*/ 18 h 585"/>
                <a:gd name="T4" fmla="*/ 48 w 555"/>
                <a:gd name="T5" fmla="*/ 21 h 585"/>
                <a:gd name="T6" fmla="*/ 60 w 555"/>
                <a:gd name="T7" fmla="*/ 30 h 585"/>
                <a:gd name="T8" fmla="*/ 150 w 555"/>
                <a:gd name="T9" fmla="*/ 54 h 585"/>
                <a:gd name="T10" fmla="*/ 207 w 555"/>
                <a:gd name="T11" fmla="*/ 69 h 585"/>
                <a:gd name="T12" fmla="*/ 240 w 555"/>
                <a:gd name="T13" fmla="*/ 84 h 585"/>
                <a:gd name="T14" fmla="*/ 267 w 555"/>
                <a:gd name="T15" fmla="*/ 105 h 585"/>
                <a:gd name="T16" fmla="*/ 285 w 555"/>
                <a:gd name="T17" fmla="*/ 129 h 585"/>
                <a:gd name="T18" fmla="*/ 285 w 555"/>
                <a:gd name="T19" fmla="*/ 204 h 585"/>
                <a:gd name="T20" fmla="*/ 261 w 555"/>
                <a:gd name="T21" fmla="*/ 249 h 585"/>
                <a:gd name="T22" fmla="*/ 312 w 555"/>
                <a:gd name="T23" fmla="*/ 345 h 585"/>
                <a:gd name="T24" fmla="*/ 357 w 555"/>
                <a:gd name="T25" fmla="*/ 369 h 585"/>
                <a:gd name="T26" fmla="*/ 384 w 555"/>
                <a:gd name="T27" fmla="*/ 477 h 585"/>
                <a:gd name="T28" fmla="*/ 459 w 555"/>
                <a:gd name="T29" fmla="*/ 528 h 585"/>
                <a:gd name="T30" fmla="*/ 495 w 555"/>
                <a:gd name="T31" fmla="*/ 558 h 585"/>
                <a:gd name="T32" fmla="*/ 534 w 555"/>
                <a:gd name="T33" fmla="*/ 576 h 585"/>
                <a:gd name="T34" fmla="*/ 555 w 555"/>
                <a:gd name="T35" fmla="*/ 582 h 585"/>
                <a:gd name="T36" fmla="*/ 546 w 555"/>
                <a:gd name="T37" fmla="*/ 582 h 5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5"/>
                <a:gd name="T58" fmla="*/ 0 h 585"/>
                <a:gd name="T59" fmla="*/ 555 w 555"/>
                <a:gd name="T60" fmla="*/ 585 h 5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5" h="585">
                  <a:moveTo>
                    <a:pt x="0" y="6"/>
                  </a:moveTo>
                  <a:cubicBezTo>
                    <a:pt x="37" y="10"/>
                    <a:pt x="16" y="0"/>
                    <a:pt x="42" y="18"/>
                  </a:cubicBezTo>
                  <a:lnTo>
                    <a:pt x="48" y="21"/>
                  </a:lnTo>
                  <a:cubicBezTo>
                    <a:pt x="54" y="23"/>
                    <a:pt x="60" y="30"/>
                    <a:pt x="60" y="30"/>
                  </a:cubicBezTo>
                  <a:cubicBezTo>
                    <a:pt x="88" y="58"/>
                    <a:pt x="109" y="51"/>
                    <a:pt x="150" y="54"/>
                  </a:cubicBezTo>
                  <a:cubicBezTo>
                    <a:pt x="177" y="61"/>
                    <a:pt x="170" y="66"/>
                    <a:pt x="207" y="69"/>
                  </a:cubicBezTo>
                  <a:cubicBezTo>
                    <a:pt x="221" y="74"/>
                    <a:pt x="228" y="76"/>
                    <a:pt x="240" y="84"/>
                  </a:cubicBezTo>
                  <a:cubicBezTo>
                    <a:pt x="258" y="90"/>
                    <a:pt x="252" y="95"/>
                    <a:pt x="267" y="105"/>
                  </a:cubicBezTo>
                  <a:cubicBezTo>
                    <a:pt x="270" y="115"/>
                    <a:pt x="282" y="119"/>
                    <a:pt x="285" y="129"/>
                  </a:cubicBezTo>
                  <a:cubicBezTo>
                    <a:pt x="289" y="158"/>
                    <a:pt x="294" y="180"/>
                    <a:pt x="285" y="204"/>
                  </a:cubicBezTo>
                  <a:cubicBezTo>
                    <a:pt x="282" y="225"/>
                    <a:pt x="255" y="231"/>
                    <a:pt x="261" y="249"/>
                  </a:cubicBezTo>
                  <a:cubicBezTo>
                    <a:pt x="265" y="279"/>
                    <a:pt x="286" y="327"/>
                    <a:pt x="312" y="345"/>
                  </a:cubicBezTo>
                  <a:cubicBezTo>
                    <a:pt x="318" y="363"/>
                    <a:pt x="341" y="364"/>
                    <a:pt x="357" y="369"/>
                  </a:cubicBezTo>
                  <a:cubicBezTo>
                    <a:pt x="365" y="393"/>
                    <a:pt x="348" y="465"/>
                    <a:pt x="384" y="477"/>
                  </a:cubicBezTo>
                  <a:cubicBezTo>
                    <a:pt x="399" y="519"/>
                    <a:pt x="381" y="525"/>
                    <a:pt x="459" y="528"/>
                  </a:cubicBezTo>
                  <a:cubicBezTo>
                    <a:pt x="477" y="546"/>
                    <a:pt x="462" y="554"/>
                    <a:pt x="495" y="558"/>
                  </a:cubicBezTo>
                  <a:cubicBezTo>
                    <a:pt x="511" y="568"/>
                    <a:pt x="517" y="571"/>
                    <a:pt x="534" y="576"/>
                  </a:cubicBezTo>
                  <a:cubicBezTo>
                    <a:pt x="542" y="578"/>
                    <a:pt x="555" y="581"/>
                    <a:pt x="555" y="582"/>
                  </a:cubicBezTo>
                  <a:cubicBezTo>
                    <a:pt x="555" y="585"/>
                    <a:pt x="549" y="582"/>
                    <a:pt x="546" y="582"/>
                  </a:cubicBezTo>
                </a:path>
              </a:pathLst>
            </a:custGeom>
            <a:noFill/>
            <a:ln w="19050">
              <a:solidFill>
                <a:srgbClr val="0505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235" name="Freeform 10"/>
            <p:cNvSpPr>
              <a:spLocks/>
            </p:cNvSpPr>
            <p:nvPr/>
          </p:nvSpPr>
          <p:spPr bwMode="auto">
            <a:xfrm>
              <a:off x="4053" y="2523"/>
              <a:ext cx="510" cy="372"/>
            </a:xfrm>
            <a:custGeom>
              <a:avLst/>
              <a:gdLst>
                <a:gd name="T0" fmla="*/ 0 w 510"/>
                <a:gd name="T1" fmla="*/ 0 h 372"/>
                <a:gd name="T2" fmla="*/ 33 w 510"/>
                <a:gd name="T3" fmla="*/ 45 h 372"/>
                <a:gd name="T4" fmla="*/ 69 w 510"/>
                <a:gd name="T5" fmla="*/ 63 h 372"/>
                <a:gd name="T6" fmla="*/ 135 w 510"/>
                <a:gd name="T7" fmla="*/ 84 h 372"/>
                <a:gd name="T8" fmla="*/ 171 w 510"/>
                <a:gd name="T9" fmla="*/ 102 h 372"/>
                <a:gd name="T10" fmla="*/ 207 w 510"/>
                <a:gd name="T11" fmla="*/ 117 h 372"/>
                <a:gd name="T12" fmla="*/ 273 w 510"/>
                <a:gd name="T13" fmla="*/ 114 h 372"/>
                <a:gd name="T14" fmla="*/ 300 w 510"/>
                <a:gd name="T15" fmla="*/ 141 h 372"/>
                <a:gd name="T16" fmla="*/ 339 w 510"/>
                <a:gd name="T17" fmla="*/ 219 h 372"/>
                <a:gd name="T18" fmla="*/ 348 w 510"/>
                <a:gd name="T19" fmla="*/ 237 h 372"/>
                <a:gd name="T20" fmla="*/ 357 w 510"/>
                <a:gd name="T21" fmla="*/ 240 h 372"/>
                <a:gd name="T22" fmla="*/ 366 w 510"/>
                <a:gd name="T23" fmla="*/ 261 h 372"/>
                <a:gd name="T24" fmla="*/ 384 w 510"/>
                <a:gd name="T25" fmla="*/ 273 h 372"/>
                <a:gd name="T26" fmla="*/ 447 w 510"/>
                <a:gd name="T27" fmla="*/ 300 h 372"/>
                <a:gd name="T28" fmla="*/ 483 w 510"/>
                <a:gd name="T29" fmla="*/ 333 h 372"/>
                <a:gd name="T30" fmla="*/ 510 w 510"/>
                <a:gd name="T31" fmla="*/ 372 h 3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0"/>
                <a:gd name="T49" fmla="*/ 0 h 372"/>
                <a:gd name="T50" fmla="*/ 510 w 510"/>
                <a:gd name="T51" fmla="*/ 372 h 3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0" h="372">
                  <a:moveTo>
                    <a:pt x="0" y="0"/>
                  </a:moveTo>
                  <a:cubicBezTo>
                    <a:pt x="7" y="21"/>
                    <a:pt x="11" y="38"/>
                    <a:pt x="33" y="45"/>
                  </a:cubicBezTo>
                  <a:cubicBezTo>
                    <a:pt x="39" y="63"/>
                    <a:pt x="54" y="53"/>
                    <a:pt x="69" y="63"/>
                  </a:cubicBezTo>
                  <a:cubicBezTo>
                    <a:pt x="88" y="76"/>
                    <a:pt x="113" y="78"/>
                    <a:pt x="135" y="84"/>
                  </a:cubicBezTo>
                  <a:cubicBezTo>
                    <a:pt x="148" y="97"/>
                    <a:pt x="151" y="99"/>
                    <a:pt x="171" y="102"/>
                  </a:cubicBezTo>
                  <a:cubicBezTo>
                    <a:pt x="184" y="106"/>
                    <a:pt x="194" y="113"/>
                    <a:pt x="207" y="117"/>
                  </a:cubicBezTo>
                  <a:cubicBezTo>
                    <a:pt x="229" y="116"/>
                    <a:pt x="251" y="113"/>
                    <a:pt x="273" y="114"/>
                  </a:cubicBezTo>
                  <a:cubicBezTo>
                    <a:pt x="287" y="115"/>
                    <a:pt x="287" y="137"/>
                    <a:pt x="300" y="141"/>
                  </a:cubicBezTo>
                  <a:cubicBezTo>
                    <a:pt x="316" y="165"/>
                    <a:pt x="305" y="208"/>
                    <a:pt x="339" y="219"/>
                  </a:cubicBezTo>
                  <a:cubicBezTo>
                    <a:pt x="341" y="222"/>
                    <a:pt x="345" y="235"/>
                    <a:pt x="348" y="237"/>
                  </a:cubicBezTo>
                  <a:cubicBezTo>
                    <a:pt x="350" y="239"/>
                    <a:pt x="355" y="238"/>
                    <a:pt x="357" y="240"/>
                  </a:cubicBezTo>
                  <a:cubicBezTo>
                    <a:pt x="392" y="275"/>
                    <a:pt x="340" y="244"/>
                    <a:pt x="366" y="261"/>
                  </a:cubicBezTo>
                  <a:cubicBezTo>
                    <a:pt x="368" y="266"/>
                    <a:pt x="379" y="270"/>
                    <a:pt x="384" y="273"/>
                  </a:cubicBezTo>
                  <a:cubicBezTo>
                    <a:pt x="403" y="285"/>
                    <a:pt x="427" y="287"/>
                    <a:pt x="447" y="300"/>
                  </a:cubicBezTo>
                  <a:cubicBezTo>
                    <a:pt x="452" y="315"/>
                    <a:pt x="468" y="328"/>
                    <a:pt x="483" y="333"/>
                  </a:cubicBezTo>
                  <a:cubicBezTo>
                    <a:pt x="488" y="348"/>
                    <a:pt x="510" y="356"/>
                    <a:pt x="510" y="372"/>
                  </a:cubicBezTo>
                </a:path>
              </a:pathLst>
            </a:custGeom>
            <a:noFill/>
            <a:ln w="19050">
              <a:solidFill>
                <a:srgbClr val="0505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37579" name="Line 11"/>
          <p:cNvSpPr>
            <a:spLocks noChangeShapeType="1"/>
          </p:cNvSpPr>
          <p:nvPr/>
        </p:nvSpPr>
        <p:spPr bwMode="auto">
          <a:xfrm>
            <a:off x="4641850" y="2971800"/>
            <a:ext cx="2251075" cy="1447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bIns="137160" anchor="ctr"/>
          <a:lstStyle/>
          <a:p>
            <a:endParaRPr lang="en-US"/>
          </a:p>
        </p:txBody>
      </p:sp>
    </p:spTree>
  </p:cSld>
  <p:clrMapOvr>
    <a:masterClrMapping/>
  </p:clrMapOvr>
  <p:transition spd="slow" advClick="0" advTm="10000">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7571"/>
                                        </p:tgtEl>
                                        <p:attrNameLst>
                                          <p:attrName>style.visibility</p:attrName>
                                        </p:attrNameLst>
                                      </p:cBhvr>
                                      <p:to>
                                        <p:strVal val="visible"/>
                                      </p:to>
                                    </p:set>
                                    <p:animEffect transition="in" filter="dissolve">
                                      <p:cBhvr>
                                        <p:cTn id="7" dur="500"/>
                                        <p:tgtEl>
                                          <p:spTgt spid="237571"/>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37572"/>
                                        </p:tgtEl>
                                        <p:attrNameLst>
                                          <p:attrName>style.visibility</p:attrName>
                                        </p:attrNameLst>
                                      </p:cBhvr>
                                      <p:to>
                                        <p:strVal val="visible"/>
                                      </p:to>
                                    </p:set>
                                    <p:animEffect transition="in" filter="fade">
                                      <p:cBhvr>
                                        <p:cTn id="11" dur="2000"/>
                                        <p:tgtEl>
                                          <p:spTgt spid="237572"/>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237579"/>
                                        </p:tgtEl>
                                        <p:attrNameLst>
                                          <p:attrName>style.visibility</p:attrName>
                                        </p:attrNameLst>
                                      </p:cBhvr>
                                      <p:to>
                                        <p:strVal val="visible"/>
                                      </p:to>
                                    </p:set>
                                    <p:animEffect transition="in" filter="wipe(up)">
                                      <p:cBhvr>
                                        <p:cTn id="14" dur="2000"/>
                                        <p:tgtEl>
                                          <p:spTgt spid="23757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strips(downLeft)">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1" grpId="0"/>
      <p:bldP spid="23757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5468938" y="6286500"/>
            <a:ext cx="3094037" cy="571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en-US" sz="2400" b="1">
                <a:solidFill>
                  <a:srgbClr val="0505FF"/>
                </a:solidFill>
                <a:latin typeface="Times New Roman" pitchFamily="18" charset="0"/>
              </a:rPr>
              <a:t>LƯỢC ĐỒ BẮC MĨ</a:t>
            </a:r>
          </a:p>
        </p:txBody>
      </p:sp>
      <p:sp>
        <p:nvSpPr>
          <p:cNvPr id="217091" name="Rectangle 3" descr="Denim"/>
          <p:cNvSpPr>
            <a:spLocks noChangeArrowheads="1"/>
          </p:cNvSpPr>
          <p:nvPr/>
        </p:nvSpPr>
        <p:spPr bwMode="auto">
          <a:xfrm>
            <a:off x="0" y="76200"/>
            <a:ext cx="4360863" cy="457200"/>
          </a:xfrm>
          <a:prstGeom prst="rect">
            <a:avLst/>
          </a:prstGeom>
          <a:noFill/>
          <a:ln>
            <a:noFill/>
          </a:ln>
          <a:effectLst/>
        </p:spPr>
        <p:txBody>
          <a:bodyPr anchor="ctr"/>
          <a:lstStyle/>
          <a:p>
            <a:pPr algn="ctr" eaLnBrk="1" hangingPunct="1">
              <a:defRPr/>
            </a:pPr>
            <a:r>
              <a:rPr lang="en-US" sz="3600" b="1">
                <a:solidFill>
                  <a:srgbClr val="FF3300"/>
                </a:solidFill>
                <a:effectLst>
                  <a:outerShdw blurRad="38100" dist="38100" dir="2700000" algn="tl">
                    <a:srgbClr val="C0C0C0"/>
                  </a:outerShdw>
                </a:effectLst>
                <a:latin typeface="Times New Roman" pitchFamily="18" charset="0"/>
              </a:rPr>
              <a:t>Thác Ni-a-ga-ra</a:t>
            </a:r>
          </a:p>
        </p:txBody>
      </p:sp>
      <p:sp>
        <p:nvSpPr>
          <p:cNvPr id="54276" name="Oval 4"/>
          <p:cNvSpPr>
            <a:spLocks noChangeArrowheads="1"/>
          </p:cNvSpPr>
          <p:nvPr/>
        </p:nvSpPr>
        <p:spPr bwMode="auto">
          <a:xfrm>
            <a:off x="7315200" y="3886200"/>
            <a:ext cx="141288" cy="152400"/>
          </a:xfrm>
          <a:prstGeom prst="ellipse">
            <a:avLst/>
          </a:prstGeom>
          <a:noFill/>
          <a:ln w="127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en-US" altLang="en-US"/>
          </a:p>
        </p:txBody>
      </p:sp>
      <p:pic>
        <p:nvPicPr>
          <p:cNvPr id="54277" name="Picture 5" descr="09_Bac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4425" y="838200"/>
            <a:ext cx="4078288" cy="533400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nvGrpSpPr>
          <p:cNvPr id="54278" name="Group 6"/>
          <p:cNvGrpSpPr>
            <a:grpSpLocks/>
          </p:cNvGrpSpPr>
          <p:nvPr/>
        </p:nvGrpSpPr>
        <p:grpSpPr bwMode="auto">
          <a:xfrm>
            <a:off x="5908675" y="3352800"/>
            <a:ext cx="1463675" cy="1619250"/>
            <a:chOff x="4053" y="2082"/>
            <a:chExt cx="999" cy="1020"/>
          </a:xfrm>
        </p:grpSpPr>
        <p:sp>
          <p:nvSpPr>
            <p:cNvPr id="54287" name="Freeform 7"/>
            <p:cNvSpPr>
              <a:spLocks/>
            </p:cNvSpPr>
            <p:nvPr/>
          </p:nvSpPr>
          <p:spPr bwMode="auto">
            <a:xfrm>
              <a:off x="4530" y="2508"/>
              <a:ext cx="522" cy="594"/>
            </a:xfrm>
            <a:custGeom>
              <a:avLst/>
              <a:gdLst>
                <a:gd name="T0" fmla="*/ 84 w 522"/>
                <a:gd name="T1" fmla="*/ 594 h 594"/>
                <a:gd name="T2" fmla="*/ 42 w 522"/>
                <a:gd name="T3" fmla="*/ 570 h 594"/>
                <a:gd name="T4" fmla="*/ 15 w 522"/>
                <a:gd name="T5" fmla="*/ 537 h 594"/>
                <a:gd name="T6" fmla="*/ 0 w 522"/>
                <a:gd name="T7" fmla="*/ 495 h 594"/>
                <a:gd name="T8" fmla="*/ 9 w 522"/>
                <a:gd name="T9" fmla="*/ 465 h 594"/>
                <a:gd name="T10" fmla="*/ 12 w 522"/>
                <a:gd name="T11" fmla="*/ 456 h 594"/>
                <a:gd name="T12" fmla="*/ 24 w 522"/>
                <a:gd name="T13" fmla="*/ 441 h 594"/>
                <a:gd name="T14" fmla="*/ 33 w 522"/>
                <a:gd name="T15" fmla="*/ 411 h 594"/>
                <a:gd name="T16" fmla="*/ 39 w 522"/>
                <a:gd name="T17" fmla="*/ 375 h 594"/>
                <a:gd name="T18" fmla="*/ 72 w 522"/>
                <a:gd name="T19" fmla="*/ 327 h 594"/>
                <a:gd name="T20" fmla="*/ 84 w 522"/>
                <a:gd name="T21" fmla="*/ 309 h 594"/>
                <a:gd name="T22" fmla="*/ 126 w 522"/>
                <a:gd name="T23" fmla="*/ 231 h 594"/>
                <a:gd name="T24" fmla="*/ 252 w 522"/>
                <a:gd name="T25" fmla="*/ 168 h 594"/>
                <a:gd name="T26" fmla="*/ 285 w 522"/>
                <a:gd name="T27" fmla="*/ 147 h 594"/>
                <a:gd name="T28" fmla="*/ 303 w 522"/>
                <a:gd name="T29" fmla="*/ 141 h 594"/>
                <a:gd name="T30" fmla="*/ 321 w 522"/>
                <a:gd name="T31" fmla="*/ 153 h 594"/>
                <a:gd name="T32" fmla="*/ 357 w 522"/>
                <a:gd name="T33" fmla="*/ 165 h 594"/>
                <a:gd name="T34" fmla="*/ 384 w 522"/>
                <a:gd name="T35" fmla="*/ 159 h 594"/>
                <a:gd name="T36" fmla="*/ 402 w 522"/>
                <a:gd name="T37" fmla="*/ 144 h 594"/>
                <a:gd name="T38" fmla="*/ 423 w 522"/>
                <a:gd name="T39" fmla="*/ 123 h 594"/>
                <a:gd name="T40" fmla="*/ 426 w 522"/>
                <a:gd name="T41" fmla="*/ 111 h 594"/>
                <a:gd name="T42" fmla="*/ 444 w 522"/>
                <a:gd name="T43" fmla="*/ 93 h 594"/>
                <a:gd name="T44" fmla="*/ 471 w 522"/>
                <a:gd name="T45" fmla="*/ 72 h 594"/>
                <a:gd name="T46" fmla="*/ 483 w 522"/>
                <a:gd name="T47" fmla="*/ 51 h 594"/>
                <a:gd name="T48" fmla="*/ 489 w 522"/>
                <a:gd name="T49" fmla="*/ 30 h 594"/>
                <a:gd name="T50" fmla="*/ 510 w 522"/>
                <a:gd name="T51" fmla="*/ 27 h 594"/>
                <a:gd name="T52" fmla="*/ 504 w 522"/>
                <a:gd name="T53" fmla="*/ 3 h 594"/>
                <a:gd name="T54" fmla="*/ 522 w 522"/>
                <a:gd name="T55" fmla="*/ 9 h 5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2"/>
                <a:gd name="T85" fmla="*/ 0 h 594"/>
                <a:gd name="T86" fmla="*/ 522 w 522"/>
                <a:gd name="T87" fmla="*/ 594 h 59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2" h="594">
                  <a:moveTo>
                    <a:pt x="84" y="594"/>
                  </a:moveTo>
                  <a:cubicBezTo>
                    <a:pt x="66" y="588"/>
                    <a:pt x="57" y="580"/>
                    <a:pt x="42" y="570"/>
                  </a:cubicBezTo>
                  <a:cubicBezTo>
                    <a:pt x="33" y="556"/>
                    <a:pt x="28" y="546"/>
                    <a:pt x="15" y="537"/>
                  </a:cubicBezTo>
                  <a:cubicBezTo>
                    <a:pt x="10" y="522"/>
                    <a:pt x="5" y="509"/>
                    <a:pt x="0" y="495"/>
                  </a:cubicBezTo>
                  <a:cubicBezTo>
                    <a:pt x="5" y="477"/>
                    <a:pt x="2" y="487"/>
                    <a:pt x="9" y="465"/>
                  </a:cubicBezTo>
                  <a:cubicBezTo>
                    <a:pt x="10" y="462"/>
                    <a:pt x="12" y="456"/>
                    <a:pt x="12" y="456"/>
                  </a:cubicBezTo>
                  <a:cubicBezTo>
                    <a:pt x="13" y="452"/>
                    <a:pt x="21" y="448"/>
                    <a:pt x="24" y="441"/>
                  </a:cubicBezTo>
                  <a:cubicBezTo>
                    <a:pt x="27" y="434"/>
                    <a:pt x="31" y="422"/>
                    <a:pt x="33" y="411"/>
                  </a:cubicBezTo>
                  <a:cubicBezTo>
                    <a:pt x="39" y="392"/>
                    <a:pt x="20" y="394"/>
                    <a:pt x="39" y="375"/>
                  </a:cubicBezTo>
                  <a:cubicBezTo>
                    <a:pt x="44" y="360"/>
                    <a:pt x="67" y="343"/>
                    <a:pt x="72" y="327"/>
                  </a:cubicBezTo>
                  <a:cubicBezTo>
                    <a:pt x="74" y="320"/>
                    <a:pt x="84" y="309"/>
                    <a:pt x="84" y="309"/>
                  </a:cubicBezTo>
                  <a:cubicBezTo>
                    <a:pt x="96" y="291"/>
                    <a:pt x="109" y="237"/>
                    <a:pt x="126" y="231"/>
                  </a:cubicBezTo>
                  <a:cubicBezTo>
                    <a:pt x="144" y="178"/>
                    <a:pt x="212" y="194"/>
                    <a:pt x="252" y="168"/>
                  </a:cubicBezTo>
                  <a:cubicBezTo>
                    <a:pt x="261" y="154"/>
                    <a:pt x="268" y="153"/>
                    <a:pt x="285" y="147"/>
                  </a:cubicBezTo>
                  <a:cubicBezTo>
                    <a:pt x="291" y="145"/>
                    <a:pt x="303" y="141"/>
                    <a:pt x="303" y="141"/>
                  </a:cubicBezTo>
                  <a:cubicBezTo>
                    <a:pt x="340" y="148"/>
                    <a:pt x="305" y="137"/>
                    <a:pt x="321" y="153"/>
                  </a:cubicBezTo>
                  <a:cubicBezTo>
                    <a:pt x="328" y="160"/>
                    <a:pt x="348" y="163"/>
                    <a:pt x="357" y="165"/>
                  </a:cubicBezTo>
                  <a:cubicBezTo>
                    <a:pt x="366" y="164"/>
                    <a:pt x="375" y="161"/>
                    <a:pt x="384" y="159"/>
                  </a:cubicBezTo>
                  <a:cubicBezTo>
                    <a:pt x="393" y="157"/>
                    <a:pt x="402" y="144"/>
                    <a:pt x="402" y="144"/>
                  </a:cubicBezTo>
                  <a:cubicBezTo>
                    <a:pt x="405" y="134"/>
                    <a:pt x="420" y="133"/>
                    <a:pt x="423" y="123"/>
                  </a:cubicBezTo>
                  <a:cubicBezTo>
                    <a:pt x="424" y="119"/>
                    <a:pt x="423" y="114"/>
                    <a:pt x="426" y="111"/>
                  </a:cubicBezTo>
                  <a:cubicBezTo>
                    <a:pt x="429" y="108"/>
                    <a:pt x="438" y="94"/>
                    <a:pt x="444" y="93"/>
                  </a:cubicBezTo>
                  <a:cubicBezTo>
                    <a:pt x="450" y="69"/>
                    <a:pt x="444" y="75"/>
                    <a:pt x="471" y="72"/>
                  </a:cubicBezTo>
                  <a:cubicBezTo>
                    <a:pt x="489" y="72"/>
                    <a:pt x="480" y="66"/>
                    <a:pt x="483" y="51"/>
                  </a:cubicBezTo>
                  <a:cubicBezTo>
                    <a:pt x="474" y="49"/>
                    <a:pt x="483" y="47"/>
                    <a:pt x="489" y="30"/>
                  </a:cubicBezTo>
                  <a:cubicBezTo>
                    <a:pt x="490" y="26"/>
                    <a:pt x="505" y="27"/>
                    <a:pt x="510" y="27"/>
                  </a:cubicBezTo>
                  <a:cubicBezTo>
                    <a:pt x="511" y="23"/>
                    <a:pt x="502" y="6"/>
                    <a:pt x="504" y="3"/>
                  </a:cubicBezTo>
                  <a:cubicBezTo>
                    <a:pt x="506" y="0"/>
                    <a:pt x="522" y="9"/>
                    <a:pt x="522" y="9"/>
                  </a:cubicBezTo>
                </a:path>
              </a:pathLst>
            </a:custGeom>
            <a:noFill/>
            <a:ln w="19050">
              <a:solidFill>
                <a:srgbClr val="0505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88" name="Freeform 8"/>
            <p:cNvSpPr>
              <a:spLocks/>
            </p:cNvSpPr>
            <p:nvPr/>
          </p:nvSpPr>
          <p:spPr bwMode="auto">
            <a:xfrm>
              <a:off x="4530" y="2232"/>
              <a:ext cx="125" cy="507"/>
            </a:xfrm>
            <a:custGeom>
              <a:avLst/>
              <a:gdLst>
                <a:gd name="T0" fmla="*/ 0 w 125"/>
                <a:gd name="T1" fmla="*/ 0 h 507"/>
                <a:gd name="T2" fmla="*/ 27 w 125"/>
                <a:gd name="T3" fmla="*/ 21 h 507"/>
                <a:gd name="T4" fmla="*/ 39 w 125"/>
                <a:gd name="T5" fmla="*/ 30 h 507"/>
                <a:gd name="T6" fmla="*/ 30 w 125"/>
                <a:gd name="T7" fmla="*/ 39 h 507"/>
                <a:gd name="T8" fmla="*/ 3 w 125"/>
                <a:gd name="T9" fmla="*/ 75 h 507"/>
                <a:gd name="T10" fmla="*/ 33 w 125"/>
                <a:gd name="T11" fmla="*/ 132 h 507"/>
                <a:gd name="T12" fmla="*/ 27 w 125"/>
                <a:gd name="T13" fmla="*/ 147 h 507"/>
                <a:gd name="T14" fmla="*/ 54 w 125"/>
                <a:gd name="T15" fmla="*/ 156 h 507"/>
                <a:gd name="T16" fmla="*/ 75 w 125"/>
                <a:gd name="T17" fmla="*/ 192 h 507"/>
                <a:gd name="T18" fmla="*/ 84 w 125"/>
                <a:gd name="T19" fmla="*/ 219 h 507"/>
                <a:gd name="T20" fmla="*/ 84 w 125"/>
                <a:gd name="T21" fmla="*/ 288 h 507"/>
                <a:gd name="T22" fmla="*/ 60 w 125"/>
                <a:gd name="T23" fmla="*/ 333 h 507"/>
                <a:gd name="T24" fmla="*/ 54 w 125"/>
                <a:gd name="T25" fmla="*/ 345 h 507"/>
                <a:gd name="T26" fmla="*/ 69 w 125"/>
                <a:gd name="T27" fmla="*/ 375 h 507"/>
                <a:gd name="T28" fmla="*/ 75 w 125"/>
                <a:gd name="T29" fmla="*/ 387 h 507"/>
                <a:gd name="T30" fmla="*/ 96 w 125"/>
                <a:gd name="T31" fmla="*/ 441 h 507"/>
                <a:gd name="T32" fmla="*/ 111 w 125"/>
                <a:gd name="T33" fmla="*/ 480 h 507"/>
                <a:gd name="T34" fmla="*/ 120 w 125"/>
                <a:gd name="T35" fmla="*/ 507 h 5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5"/>
                <a:gd name="T55" fmla="*/ 0 h 507"/>
                <a:gd name="T56" fmla="*/ 125 w 125"/>
                <a:gd name="T57" fmla="*/ 507 h 5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5" h="507">
                  <a:moveTo>
                    <a:pt x="0" y="0"/>
                  </a:moveTo>
                  <a:cubicBezTo>
                    <a:pt x="14" y="5"/>
                    <a:pt x="13" y="16"/>
                    <a:pt x="27" y="21"/>
                  </a:cubicBezTo>
                  <a:cubicBezTo>
                    <a:pt x="28" y="24"/>
                    <a:pt x="40" y="27"/>
                    <a:pt x="39" y="30"/>
                  </a:cubicBezTo>
                  <a:cubicBezTo>
                    <a:pt x="38" y="34"/>
                    <a:pt x="33" y="36"/>
                    <a:pt x="30" y="39"/>
                  </a:cubicBezTo>
                  <a:cubicBezTo>
                    <a:pt x="20" y="52"/>
                    <a:pt x="11" y="62"/>
                    <a:pt x="3" y="75"/>
                  </a:cubicBezTo>
                  <a:cubicBezTo>
                    <a:pt x="1" y="93"/>
                    <a:pt x="25" y="116"/>
                    <a:pt x="33" y="132"/>
                  </a:cubicBezTo>
                  <a:cubicBezTo>
                    <a:pt x="36" y="138"/>
                    <a:pt x="21" y="146"/>
                    <a:pt x="27" y="147"/>
                  </a:cubicBezTo>
                  <a:cubicBezTo>
                    <a:pt x="36" y="149"/>
                    <a:pt x="54" y="156"/>
                    <a:pt x="54" y="156"/>
                  </a:cubicBezTo>
                  <a:cubicBezTo>
                    <a:pt x="66" y="175"/>
                    <a:pt x="68" y="168"/>
                    <a:pt x="75" y="192"/>
                  </a:cubicBezTo>
                  <a:cubicBezTo>
                    <a:pt x="78" y="201"/>
                    <a:pt x="84" y="219"/>
                    <a:pt x="84" y="219"/>
                  </a:cubicBezTo>
                  <a:cubicBezTo>
                    <a:pt x="85" y="236"/>
                    <a:pt x="109" y="280"/>
                    <a:pt x="84" y="288"/>
                  </a:cubicBezTo>
                  <a:cubicBezTo>
                    <a:pt x="76" y="300"/>
                    <a:pt x="65" y="319"/>
                    <a:pt x="60" y="333"/>
                  </a:cubicBezTo>
                  <a:cubicBezTo>
                    <a:pt x="59" y="336"/>
                    <a:pt x="54" y="345"/>
                    <a:pt x="54" y="345"/>
                  </a:cubicBezTo>
                  <a:cubicBezTo>
                    <a:pt x="61" y="389"/>
                    <a:pt x="53" y="346"/>
                    <a:pt x="69" y="375"/>
                  </a:cubicBezTo>
                  <a:cubicBezTo>
                    <a:pt x="66" y="381"/>
                    <a:pt x="75" y="387"/>
                    <a:pt x="75" y="387"/>
                  </a:cubicBezTo>
                  <a:cubicBezTo>
                    <a:pt x="77" y="408"/>
                    <a:pt x="85" y="424"/>
                    <a:pt x="96" y="441"/>
                  </a:cubicBezTo>
                  <a:cubicBezTo>
                    <a:pt x="100" y="459"/>
                    <a:pt x="95" y="470"/>
                    <a:pt x="111" y="480"/>
                  </a:cubicBezTo>
                  <a:cubicBezTo>
                    <a:pt x="113" y="487"/>
                    <a:pt x="125" y="502"/>
                    <a:pt x="120" y="507"/>
                  </a:cubicBezTo>
                </a:path>
              </a:pathLst>
            </a:custGeom>
            <a:noFill/>
            <a:ln w="19050">
              <a:solidFill>
                <a:srgbClr val="0505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89" name="Freeform 9"/>
            <p:cNvSpPr>
              <a:spLocks/>
            </p:cNvSpPr>
            <p:nvPr/>
          </p:nvSpPr>
          <p:spPr bwMode="auto">
            <a:xfrm>
              <a:off x="4065" y="2082"/>
              <a:ext cx="555" cy="585"/>
            </a:xfrm>
            <a:custGeom>
              <a:avLst/>
              <a:gdLst>
                <a:gd name="T0" fmla="*/ 0 w 555"/>
                <a:gd name="T1" fmla="*/ 6 h 585"/>
                <a:gd name="T2" fmla="*/ 42 w 555"/>
                <a:gd name="T3" fmla="*/ 18 h 585"/>
                <a:gd name="T4" fmla="*/ 48 w 555"/>
                <a:gd name="T5" fmla="*/ 21 h 585"/>
                <a:gd name="T6" fmla="*/ 60 w 555"/>
                <a:gd name="T7" fmla="*/ 30 h 585"/>
                <a:gd name="T8" fmla="*/ 150 w 555"/>
                <a:gd name="T9" fmla="*/ 54 h 585"/>
                <a:gd name="T10" fmla="*/ 207 w 555"/>
                <a:gd name="T11" fmla="*/ 69 h 585"/>
                <a:gd name="T12" fmla="*/ 240 w 555"/>
                <a:gd name="T13" fmla="*/ 84 h 585"/>
                <a:gd name="T14" fmla="*/ 267 w 555"/>
                <a:gd name="T15" fmla="*/ 105 h 585"/>
                <a:gd name="T16" fmla="*/ 285 w 555"/>
                <a:gd name="T17" fmla="*/ 129 h 585"/>
                <a:gd name="T18" fmla="*/ 285 w 555"/>
                <a:gd name="T19" fmla="*/ 204 h 585"/>
                <a:gd name="T20" fmla="*/ 261 w 555"/>
                <a:gd name="T21" fmla="*/ 249 h 585"/>
                <a:gd name="T22" fmla="*/ 312 w 555"/>
                <a:gd name="T23" fmla="*/ 345 h 585"/>
                <a:gd name="T24" fmla="*/ 357 w 555"/>
                <a:gd name="T25" fmla="*/ 369 h 585"/>
                <a:gd name="T26" fmla="*/ 384 w 555"/>
                <a:gd name="T27" fmla="*/ 477 h 585"/>
                <a:gd name="T28" fmla="*/ 459 w 555"/>
                <a:gd name="T29" fmla="*/ 528 h 585"/>
                <a:gd name="T30" fmla="*/ 495 w 555"/>
                <a:gd name="T31" fmla="*/ 558 h 585"/>
                <a:gd name="T32" fmla="*/ 534 w 555"/>
                <a:gd name="T33" fmla="*/ 576 h 585"/>
                <a:gd name="T34" fmla="*/ 555 w 555"/>
                <a:gd name="T35" fmla="*/ 582 h 585"/>
                <a:gd name="T36" fmla="*/ 546 w 555"/>
                <a:gd name="T37" fmla="*/ 582 h 5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5"/>
                <a:gd name="T58" fmla="*/ 0 h 585"/>
                <a:gd name="T59" fmla="*/ 555 w 555"/>
                <a:gd name="T60" fmla="*/ 585 h 5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5" h="585">
                  <a:moveTo>
                    <a:pt x="0" y="6"/>
                  </a:moveTo>
                  <a:cubicBezTo>
                    <a:pt x="37" y="10"/>
                    <a:pt x="16" y="0"/>
                    <a:pt x="42" y="18"/>
                  </a:cubicBezTo>
                  <a:lnTo>
                    <a:pt x="48" y="21"/>
                  </a:lnTo>
                  <a:cubicBezTo>
                    <a:pt x="54" y="23"/>
                    <a:pt x="60" y="30"/>
                    <a:pt x="60" y="30"/>
                  </a:cubicBezTo>
                  <a:cubicBezTo>
                    <a:pt x="88" y="58"/>
                    <a:pt x="109" y="51"/>
                    <a:pt x="150" y="54"/>
                  </a:cubicBezTo>
                  <a:cubicBezTo>
                    <a:pt x="177" y="61"/>
                    <a:pt x="170" y="66"/>
                    <a:pt x="207" y="69"/>
                  </a:cubicBezTo>
                  <a:cubicBezTo>
                    <a:pt x="221" y="74"/>
                    <a:pt x="228" y="76"/>
                    <a:pt x="240" y="84"/>
                  </a:cubicBezTo>
                  <a:cubicBezTo>
                    <a:pt x="258" y="90"/>
                    <a:pt x="252" y="95"/>
                    <a:pt x="267" y="105"/>
                  </a:cubicBezTo>
                  <a:cubicBezTo>
                    <a:pt x="270" y="115"/>
                    <a:pt x="282" y="119"/>
                    <a:pt x="285" y="129"/>
                  </a:cubicBezTo>
                  <a:cubicBezTo>
                    <a:pt x="289" y="158"/>
                    <a:pt x="294" y="180"/>
                    <a:pt x="285" y="204"/>
                  </a:cubicBezTo>
                  <a:cubicBezTo>
                    <a:pt x="282" y="225"/>
                    <a:pt x="255" y="231"/>
                    <a:pt x="261" y="249"/>
                  </a:cubicBezTo>
                  <a:cubicBezTo>
                    <a:pt x="265" y="279"/>
                    <a:pt x="286" y="327"/>
                    <a:pt x="312" y="345"/>
                  </a:cubicBezTo>
                  <a:cubicBezTo>
                    <a:pt x="318" y="363"/>
                    <a:pt x="341" y="364"/>
                    <a:pt x="357" y="369"/>
                  </a:cubicBezTo>
                  <a:cubicBezTo>
                    <a:pt x="365" y="393"/>
                    <a:pt x="348" y="465"/>
                    <a:pt x="384" y="477"/>
                  </a:cubicBezTo>
                  <a:cubicBezTo>
                    <a:pt x="399" y="519"/>
                    <a:pt x="381" y="525"/>
                    <a:pt x="459" y="528"/>
                  </a:cubicBezTo>
                  <a:cubicBezTo>
                    <a:pt x="477" y="546"/>
                    <a:pt x="462" y="554"/>
                    <a:pt x="495" y="558"/>
                  </a:cubicBezTo>
                  <a:cubicBezTo>
                    <a:pt x="511" y="568"/>
                    <a:pt x="517" y="571"/>
                    <a:pt x="534" y="576"/>
                  </a:cubicBezTo>
                  <a:cubicBezTo>
                    <a:pt x="542" y="578"/>
                    <a:pt x="555" y="581"/>
                    <a:pt x="555" y="582"/>
                  </a:cubicBezTo>
                  <a:cubicBezTo>
                    <a:pt x="555" y="585"/>
                    <a:pt x="549" y="582"/>
                    <a:pt x="546" y="582"/>
                  </a:cubicBezTo>
                </a:path>
              </a:pathLst>
            </a:custGeom>
            <a:noFill/>
            <a:ln w="19050">
              <a:solidFill>
                <a:srgbClr val="0505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90" name="Freeform 10"/>
            <p:cNvSpPr>
              <a:spLocks/>
            </p:cNvSpPr>
            <p:nvPr/>
          </p:nvSpPr>
          <p:spPr bwMode="auto">
            <a:xfrm>
              <a:off x="4053" y="2523"/>
              <a:ext cx="510" cy="372"/>
            </a:xfrm>
            <a:custGeom>
              <a:avLst/>
              <a:gdLst>
                <a:gd name="T0" fmla="*/ 0 w 510"/>
                <a:gd name="T1" fmla="*/ 0 h 372"/>
                <a:gd name="T2" fmla="*/ 33 w 510"/>
                <a:gd name="T3" fmla="*/ 45 h 372"/>
                <a:gd name="T4" fmla="*/ 69 w 510"/>
                <a:gd name="T5" fmla="*/ 63 h 372"/>
                <a:gd name="T6" fmla="*/ 135 w 510"/>
                <a:gd name="T7" fmla="*/ 84 h 372"/>
                <a:gd name="T8" fmla="*/ 171 w 510"/>
                <a:gd name="T9" fmla="*/ 102 h 372"/>
                <a:gd name="T10" fmla="*/ 207 w 510"/>
                <a:gd name="T11" fmla="*/ 117 h 372"/>
                <a:gd name="T12" fmla="*/ 273 w 510"/>
                <a:gd name="T13" fmla="*/ 114 h 372"/>
                <a:gd name="T14" fmla="*/ 300 w 510"/>
                <a:gd name="T15" fmla="*/ 141 h 372"/>
                <a:gd name="T16" fmla="*/ 339 w 510"/>
                <a:gd name="T17" fmla="*/ 219 h 372"/>
                <a:gd name="T18" fmla="*/ 348 w 510"/>
                <a:gd name="T19" fmla="*/ 237 h 372"/>
                <a:gd name="T20" fmla="*/ 357 w 510"/>
                <a:gd name="T21" fmla="*/ 240 h 372"/>
                <a:gd name="T22" fmla="*/ 366 w 510"/>
                <a:gd name="T23" fmla="*/ 261 h 372"/>
                <a:gd name="T24" fmla="*/ 384 w 510"/>
                <a:gd name="T25" fmla="*/ 273 h 372"/>
                <a:gd name="T26" fmla="*/ 447 w 510"/>
                <a:gd name="T27" fmla="*/ 300 h 372"/>
                <a:gd name="T28" fmla="*/ 483 w 510"/>
                <a:gd name="T29" fmla="*/ 333 h 372"/>
                <a:gd name="T30" fmla="*/ 510 w 510"/>
                <a:gd name="T31" fmla="*/ 372 h 3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0"/>
                <a:gd name="T49" fmla="*/ 0 h 372"/>
                <a:gd name="T50" fmla="*/ 510 w 510"/>
                <a:gd name="T51" fmla="*/ 372 h 3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0" h="372">
                  <a:moveTo>
                    <a:pt x="0" y="0"/>
                  </a:moveTo>
                  <a:cubicBezTo>
                    <a:pt x="7" y="21"/>
                    <a:pt x="11" y="38"/>
                    <a:pt x="33" y="45"/>
                  </a:cubicBezTo>
                  <a:cubicBezTo>
                    <a:pt x="39" y="63"/>
                    <a:pt x="54" y="53"/>
                    <a:pt x="69" y="63"/>
                  </a:cubicBezTo>
                  <a:cubicBezTo>
                    <a:pt x="88" y="76"/>
                    <a:pt x="113" y="78"/>
                    <a:pt x="135" y="84"/>
                  </a:cubicBezTo>
                  <a:cubicBezTo>
                    <a:pt x="148" y="97"/>
                    <a:pt x="151" y="99"/>
                    <a:pt x="171" y="102"/>
                  </a:cubicBezTo>
                  <a:cubicBezTo>
                    <a:pt x="184" y="106"/>
                    <a:pt x="194" y="113"/>
                    <a:pt x="207" y="117"/>
                  </a:cubicBezTo>
                  <a:cubicBezTo>
                    <a:pt x="229" y="116"/>
                    <a:pt x="251" y="113"/>
                    <a:pt x="273" y="114"/>
                  </a:cubicBezTo>
                  <a:cubicBezTo>
                    <a:pt x="287" y="115"/>
                    <a:pt x="287" y="137"/>
                    <a:pt x="300" y="141"/>
                  </a:cubicBezTo>
                  <a:cubicBezTo>
                    <a:pt x="316" y="165"/>
                    <a:pt x="305" y="208"/>
                    <a:pt x="339" y="219"/>
                  </a:cubicBezTo>
                  <a:cubicBezTo>
                    <a:pt x="341" y="222"/>
                    <a:pt x="345" y="235"/>
                    <a:pt x="348" y="237"/>
                  </a:cubicBezTo>
                  <a:cubicBezTo>
                    <a:pt x="350" y="239"/>
                    <a:pt x="355" y="238"/>
                    <a:pt x="357" y="240"/>
                  </a:cubicBezTo>
                  <a:cubicBezTo>
                    <a:pt x="392" y="275"/>
                    <a:pt x="340" y="244"/>
                    <a:pt x="366" y="261"/>
                  </a:cubicBezTo>
                  <a:cubicBezTo>
                    <a:pt x="368" y="266"/>
                    <a:pt x="379" y="270"/>
                    <a:pt x="384" y="273"/>
                  </a:cubicBezTo>
                  <a:cubicBezTo>
                    <a:pt x="403" y="285"/>
                    <a:pt x="427" y="287"/>
                    <a:pt x="447" y="300"/>
                  </a:cubicBezTo>
                  <a:cubicBezTo>
                    <a:pt x="452" y="315"/>
                    <a:pt x="468" y="328"/>
                    <a:pt x="483" y="333"/>
                  </a:cubicBezTo>
                  <a:cubicBezTo>
                    <a:pt x="488" y="348"/>
                    <a:pt x="510" y="356"/>
                    <a:pt x="510" y="372"/>
                  </a:cubicBezTo>
                </a:path>
              </a:pathLst>
            </a:custGeom>
            <a:noFill/>
            <a:ln w="19050">
              <a:solidFill>
                <a:srgbClr val="0505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217099" name="Picture 11" descr="13_Ni-a-ga-ra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838200"/>
            <a:ext cx="441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100" name="Oval 12"/>
          <p:cNvSpPr>
            <a:spLocks noChangeArrowheads="1"/>
          </p:cNvSpPr>
          <p:nvPr/>
        </p:nvSpPr>
        <p:spPr bwMode="auto">
          <a:xfrm>
            <a:off x="7245350" y="3810000"/>
            <a:ext cx="280988" cy="304800"/>
          </a:xfrm>
          <a:prstGeom prst="ellipse">
            <a:avLst/>
          </a:prstGeom>
          <a:noFill/>
          <a:ln w="158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en-US" altLang="en-US"/>
          </a:p>
        </p:txBody>
      </p:sp>
      <p:pic>
        <p:nvPicPr>
          <p:cNvPr id="217101" name="Picture 13" descr="14_Ni-a-ga-ra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838200"/>
            <a:ext cx="441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102" name="Picture 14" descr="12_Ni-a-ga-ra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838200"/>
            <a:ext cx="441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103" name="Rectangle 15"/>
          <p:cNvSpPr>
            <a:spLocks noChangeArrowheads="1"/>
          </p:cNvSpPr>
          <p:nvPr/>
        </p:nvSpPr>
        <p:spPr bwMode="auto">
          <a:xfrm>
            <a:off x="0" y="5715000"/>
            <a:ext cx="4648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en-US" sz="2800" b="1">
                <a:solidFill>
                  <a:srgbClr val="0000FF"/>
                </a:solidFill>
                <a:latin typeface="Times New Roman" pitchFamily="18" charset="0"/>
              </a:rPr>
              <a:t>Mùa đông trên thác </a:t>
            </a:r>
            <a:br>
              <a:rPr lang="en-US" altLang="en-US" sz="2800" b="1">
                <a:solidFill>
                  <a:srgbClr val="0000FF"/>
                </a:solidFill>
                <a:latin typeface="Times New Roman" pitchFamily="18" charset="0"/>
              </a:rPr>
            </a:br>
            <a:r>
              <a:rPr lang="en-US" altLang="en-US" sz="2800" b="1">
                <a:solidFill>
                  <a:srgbClr val="0000FF"/>
                </a:solidFill>
                <a:latin typeface="Times New Roman" pitchFamily="18" charset="0"/>
              </a:rPr>
              <a:t>Ni-a-ga-ra</a:t>
            </a:r>
          </a:p>
        </p:txBody>
      </p:sp>
      <p:sp>
        <p:nvSpPr>
          <p:cNvPr id="217104" name="AutoShape 16"/>
          <p:cNvSpPr>
            <a:spLocks noChangeArrowheads="1"/>
          </p:cNvSpPr>
          <p:nvPr/>
        </p:nvSpPr>
        <p:spPr bwMode="auto">
          <a:xfrm>
            <a:off x="7596188" y="4191000"/>
            <a:ext cx="1055687" cy="990600"/>
          </a:xfrm>
          <a:prstGeom prst="wedgeEllipseCallout">
            <a:avLst>
              <a:gd name="adj1" fmla="val -57500"/>
              <a:gd name="adj2" fmla="val -70671"/>
            </a:avLst>
          </a:prstGeom>
          <a:noFill/>
          <a:ln w="9525"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r>
              <a:rPr lang="en-US" altLang="en-US" sz="1400" b="1">
                <a:solidFill>
                  <a:srgbClr val="FF0000"/>
                </a:solidFill>
                <a:latin typeface="Arial" charset="0"/>
              </a:rPr>
              <a:t>Vị trí thác Ni-a-ga-ra</a:t>
            </a:r>
          </a:p>
        </p:txBody>
      </p:sp>
      <p:pic>
        <p:nvPicPr>
          <p:cNvPr id="54285" name="Picture 17" descr="fishing_boat_md_w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596188" y="5715000"/>
            <a:ext cx="14065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6" name="Picture 18" descr="HB (44)"/>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221538" y="3759200"/>
            <a:ext cx="3508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0000">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17101"/>
                                        </p:tgtEl>
                                        <p:attrNameLst>
                                          <p:attrName>style.visibility</p:attrName>
                                        </p:attrNameLst>
                                      </p:cBhvr>
                                      <p:to>
                                        <p:strVal val="visible"/>
                                      </p:to>
                                    </p:set>
                                    <p:animEffect transition="in" filter="fade">
                                      <p:cBhvr>
                                        <p:cTn id="7" dur="2000"/>
                                        <p:tgtEl>
                                          <p:spTgt spid="217101"/>
                                        </p:tgtEl>
                                      </p:cBhvr>
                                    </p:animEffect>
                                  </p:childTnLst>
                                </p:cTn>
                              </p:par>
                            </p:childTnLst>
                          </p:cTn>
                        </p:par>
                        <p:par>
                          <p:cTn id="8" fill="hold" nodeType="afterGroup">
                            <p:stCondLst>
                              <p:cond delay="2000"/>
                            </p:stCondLst>
                            <p:childTnLst>
                              <p:par>
                                <p:cTn id="9" presetID="18" presetClass="entr" presetSubtype="9" fill="hold" grpId="0" nodeType="afterEffect">
                                  <p:stCondLst>
                                    <p:cond delay="0"/>
                                  </p:stCondLst>
                                  <p:childTnLst>
                                    <p:set>
                                      <p:cBhvr>
                                        <p:cTn id="10" dur="1" fill="hold">
                                          <p:stCondLst>
                                            <p:cond delay="0"/>
                                          </p:stCondLst>
                                        </p:cTn>
                                        <p:tgtEl>
                                          <p:spTgt spid="217100"/>
                                        </p:tgtEl>
                                        <p:attrNameLst>
                                          <p:attrName>style.visibility</p:attrName>
                                        </p:attrNameLst>
                                      </p:cBhvr>
                                      <p:to>
                                        <p:strVal val="visible"/>
                                      </p:to>
                                    </p:set>
                                    <p:animEffect transition="in" filter="strips(upLeft)">
                                      <p:cBhvr>
                                        <p:cTn id="11" dur="1000"/>
                                        <p:tgtEl>
                                          <p:spTgt spid="217100"/>
                                        </p:tgtEl>
                                      </p:cBhvr>
                                    </p:animEffect>
                                  </p:childTnLst>
                                </p:cTn>
                              </p:par>
                            </p:childTnLst>
                          </p:cTn>
                        </p:par>
                        <p:par>
                          <p:cTn id="12" fill="hold" nodeType="afterGroup">
                            <p:stCondLst>
                              <p:cond delay="3000"/>
                            </p:stCondLst>
                            <p:childTnLst>
                              <p:par>
                                <p:cTn id="13" presetID="22" presetClass="entr" presetSubtype="4" fill="hold" grpId="0" nodeType="afterEffect">
                                  <p:stCondLst>
                                    <p:cond delay="0"/>
                                  </p:stCondLst>
                                  <p:childTnLst>
                                    <p:set>
                                      <p:cBhvr>
                                        <p:cTn id="14" dur="1" fill="hold">
                                          <p:stCondLst>
                                            <p:cond delay="0"/>
                                          </p:stCondLst>
                                        </p:cTn>
                                        <p:tgtEl>
                                          <p:spTgt spid="217104"/>
                                        </p:tgtEl>
                                        <p:attrNameLst>
                                          <p:attrName>style.visibility</p:attrName>
                                        </p:attrNameLst>
                                      </p:cBhvr>
                                      <p:to>
                                        <p:strVal val="visible"/>
                                      </p:to>
                                    </p:set>
                                    <p:animEffect transition="in" filter="wipe(down)">
                                      <p:cBhvr>
                                        <p:cTn id="15" dur="1000"/>
                                        <p:tgtEl>
                                          <p:spTgt spid="217104"/>
                                        </p:tgtEl>
                                      </p:cBhvr>
                                    </p:animEffect>
                                  </p:childTnLst>
                                </p:cTn>
                              </p:par>
                            </p:childTnLst>
                          </p:cTn>
                        </p:par>
                        <p:par>
                          <p:cTn id="16" fill="hold" nodeType="afterGroup">
                            <p:stCondLst>
                              <p:cond delay="4000"/>
                            </p:stCondLst>
                            <p:childTnLst>
                              <p:par>
                                <p:cTn id="17" presetID="10" presetClass="entr" presetSubtype="0" fill="hold" nodeType="afterEffect">
                                  <p:stCondLst>
                                    <p:cond delay="0"/>
                                  </p:stCondLst>
                                  <p:childTnLst>
                                    <p:set>
                                      <p:cBhvr>
                                        <p:cTn id="18" dur="1" fill="hold">
                                          <p:stCondLst>
                                            <p:cond delay="0"/>
                                          </p:stCondLst>
                                        </p:cTn>
                                        <p:tgtEl>
                                          <p:spTgt spid="217099"/>
                                        </p:tgtEl>
                                        <p:attrNameLst>
                                          <p:attrName>style.visibility</p:attrName>
                                        </p:attrNameLst>
                                      </p:cBhvr>
                                      <p:to>
                                        <p:strVal val="visible"/>
                                      </p:to>
                                    </p:set>
                                    <p:animEffect transition="in" filter="fade">
                                      <p:cBhvr>
                                        <p:cTn id="19" dur="2000"/>
                                        <p:tgtEl>
                                          <p:spTgt spid="217099"/>
                                        </p:tgtEl>
                                      </p:cBhvr>
                                    </p:animEffect>
                                  </p:childTnLst>
                                </p:cTn>
                              </p:par>
                            </p:childTnLst>
                          </p:cTn>
                        </p:par>
                        <p:par>
                          <p:cTn id="20" fill="hold" nodeType="afterGroup">
                            <p:stCondLst>
                              <p:cond delay="6000"/>
                            </p:stCondLst>
                            <p:childTnLst>
                              <p:par>
                                <p:cTn id="21" presetID="10" presetClass="entr" presetSubtype="0" fill="hold" nodeType="afterEffect">
                                  <p:stCondLst>
                                    <p:cond delay="0"/>
                                  </p:stCondLst>
                                  <p:childTnLst>
                                    <p:set>
                                      <p:cBhvr>
                                        <p:cTn id="22" dur="1" fill="hold">
                                          <p:stCondLst>
                                            <p:cond delay="0"/>
                                          </p:stCondLst>
                                        </p:cTn>
                                        <p:tgtEl>
                                          <p:spTgt spid="217102"/>
                                        </p:tgtEl>
                                        <p:attrNameLst>
                                          <p:attrName>style.visibility</p:attrName>
                                        </p:attrNameLst>
                                      </p:cBhvr>
                                      <p:to>
                                        <p:strVal val="visible"/>
                                      </p:to>
                                    </p:set>
                                    <p:animEffect transition="in" filter="fade">
                                      <p:cBhvr>
                                        <p:cTn id="23" dur="2000"/>
                                        <p:tgtEl>
                                          <p:spTgt spid="217102"/>
                                        </p:tgtEl>
                                      </p:cBhvr>
                                    </p:animEffect>
                                  </p:childTnLst>
                                </p:cTn>
                              </p:par>
                            </p:childTnLst>
                          </p:cTn>
                        </p:par>
                        <p:par>
                          <p:cTn id="24" fill="hold" nodeType="afterGroup">
                            <p:stCondLst>
                              <p:cond delay="8000"/>
                            </p:stCondLst>
                            <p:childTnLst>
                              <p:par>
                                <p:cTn id="25" presetID="10" presetClass="entr" presetSubtype="0" fill="hold" grpId="0" nodeType="afterEffect">
                                  <p:stCondLst>
                                    <p:cond delay="0"/>
                                  </p:stCondLst>
                                  <p:childTnLst>
                                    <p:set>
                                      <p:cBhvr>
                                        <p:cTn id="26" dur="1" fill="hold">
                                          <p:stCondLst>
                                            <p:cond delay="0"/>
                                          </p:stCondLst>
                                        </p:cTn>
                                        <p:tgtEl>
                                          <p:spTgt spid="217103"/>
                                        </p:tgtEl>
                                        <p:attrNameLst>
                                          <p:attrName>style.visibility</p:attrName>
                                        </p:attrNameLst>
                                      </p:cBhvr>
                                      <p:to>
                                        <p:strVal val="visible"/>
                                      </p:to>
                                    </p:set>
                                    <p:animEffect transition="in" filter="fade">
                                      <p:cBhvr>
                                        <p:cTn id="27" dur="2000"/>
                                        <p:tgtEl>
                                          <p:spTgt spid="217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00" grpId="0" animBg="1"/>
      <p:bldP spid="217103" grpId="0"/>
      <p:bldP spid="21710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p:cNvSpPr>
            <a:spLocks noChangeArrowheads="1"/>
          </p:cNvSpPr>
          <p:nvPr/>
        </p:nvSpPr>
        <p:spPr bwMode="auto">
          <a:xfrm>
            <a:off x="1371600" y="1219200"/>
            <a:ext cx="5638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vi-VN" altLang="en-US" sz="3600">
                <a:latin typeface="Times New Roman" pitchFamily="18" charset="0"/>
                <a:cs typeface="Times New Roman" pitchFamily="18" charset="0"/>
              </a:rPr>
              <a:t>1. Hoạt động sản xuất chủ yếu của châu Phi:</a:t>
            </a:r>
          </a:p>
          <a:p>
            <a:pPr eaLnBrk="1" hangingPunct="1"/>
            <a:r>
              <a:rPr lang="vi-VN" altLang="en-US" sz="3600">
                <a:latin typeface="Times New Roman" pitchFamily="18" charset="0"/>
                <a:cs typeface="Times New Roman" pitchFamily="18" charset="0"/>
              </a:rPr>
              <a:t>a. Trồng cây công nghiệp.</a:t>
            </a:r>
          </a:p>
          <a:p>
            <a:pPr eaLnBrk="1" hangingPunct="1"/>
            <a:r>
              <a:rPr lang="vi-VN" altLang="en-US" sz="3600">
                <a:latin typeface="Times New Roman" pitchFamily="18" charset="0"/>
                <a:cs typeface="Times New Roman" pitchFamily="18" charset="0"/>
              </a:rPr>
              <a:t>b. Chăn nuôi gia súc, gia cầm.</a:t>
            </a:r>
          </a:p>
          <a:p>
            <a:pPr eaLnBrk="1" hangingPunct="1"/>
            <a:r>
              <a:rPr lang="vi-VN" altLang="en-US" sz="3600">
                <a:latin typeface="Times New Roman" pitchFamily="18" charset="0"/>
                <a:cs typeface="Times New Roman" pitchFamily="18" charset="0"/>
              </a:rPr>
              <a:t>c. Trồng cây công nghiệp và khai thác khoáng sản.</a:t>
            </a:r>
            <a:endParaRPr lang="en-US" altLang="en-US" sz="3600">
              <a:latin typeface="Times New Roman" pitchFamily="18" charset="0"/>
              <a:cs typeface="Times New Roman" pitchFamily="18" charset="0"/>
            </a:endParaRPr>
          </a:p>
        </p:txBody>
      </p:sp>
      <p:sp>
        <p:nvSpPr>
          <p:cNvPr id="23556" name="Oval 3"/>
          <p:cNvSpPr>
            <a:spLocks noChangeArrowheads="1"/>
          </p:cNvSpPr>
          <p:nvPr/>
        </p:nvSpPr>
        <p:spPr bwMode="auto">
          <a:xfrm>
            <a:off x="1295400" y="4114800"/>
            <a:ext cx="609600" cy="4572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1" hangingPunct="1"/>
            <a:endParaRPr lang="en-US"/>
          </a:p>
        </p:txBody>
      </p:sp>
    </p:spTree>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descr="Denim"/>
          <p:cNvSpPr>
            <a:spLocks noChangeArrowheads="1"/>
          </p:cNvSpPr>
          <p:nvPr/>
        </p:nvSpPr>
        <p:spPr bwMode="auto">
          <a:xfrm>
            <a:off x="280988" y="76200"/>
            <a:ext cx="4291012" cy="457200"/>
          </a:xfrm>
          <a:prstGeom prst="rect">
            <a:avLst/>
          </a:prstGeom>
          <a:noFill/>
          <a:ln>
            <a:noFill/>
          </a:ln>
          <a:effectLst/>
        </p:spPr>
        <p:txBody>
          <a:bodyPr bIns="137160" anchor="ctr"/>
          <a:lstStyle/>
          <a:p>
            <a:pPr algn="ctr" eaLnBrk="1" hangingPunct="1">
              <a:defRPr/>
            </a:pPr>
            <a:r>
              <a:rPr lang="en-US" sz="3600" b="1">
                <a:solidFill>
                  <a:srgbClr val="FF3300"/>
                </a:solidFill>
                <a:effectLst>
                  <a:outerShdw blurRad="38100" dist="38100" dir="2700000" algn="tl">
                    <a:srgbClr val="C0C0C0"/>
                  </a:outerShdw>
                </a:effectLst>
                <a:latin typeface="Times New Roman" pitchFamily="18" charset="0"/>
              </a:rPr>
              <a:t>Vùng biển Ca-ri-bê</a:t>
            </a:r>
            <a:r>
              <a:rPr lang="en-US" sz="4400">
                <a:solidFill>
                  <a:srgbClr val="FF3300"/>
                </a:solidFill>
                <a:latin typeface="Times New Roman" pitchFamily="18" charset="0"/>
              </a:rPr>
              <a:t> </a:t>
            </a:r>
            <a:endParaRPr lang="en-US" sz="3600" b="1">
              <a:solidFill>
                <a:srgbClr val="FF3300"/>
              </a:solidFill>
              <a:effectLst>
                <a:outerShdw blurRad="38100" dist="38100" dir="2700000" algn="tl">
                  <a:srgbClr val="C0C0C0"/>
                </a:outerShdw>
              </a:effectLst>
              <a:latin typeface="Times New Roman" pitchFamily="18" charset="0"/>
            </a:endParaRPr>
          </a:p>
        </p:txBody>
      </p:sp>
      <p:pic>
        <p:nvPicPr>
          <p:cNvPr id="56323" name="Picture 3" descr="05_ChauMy"/>
          <p:cNvPicPr>
            <a:picLocks noChangeAspect="1" noChangeArrowheads="1"/>
          </p:cNvPicPr>
          <p:nvPr/>
        </p:nvPicPr>
        <p:blipFill>
          <a:blip r:embed="rId3">
            <a:lum contrast="-8000"/>
            <a:extLst>
              <a:ext uri="{28A0092B-C50C-407E-A947-70E740481C1C}">
                <a14:useLocalDpi xmlns:a14="http://schemas.microsoft.com/office/drawing/2010/main" val="0"/>
              </a:ext>
            </a:extLst>
          </a:blip>
          <a:srcRect/>
          <a:stretch>
            <a:fillRect/>
          </a:stretch>
        </p:blipFill>
        <p:spPr bwMode="auto">
          <a:xfrm>
            <a:off x="4713288" y="0"/>
            <a:ext cx="4445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4"/>
          <p:cNvSpPr>
            <a:spLocks noChangeArrowheads="1"/>
          </p:cNvSpPr>
          <p:nvPr/>
        </p:nvSpPr>
        <p:spPr bwMode="auto">
          <a:xfrm>
            <a:off x="7104063" y="6172200"/>
            <a:ext cx="2039937"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en-US" sz="1600" b="1">
                <a:solidFill>
                  <a:srgbClr val="3333CC"/>
                </a:solidFill>
                <a:latin typeface="Arial" charset="0"/>
              </a:rPr>
              <a:t>LƯỢC ĐỒ </a:t>
            </a:r>
            <a:br>
              <a:rPr lang="en-US" altLang="en-US" sz="1600" b="1">
                <a:solidFill>
                  <a:srgbClr val="3333CC"/>
                </a:solidFill>
                <a:latin typeface="Arial" charset="0"/>
              </a:rPr>
            </a:br>
            <a:r>
              <a:rPr lang="en-US" altLang="en-US" sz="1600" b="1">
                <a:solidFill>
                  <a:srgbClr val="3333CC"/>
                </a:solidFill>
                <a:latin typeface="Arial" charset="0"/>
              </a:rPr>
              <a:t>TỰ NHIÊN CHÂU MĨ</a:t>
            </a:r>
          </a:p>
        </p:txBody>
      </p:sp>
      <p:sp>
        <p:nvSpPr>
          <p:cNvPr id="219141" name="Freeform 5"/>
          <p:cNvSpPr>
            <a:spLocks/>
          </p:cNvSpPr>
          <p:nvPr/>
        </p:nvSpPr>
        <p:spPr bwMode="auto">
          <a:xfrm>
            <a:off x="6176963" y="2670175"/>
            <a:ext cx="1560512" cy="1071563"/>
          </a:xfrm>
          <a:custGeom>
            <a:avLst/>
            <a:gdLst>
              <a:gd name="T0" fmla="*/ 2147483646 w 1188"/>
              <a:gd name="T1" fmla="*/ 2147483646 h 675"/>
              <a:gd name="T2" fmla="*/ 2147483646 w 1188"/>
              <a:gd name="T3" fmla="*/ 2147483646 h 675"/>
              <a:gd name="T4" fmla="*/ 2147483646 w 1188"/>
              <a:gd name="T5" fmla="*/ 2147483646 h 675"/>
              <a:gd name="T6" fmla="*/ 2147483646 w 1188"/>
              <a:gd name="T7" fmla="*/ 2147483646 h 675"/>
              <a:gd name="T8" fmla="*/ 2147483646 w 1188"/>
              <a:gd name="T9" fmla="*/ 2147483646 h 675"/>
              <a:gd name="T10" fmla="*/ 2147483646 w 1188"/>
              <a:gd name="T11" fmla="*/ 2147483646 h 675"/>
              <a:gd name="T12" fmla="*/ 2147483646 w 1188"/>
              <a:gd name="T13" fmla="*/ 2147483646 h 675"/>
              <a:gd name="T14" fmla="*/ 2147483646 w 1188"/>
              <a:gd name="T15" fmla="*/ 2147483646 h 675"/>
              <a:gd name="T16" fmla="*/ 2147483646 w 1188"/>
              <a:gd name="T17" fmla="*/ 2147483646 h 675"/>
              <a:gd name="T18" fmla="*/ 2147483646 w 1188"/>
              <a:gd name="T19" fmla="*/ 2147483646 h 675"/>
              <a:gd name="T20" fmla="*/ 2147483646 w 1188"/>
              <a:gd name="T21" fmla="*/ 2147483646 h 675"/>
              <a:gd name="T22" fmla="*/ 2147483646 w 1188"/>
              <a:gd name="T23" fmla="*/ 2147483646 h 675"/>
              <a:gd name="T24" fmla="*/ 2147483646 w 1188"/>
              <a:gd name="T25" fmla="*/ 2147483646 h 675"/>
              <a:gd name="T26" fmla="*/ 2147483646 w 1188"/>
              <a:gd name="T27" fmla="*/ 2147483646 h 675"/>
              <a:gd name="T28" fmla="*/ 2147483646 w 1188"/>
              <a:gd name="T29" fmla="*/ 2147483646 h 675"/>
              <a:gd name="T30" fmla="*/ 2147483646 w 1188"/>
              <a:gd name="T31" fmla="*/ 2147483646 h 675"/>
              <a:gd name="T32" fmla="*/ 2147483646 w 1188"/>
              <a:gd name="T33" fmla="*/ 2147483646 h 675"/>
              <a:gd name="T34" fmla="*/ 2147483646 w 1188"/>
              <a:gd name="T35" fmla="*/ 2147483646 h 675"/>
              <a:gd name="T36" fmla="*/ 2147483646 w 1188"/>
              <a:gd name="T37" fmla="*/ 2147483646 h 675"/>
              <a:gd name="T38" fmla="*/ 2147483646 w 1188"/>
              <a:gd name="T39" fmla="*/ 2147483646 h 675"/>
              <a:gd name="T40" fmla="*/ 2147483646 w 1188"/>
              <a:gd name="T41" fmla="*/ 2147483646 h 675"/>
              <a:gd name="T42" fmla="*/ 2147483646 w 1188"/>
              <a:gd name="T43" fmla="*/ 2147483646 h 675"/>
              <a:gd name="T44" fmla="*/ 2147483646 w 1188"/>
              <a:gd name="T45" fmla="*/ 2147483646 h 675"/>
              <a:gd name="T46" fmla="*/ 2147483646 w 1188"/>
              <a:gd name="T47" fmla="*/ 2147483646 h 675"/>
              <a:gd name="T48" fmla="*/ 2147483646 w 1188"/>
              <a:gd name="T49" fmla="*/ 2147483646 h 675"/>
              <a:gd name="T50" fmla="*/ 2147483646 w 1188"/>
              <a:gd name="T51" fmla="*/ 2147483646 h 675"/>
              <a:gd name="T52" fmla="*/ 2147483646 w 1188"/>
              <a:gd name="T53" fmla="*/ 2147483646 h 675"/>
              <a:gd name="T54" fmla="*/ 2147483646 w 1188"/>
              <a:gd name="T55" fmla="*/ 2147483646 h 675"/>
              <a:gd name="T56" fmla="*/ 2147483646 w 1188"/>
              <a:gd name="T57" fmla="*/ 2147483646 h 675"/>
              <a:gd name="T58" fmla="*/ 2147483646 w 1188"/>
              <a:gd name="T59" fmla="*/ 2147483646 h 675"/>
              <a:gd name="T60" fmla="*/ 2147483646 w 1188"/>
              <a:gd name="T61" fmla="*/ 2147483646 h 675"/>
              <a:gd name="T62" fmla="*/ 2147483646 w 1188"/>
              <a:gd name="T63" fmla="*/ 2147483646 h 675"/>
              <a:gd name="T64" fmla="*/ 2147483646 w 1188"/>
              <a:gd name="T65" fmla="*/ 2147483646 h 675"/>
              <a:gd name="T66" fmla="*/ 2147483646 w 1188"/>
              <a:gd name="T67" fmla="*/ 2147483646 h 675"/>
              <a:gd name="T68" fmla="*/ 2147483646 w 1188"/>
              <a:gd name="T69" fmla="*/ 2147483646 h 675"/>
              <a:gd name="T70" fmla="*/ 2147483646 w 1188"/>
              <a:gd name="T71" fmla="*/ 2147483646 h 675"/>
              <a:gd name="T72" fmla="*/ 2147483646 w 1188"/>
              <a:gd name="T73" fmla="*/ 2147483646 h 675"/>
              <a:gd name="T74" fmla="*/ 2147483646 w 1188"/>
              <a:gd name="T75" fmla="*/ 2147483646 h 675"/>
              <a:gd name="T76" fmla="*/ 2147483646 w 1188"/>
              <a:gd name="T77" fmla="*/ 2147483646 h 675"/>
              <a:gd name="T78" fmla="*/ 2147483646 w 1188"/>
              <a:gd name="T79" fmla="*/ 2147483646 h 675"/>
              <a:gd name="T80" fmla="*/ 2147483646 w 1188"/>
              <a:gd name="T81" fmla="*/ 2147483646 h 675"/>
              <a:gd name="T82" fmla="*/ 2147483646 w 1188"/>
              <a:gd name="T83" fmla="*/ 2147483646 h 675"/>
              <a:gd name="T84" fmla="*/ 2147483646 w 1188"/>
              <a:gd name="T85" fmla="*/ 2147483646 h 675"/>
              <a:gd name="T86" fmla="*/ 2147483646 w 1188"/>
              <a:gd name="T87" fmla="*/ 2147483646 h 675"/>
              <a:gd name="T88" fmla="*/ 2147483646 w 1188"/>
              <a:gd name="T89" fmla="*/ 2147483646 h 675"/>
              <a:gd name="T90" fmla="*/ 2147483646 w 1188"/>
              <a:gd name="T91" fmla="*/ 2147483646 h 675"/>
              <a:gd name="T92" fmla="*/ 2147483646 w 1188"/>
              <a:gd name="T93" fmla="*/ 2147483646 h 675"/>
              <a:gd name="T94" fmla="*/ 2147483646 w 1188"/>
              <a:gd name="T95" fmla="*/ 2147483646 h 675"/>
              <a:gd name="T96" fmla="*/ 2147483646 w 1188"/>
              <a:gd name="T97" fmla="*/ 2147483646 h 675"/>
              <a:gd name="T98" fmla="*/ 2147483646 w 1188"/>
              <a:gd name="T99" fmla="*/ 2147483646 h 675"/>
              <a:gd name="T100" fmla="*/ 2147483646 w 1188"/>
              <a:gd name="T101" fmla="*/ 2147483646 h 675"/>
              <a:gd name="T102" fmla="*/ 2147483646 w 1188"/>
              <a:gd name="T103" fmla="*/ 2147483646 h 675"/>
              <a:gd name="T104" fmla="*/ 2147483646 w 1188"/>
              <a:gd name="T105" fmla="*/ 2147483646 h 675"/>
              <a:gd name="T106" fmla="*/ 2147483646 w 1188"/>
              <a:gd name="T107" fmla="*/ 2147483646 h 675"/>
              <a:gd name="T108" fmla="*/ 2147483646 w 1188"/>
              <a:gd name="T109" fmla="*/ 0 h 675"/>
              <a:gd name="T110" fmla="*/ 2147483646 w 1188"/>
              <a:gd name="T111" fmla="*/ 2147483646 h 675"/>
              <a:gd name="T112" fmla="*/ 2147483646 w 1188"/>
              <a:gd name="T113" fmla="*/ 2147483646 h 675"/>
              <a:gd name="T114" fmla="*/ 2147483646 w 1188"/>
              <a:gd name="T115" fmla="*/ 2147483646 h 6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88"/>
              <a:gd name="T175" fmla="*/ 0 h 675"/>
              <a:gd name="T176" fmla="*/ 1188 w 1188"/>
              <a:gd name="T177" fmla="*/ 675 h 6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88" h="675">
                <a:moveTo>
                  <a:pt x="468" y="154"/>
                </a:moveTo>
                <a:cubicBezTo>
                  <a:pt x="456" y="136"/>
                  <a:pt x="442" y="104"/>
                  <a:pt x="439" y="83"/>
                </a:cubicBezTo>
                <a:cubicBezTo>
                  <a:pt x="436" y="65"/>
                  <a:pt x="426" y="59"/>
                  <a:pt x="417" y="43"/>
                </a:cubicBezTo>
                <a:cubicBezTo>
                  <a:pt x="412" y="35"/>
                  <a:pt x="396" y="40"/>
                  <a:pt x="387" y="37"/>
                </a:cubicBezTo>
                <a:cubicBezTo>
                  <a:pt x="373" y="33"/>
                  <a:pt x="335" y="26"/>
                  <a:pt x="321" y="22"/>
                </a:cubicBezTo>
                <a:cubicBezTo>
                  <a:pt x="307" y="18"/>
                  <a:pt x="308" y="10"/>
                  <a:pt x="300" y="10"/>
                </a:cubicBezTo>
                <a:cubicBezTo>
                  <a:pt x="292" y="10"/>
                  <a:pt x="279" y="19"/>
                  <a:pt x="273" y="25"/>
                </a:cubicBezTo>
                <a:cubicBezTo>
                  <a:pt x="267" y="31"/>
                  <a:pt x="268" y="45"/>
                  <a:pt x="261" y="49"/>
                </a:cubicBezTo>
                <a:cubicBezTo>
                  <a:pt x="254" y="53"/>
                  <a:pt x="253" y="55"/>
                  <a:pt x="231" y="52"/>
                </a:cubicBezTo>
                <a:cubicBezTo>
                  <a:pt x="209" y="49"/>
                  <a:pt x="160" y="26"/>
                  <a:pt x="128" y="28"/>
                </a:cubicBezTo>
                <a:cubicBezTo>
                  <a:pt x="101" y="32"/>
                  <a:pt x="51" y="58"/>
                  <a:pt x="39" y="67"/>
                </a:cubicBezTo>
                <a:cubicBezTo>
                  <a:pt x="24" y="78"/>
                  <a:pt x="42" y="76"/>
                  <a:pt x="39" y="91"/>
                </a:cubicBezTo>
                <a:cubicBezTo>
                  <a:pt x="29" y="121"/>
                  <a:pt x="28" y="125"/>
                  <a:pt x="18" y="156"/>
                </a:cubicBezTo>
                <a:cubicBezTo>
                  <a:pt x="15" y="180"/>
                  <a:pt x="0" y="206"/>
                  <a:pt x="6" y="238"/>
                </a:cubicBezTo>
                <a:cubicBezTo>
                  <a:pt x="4" y="258"/>
                  <a:pt x="4" y="261"/>
                  <a:pt x="6" y="274"/>
                </a:cubicBezTo>
                <a:cubicBezTo>
                  <a:pt x="8" y="287"/>
                  <a:pt x="13" y="304"/>
                  <a:pt x="21" y="316"/>
                </a:cubicBezTo>
                <a:cubicBezTo>
                  <a:pt x="29" y="328"/>
                  <a:pt x="44" y="340"/>
                  <a:pt x="55" y="348"/>
                </a:cubicBezTo>
                <a:cubicBezTo>
                  <a:pt x="67" y="365"/>
                  <a:pt x="65" y="365"/>
                  <a:pt x="87" y="367"/>
                </a:cubicBezTo>
                <a:cubicBezTo>
                  <a:pt x="95" y="371"/>
                  <a:pt x="89" y="374"/>
                  <a:pt x="105" y="373"/>
                </a:cubicBezTo>
                <a:cubicBezTo>
                  <a:pt x="121" y="372"/>
                  <a:pt x="172" y="363"/>
                  <a:pt x="186" y="358"/>
                </a:cubicBezTo>
                <a:cubicBezTo>
                  <a:pt x="210" y="358"/>
                  <a:pt x="187" y="348"/>
                  <a:pt x="189" y="343"/>
                </a:cubicBezTo>
                <a:cubicBezTo>
                  <a:pt x="191" y="338"/>
                  <a:pt x="191" y="340"/>
                  <a:pt x="201" y="328"/>
                </a:cubicBezTo>
                <a:cubicBezTo>
                  <a:pt x="211" y="316"/>
                  <a:pt x="238" y="280"/>
                  <a:pt x="246" y="274"/>
                </a:cubicBezTo>
                <a:cubicBezTo>
                  <a:pt x="254" y="268"/>
                  <a:pt x="241" y="289"/>
                  <a:pt x="249" y="292"/>
                </a:cubicBezTo>
                <a:cubicBezTo>
                  <a:pt x="264" y="295"/>
                  <a:pt x="286" y="279"/>
                  <a:pt x="292" y="293"/>
                </a:cubicBezTo>
                <a:cubicBezTo>
                  <a:pt x="298" y="300"/>
                  <a:pt x="315" y="301"/>
                  <a:pt x="312" y="310"/>
                </a:cubicBezTo>
                <a:cubicBezTo>
                  <a:pt x="310" y="319"/>
                  <a:pt x="284" y="340"/>
                  <a:pt x="279" y="349"/>
                </a:cubicBezTo>
                <a:cubicBezTo>
                  <a:pt x="273" y="358"/>
                  <a:pt x="281" y="359"/>
                  <a:pt x="279" y="367"/>
                </a:cubicBezTo>
                <a:cubicBezTo>
                  <a:pt x="277" y="375"/>
                  <a:pt x="274" y="384"/>
                  <a:pt x="270" y="397"/>
                </a:cubicBezTo>
                <a:cubicBezTo>
                  <a:pt x="268" y="411"/>
                  <a:pt x="251" y="440"/>
                  <a:pt x="252" y="448"/>
                </a:cubicBezTo>
                <a:cubicBezTo>
                  <a:pt x="253" y="456"/>
                  <a:pt x="261" y="447"/>
                  <a:pt x="274" y="448"/>
                </a:cubicBezTo>
                <a:cubicBezTo>
                  <a:pt x="287" y="461"/>
                  <a:pt x="311" y="454"/>
                  <a:pt x="329" y="457"/>
                </a:cubicBezTo>
                <a:cubicBezTo>
                  <a:pt x="373" y="465"/>
                  <a:pt x="373" y="475"/>
                  <a:pt x="408" y="487"/>
                </a:cubicBezTo>
                <a:cubicBezTo>
                  <a:pt x="420" y="497"/>
                  <a:pt x="401" y="502"/>
                  <a:pt x="399" y="520"/>
                </a:cubicBezTo>
                <a:cubicBezTo>
                  <a:pt x="397" y="538"/>
                  <a:pt x="387" y="575"/>
                  <a:pt x="396" y="598"/>
                </a:cubicBezTo>
                <a:cubicBezTo>
                  <a:pt x="405" y="621"/>
                  <a:pt x="432" y="656"/>
                  <a:pt x="453" y="661"/>
                </a:cubicBezTo>
                <a:cubicBezTo>
                  <a:pt x="480" y="652"/>
                  <a:pt x="498" y="647"/>
                  <a:pt x="522" y="631"/>
                </a:cubicBezTo>
                <a:cubicBezTo>
                  <a:pt x="531" y="625"/>
                  <a:pt x="586" y="675"/>
                  <a:pt x="597" y="673"/>
                </a:cubicBezTo>
                <a:cubicBezTo>
                  <a:pt x="627" y="666"/>
                  <a:pt x="605" y="637"/>
                  <a:pt x="636" y="634"/>
                </a:cubicBezTo>
                <a:cubicBezTo>
                  <a:pt x="642" y="625"/>
                  <a:pt x="649" y="629"/>
                  <a:pt x="658" y="622"/>
                </a:cubicBezTo>
                <a:cubicBezTo>
                  <a:pt x="666" y="616"/>
                  <a:pt x="668" y="602"/>
                  <a:pt x="675" y="595"/>
                </a:cubicBezTo>
                <a:cubicBezTo>
                  <a:pt x="682" y="586"/>
                  <a:pt x="692" y="591"/>
                  <a:pt x="705" y="586"/>
                </a:cubicBezTo>
                <a:cubicBezTo>
                  <a:pt x="718" y="581"/>
                  <a:pt x="750" y="558"/>
                  <a:pt x="756" y="562"/>
                </a:cubicBezTo>
                <a:cubicBezTo>
                  <a:pt x="807" y="578"/>
                  <a:pt x="740" y="571"/>
                  <a:pt x="740" y="613"/>
                </a:cubicBezTo>
                <a:cubicBezTo>
                  <a:pt x="740" y="623"/>
                  <a:pt x="753" y="646"/>
                  <a:pt x="756" y="655"/>
                </a:cubicBezTo>
                <a:cubicBezTo>
                  <a:pt x="770" y="613"/>
                  <a:pt x="762" y="598"/>
                  <a:pt x="801" y="577"/>
                </a:cubicBezTo>
                <a:cubicBezTo>
                  <a:pt x="819" y="566"/>
                  <a:pt x="830" y="602"/>
                  <a:pt x="861" y="604"/>
                </a:cubicBezTo>
                <a:cubicBezTo>
                  <a:pt x="891" y="608"/>
                  <a:pt x="978" y="610"/>
                  <a:pt x="981" y="601"/>
                </a:cubicBezTo>
                <a:cubicBezTo>
                  <a:pt x="984" y="592"/>
                  <a:pt x="1149" y="567"/>
                  <a:pt x="1152" y="558"/>
                </a:cubicBezTo>
                <a:cubicBezTo>
                  <a:pt x="1162" y="522"/>
                  <a:pt x="1167" y="499"/>
                  <a:pt x="1188" y="467"/>
                </a:cubicBezTo>
                <a:cubicBezTo>
                  <a:pt x="1185" y="427"/>
                  <a:pt x="1186" y="387"/>
                  <a:pt x="1179" y="348"/>
                </a:cubicBezTo>
                <a:cubicBezTo>
                  <a:pt x="1177" y="337"/>
                  <a:pt x="1166" y="330"/>
                  <a:pt x="1161" y="320"/>
                </a:cubicBezTo>
                <a:cubicBezTo>
                  <a:pt x="1130" y="257"/>
                  <a:pt x="1083" y="205"/>
                  <a:pt x="1024" y="165"/>
                </a:cubicBezTo>
                <a:cubicBezTo>
                  <a:pt x="1012" y="128"/>
                  <a:pt x="988" y="95"/>
                  <a:pt x="951" y="83"/>
                </a:cubicBezTo>
                <a:cubicBezTo>
                  <a:pt x="904" y="36"/>
                  <a:pt x="856" y="20"/>
                  <a:pt x="795" y="0"/>
                </a:cubicBezTo>
                <a:cubicBezTo>
                  <a:pt x="692" y="7"/>
                  <a:pt x="678" y="4"/>
                  <a:pt x="603" y="28"/>
                </a:cubicBezTo>
                <a:cubicBezTo>
                  <a:pt x="531" y="100"/>
                  <a:pt x="609" y="13"/>
                  <a:pt x="567" y="83"/>
                </a:cubicBezTo>
                <a:cubicBezTo>
                  <a:pt x="549" y="113"/>
                  <a:pt x="497" y="143"/>
                  <a:pt x="468" y="154"/>
                </a:cubicBezTo>
                <a:close/>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219142" name="Picture 6" descr="carib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4572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43" name="Picture 7" descr="fishing_boat_md_wh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3657600"/>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000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9138"/>
                                        </p:tgtEl>
                                        <p:attrNameLst>
                                          <p:attrName>style.visibility</p:attrName>
                                        </p:attrNameLst>
                                      </p:cBhvr>
                                      <p:to>
                                        <p:strVal val="visible"/>
                                      </p:to>
                                    </p:set>
                                    <p:anim calcmode="lin" valueType="num">
                                      <p:cBhvr>
                                        <p:cTn id="7" dur="500" fill="hold"/>
                                        <p:tgtEl>
                                          <p:spTgt spid="219138"/>
                                        </p:tgtEl>
                                        <p:attrNameLst>
                                          <p:attrName>ppt_w</p:attrName>
                                        </p:attrNameLst>
                                      </p:cBhvr>
                                      <p:tavLst>
                                        <p:tav tm="0">
                                          <p:val>
                                            <p:fltVal val="0"/>
                                          </p:val>
                                        </p:tav>
                                        <p:tav tm="100000">
                                          <p:val>
                                            <p:strVal val="#ppt_w"/>
                                          </p:val>
                                        </p:tav>
                                      </p:tavLst>
                                    </p:anim>
                                    <p:anim calcmode="lin" valueType="num">
                                      <p:cBhvr>
                                        <p:cTn id="8" dur="500" fill="hold"/>
                                        <p:tgtEl>
                                          <p:spTgt spid="219138"/>
                                        </p:tgtEl>
                                        <p:attrNameLst>
                                          <p:attrName>ppt_h</p:attrName>
                                        </p:attrNameLst>
                                      </p:cBhvr>
                                      <p:tavLst>
                                        <p:tav tm="0">
                                          <p:val>
                                            <p:fltVal val="0"/>
                                          </p:val>
                                        </p:tav>
                                        <p:tav tm="100000">
                                          <p:val>
                                            <p:strVal val="#ppt_h"/>
                                          </p:val>
                                        </p:tav>
                                      </p:tavLst>
                                    </p:anim>
                                    <p:animEffect transition="in" filter="fade">
                                      <p:cBhvr>
                                        <p:cTn id="9" dur="500"/>
                                        <p:tgtEl>
                                          <p:spTgt spid="219138"/>
                                        </p:tgtEl>
                                      </p:cBhvr>
                                    </p:animEffect>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219143"/>
                                        </p:tgtEl>
                                        <p:attrNameLst>
                                          <p:attrName>style.visibility</p:attrName>
                                        </p:attrNameLst>
                                      </p:cBhvr>
                                      <p:to>
                                        <p:strVal val="visible"/>
                                      </p:to>
                                    </p:set>
                                    <p:animEffect transition="in" filter="fade">
                                      <p:cBhvr>
                                        <p:cTn id="13" dur="2000"/>
                                        <p:tgtEl>
                                          <p:spTgt spid="219143"/>
                                        </p:tgtEl>
                                      </p:cBhvr>
                                    </p:animEffect>
                                  </p:childTnLst>
                                </p:cTn>
                              </p:par>
                            </p:childTnLst>
                          </p:cTn>
                        </p:par>
                        <p:par>
                          <p:cTn id="14" fill="hold" nodeType="afterGroup">
                            <p:stCondLst>
                              <p:cond delay="2500"/>
                            </p:stCondLst>
                            <p:childTnLst>
                              <p:par>
                                <p:cTn id="15" presetID="18" presetClass="entr" presetSubtype="6" fill="hold" grpId="0" nodeType="afterEffect">
                                  <p:stCondLst>
                                    <p:cond delay="0"/>
                                  </p:stCondLst>
                                  <p:childTnLst>
                                    <p:set>
                                      <p:cBhvr>
                                        <p:cTn id="16" dur="1" fill="hold">
                                          <p:stCondLst>
                                            <p:cond delay="0"/>
                                          </p:stCondLst>
                                        </p:cTn>
                                        <p:tgtEl>
                                          <p:spTgt spid="219141"/>
                                        </p:tgtEl>
                                        <p:attrNameLst>
                                          <p:attrName>style.visibility</p:attrName>
                                        </p:attrNameLst>
                                      </p:cBhvr>
                                      <p:to>
                                        <p:strVal val="visible"/>
                                      </p:to>
                                    </p:set>
                                    <p:animEffect transition="in" filter="strips(downRight)">
                                      <p:cBhvr>
                                        <p:cTn id="17" dur="1000"/>
                                        <p:tgtEl>
                                          <p:spTgt spid="219141"/>
                                        </p:tgtEl>
                                      </p:cBhvr>
                                    </p:animEffect>
                                  </p:childTnLst>
                                </p:cTn>
                              </p:par>
                              <p:par>
                                <p:cTn id="18" presetID="55" presetClass="entr" presetSubtype="0" fill="hold" nodeType="withEffect">
                                  <p:stCondLst>
                                    <p:cond delay="0"/>
                                  </p:stCondLst>
                                  <p:childTnLst>
                                    <p:set>
                                      <p:cBhvr>
                                        <p:cTn id="19" dur="1" fill="hold">
                                          <p:stCondLst>
                                            <p:cond delay="0"/>
                                          </p:stCondLst>
                                        </p:cTn>
                                        <p:tgtEl>
                                          <p:spTgt spid="219142"/>
                                        </p:tgtEl>
                                        <p:attrNameLst>
                                          <p:attrName>style.visibility</p:attrName>
                                        </p:attrNameLst>
                                      </p:cBhvr>
                                      <p:to>
                                        <p:strVal val="visible"/>
                                      </p:to>
                                    </p:set>
                                    <p:anim calcmode="lin" valueType="num">
                                      <p:cBhvr>
                                        <p:cTn id="20" dur="3000" fill="hold"/>
                                        <p:tgtEl>
                                          <p:spTgt spid="219142"/>
                                        </p:tgtEl>
                                        <p:attrNameLst>
                                          <p:attrName>ppt_w</p:attrName>
                                        </p:attrNameLst>
                                      </p:cBhvr>
                                      <p:tavLst>
                                        <p:tav tm="0">
                                          <p:val>
                                            <p:strVal val="#ppt_w*0.70"/>
                                          </p:val>
                                        </p:tav>
                                        <p:tav tm="100000">
                                          <p:val>
                                            <p:strVal val="#ppt_w"/>
                                          </p:val>
                                        </p:tav>
                                      </p:tavLst>
                                    </p:anim>
                                    <p:anim calcmode="lin" valueType="num">
                                      <p:cBhvr>
                                        <p:cTn id="21" dur="3000" fill="hold"/>
                                        <p:tgtEl>
                                          <p:spTgt spid="219142"/>
                                        </p:tgtEl>
                                        <p:attrNameLst>
                                          <p:attrName>ppt_h</p:attrName>
                                        </p:attrNameLst>
                                      </p:cBhvr>
                                      <p:tavLst>
                                        <p:tav tm="0">
                                          <p:val>
                                            <p:strVal val="#ppt_h"/>
                                          </p:val>
                                        </p:tav>
                                        <p:tav tm="100000">
                                          <p:val>
                                            <p:strVal val="#ppt_h"/>
                                          </p:val>
                                        </p:tav>
                                      </p:tavLst>
                                    </p:anim>
                                    <p:animEffect transition="in" filter="fade">
                                      <p:cBhvr>
                                        <p:cTn id="22" dur="3000"/>
                                        <p:tgtEl>
                                          <p:spTgt spid="219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8" grpId="0"/>
      <p:bldP spid="21914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descr="Papyrus"/>
          <p:cNvSpPr>
            <a:spLocks noChangeArrowheads="1"/>
          </p:cNvSpPr>
          <p:nvPr/>
        </p:nvSpPr>
        <p:spPr bwMode="auto">
          <a:xfrm>
            <a:off x="5978525" y="6553200"/>
            <a:ext cx="2039938" cy="3048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en-US" sz="1600" b="1">
                <a:solidFill>
                  <a:srgbClr val="3333CC"/>
                </a:solidFill>
                <a:latin typeface="Arial" charset="0"/>
              </a:rPr>
              <a:t>LƯỢC ĐỒ NAM MĨ</a:t>
            </a:r>
          </a:p>
        </p:txBody>
      </p:sp>
      <p:pic>
        <p:nvPicPr>
          <p:cNvPr id="221188" name="Picture 4" descr="08_nui_an-d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85800"/>
            <a:ext cx="427672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189" name="Picture 5" descr="06_NamM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6288" y="12700"/>
            <a:ext cx="4495800" cy="641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 Box 6"/>
          <p:cNvSpPr txBox="1">
            <a:spLocks noChangeArrowheads="1"/>
          </p:cNvSpPr>
          <p:nvPr/>
        </p:nvSpPr>
        <p:spPr bwMode="auto">
          <a:xfrm>
            <a:off x="457200" y="0"/>
            <a:ext cx="365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pPr algn="ctr" eaLnBrk="1" hangingPunct="1">
              <a:spcBef>
                <a:spcPct val="50000"/>
              </a:spcBef>
            </a:pPr>
            <a:r>
              <a:rPr lang="en-US" altLang="en-US" sz="3600" b="1">
                <a:solidFill>
                  <a:srgbClr val="FF3300"/>
                </a:solidFill>
                <a:latin typeface="Times New Roman" pitchFamily="18" charset="0"/>
              </a:rPr>
              <a:t>Núi An-đét</a:t>
            </a:r>
          </a:p>
        </p:txBody>
      </p:sp>
      <p:sp>
        <p:nvSpPr>
          <p:cNvPr id="2" name="TextBox 1"/>
          <p:cNvSpPr txBox="1">
            <a:spLocks noChangeArrowheads="1"/>
          </p:cNvSpPr>
          <p:nvPr/>
        </p:nvSpPr>
        <p:spPr bwMode="auto">
          <a:xfrm>
            <a:off x="1295400" y="6477000"/>
            <a:ext cx="198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r>
              <a:rPr lang="en-US" altLang="en-US">
                <a:latin typeface="HP001 4 hàng" pitchFamily="34" charset="0"/>
              </a:rPr>
              <a:t>Cao 6961 m</a:t>
            </a:r>
          </a:p>
        </p:txBody>
      </p:sp>
    </p:spTree>
  </p:cSld>
  <p:clrMapOvr>
    <a:masterClrMapping/>
  </p:clrMapOvr>
  <p:transition spd="slow" advClick="0" advTm="10000">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21189"/>
                                        </p:tgtEl>
                                        <p:attrNameLst>
                                          <p:attrName>style.visibility</p:attrName>
                                        </p:attrNameLst>
                                      </p:cBhvr>
                                      <p:to>
                                        <p:strVal val="visible"/>
                                      </p:to>
                                    </p:set>
                                    <p:animEffect transition="in" filter="fade">
                                      <p:cBhvr>
                                        <p:cTn id="7" dur="500"/>
                                        <p:tgtEl>
                                          <p:spTgt spid="221189"/>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21188"/>
                                        </p:tgtEl>
                                        <p:attrNameLst>
                                          <p:attrName>style.visibility</p:attrName>
                                        </p:attrNameLst>
                                      </p:cBhvr>
                                      <p:to>
                                        <p:strVal val="visible"/>
                                      </p:to>
                                    </p:set>
                                    <p:animEffect transition="in" filter="fade">
                                      <p:cBhvr>
                                        <p:cTn id="11" dur="2000"/>
                                        <p:tgtEl>
                                          <p:spTgt spid="22118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descr="Denim"/>
          <p:cNvSpPr>
            <a:spLocks noChangeArrowheads="1"/>
          </p:cNvSpPr>
          <p:nvPr/>
        </p:nvSpPr>
        <p:spPr bwMode="auto">
          <a:xfrm>
            <a:off x="280988" y="381000"/>
            <a:ext cx="4221162" cy="457200"/>
          </a:xfrm>
          <a:prstGeom prst="rect">
            <a:avLst/>
          </a:prstGeom>
          <a:noFill/>
          <a:ln>
            <a:noFill/>
          </a:ln>
          <a:effectLst/>
        </p:spPr>
        <p:txBody>
          <a:bodyPr tIns="137160" bIns="137160" anchor="ctr"/>
          <a:lstStyle/>
          <a:p>
            <a:pPr algn="ctr" eaLnBrk="1" hangingPunct="1">
              <a:defRPr/>
            </a:pPr>
            <a:r>
              <a:rPr lang="en-US" sz="3600" b="1">
                <a:solidFill>
                  <a:srgbClr val="FF0000"/>
                </a:solidFill>
                <a:effectLst>
                  <a:outerShdw blurRad="38100" dist="38100" dir="2700000" algn="tl">
                    <a:srgbClr val="C0C0C0"/>
                  </a:outerShdw>
                </a:effectLst>
                <a:latin typeface="Times New Roman" pitchFamily="18" charset="0"/>
              </a:rPr>
              <a:t>Sông A-ma-dôn (Bra-xin)</a:t>
            </a:r>
          </a:p>
        </p:txBody>
      </p:sp>
      <p:sp>
        <p:nvSpPr>
          <p:cNvPr id="60419" name="Rectangle 3"/>
          <p:cNvSpPr>
            <a:spLocks noChangeArrowheads="1"/>
          </p:cNvSpPr>
          <p:nvPr/>
        </p:nvSpPr>
        <p:spPr bwMode="auto">
          <a:xfrm>
            <a:off x="5334000" y="6477000"/>
            <a:ext cx="358140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en-US" sz="2400" b="1">
                <a:solidFill>
                  <a:srgbClr val="0000FF"/>
                </a:solidFill>
                <a:latin typeface="Arial" charset="0"/>
              </a:rPr>
              <a:t>LƯỢC ĐỒ NAM MĨ</a:t>
            </a:r>
          </a:p>
        </p:txBody>
      </p:sp>
      <p:pic>
        <p:nvPicPr>
          <p:cNvPr id="60420" name="Picture 4" descr="06_Nam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050" y="0"/>
            <a:ext cx="4495800" cy="641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5"/>
          <p:cNvGrpSpPr>
            <a:grpSpLocks/>
          </p:cNvGrpSpPr>
          <p:nvPr/>
        </p:nvGrpSpPr>
        <p:grpSpPr bwMode="auto">
          <a:xfrm>
            <a:off x="5416550" y="1295400"/>
            <a:ext cx="2344738" cy="1893888"/>
            <a:chOff x="3673" y="836"/>
            <a:chExt cx="1600" cy="1193"/>
          </a:xfrm>
        </p:grpSpPr>
        <p:sp>
          <p:nvSpPr>
            <p:cNvPr id="60431" name="Freeform 6"/>
            <p:cNvSpPr>
              <a:spLocks/>
            </p:cNvSpPr>
            <p:nvPr/>
          </p:nvSpPr>
          <p:spPr bwMode="auto">
            <a:xfrm>
              <a:off x="4107" y="836"/>
              <a:ext cx="1166" cy="332"/>
            </a:xfrm>
            <a:custGeom>
              <a:avLst/>
              <a:gdLst>
                <a:gd name="T0" fmla="*/ 0 w 1166"/>
                <a:gd name="T1" fmla="*/ 46 h 332"/>
                <a:gd name="T2" fmla="*/ 57 w 1166"/>
                <a:gd name="T3" fmla="*/ 40 h 332"/>
                <a:gd name="T4" fmla="*/ 78 w 1166"/>
                <a:gd name="T5" fmla="*/ 34 h 332"/>
                <a:gd name="T6" fmla="*/ 114 w 1166"/>
                <a:gd name="T7" fmla="*/ 34 h 332"/>
                <a:gd name="T8" fmla="*/ 144 w 1166"/>
                <a:gd name="T9" fmla="*/ 7 h 332"/>
                <a:gd name="T10" fmla="*/ 180 w 1166"/>
                <a:gd name="T11" fmla="*/ 7 h 332"/>
                <a:gd name="T12" fmla="*/ 123 w 1166"/>
                <a:gd name="T13" fmla="*/ 22 h 332"/>
                <a:gd name="T14" fmla="*/ 186 w 1166"/>
                <a:gd name="T15" fmla="*/ 4 h 332"/>
                <a:gd name="T16" fmla="*/ 195 w 1166"/>
                <a:gd name="T17" fmla="*/ 46 h 332"/>
                <a:gd name="T18" fmla="*/ 207 w 1166"/>
                <a:gd name="T19" fmla="*/ 76 h 332"/>
                <a:gd name="T20" fmla="*/ 210 w 1166"/>
                <a:gd name="T21" fmla="*/ 88 h 332"/>
                <a:gd name="T22" fmla="*/ 201 w 1166"/>
                <a:gd name="T23" fmla="*/ 112 h 332"/>
                <a:gd name="T24" fmla="*/ 189 w 1166"/>
                <a:gd name="T25" fmla="*/ 133 h 332"/>
                <a:gd name="T26" fmla="*/ 210 w 1166"/>
                <a:gd name="T27" fmla="*/ 154 h 332"/>
                <a:gd name="T28" fmla="*/ 234 w 1166"/>
                <a:gd name="T29" fmla="*/ 163 h 332"/>
                <a:gd name="T30" fmla="*/ 249 w 1166"/>
                <a:gd name="T31" fmla="*/ 175 h 332"/>
                <a:gd name="T32" fmla="*/ 339 w 1166"/>
                <a:gd name="T33" fmla="*/ 175 h 332"/>
                <a:gd name="T34" fmla="*/ 390 w 1166"/>
                <a:gd name="T35" fmla="*/ 172 h 332"/>
                <a:gd name="T36" fmla="*/ 486 w 1166"/>
                <a:gd name="T37" fmla="*/ 220 h 332"/>
                <a:gd name="T38" fmla="*/ 549 w 1166"/>
                <a:gd name="T39" fmla="*/ 244 h 332"/>
                <a:gd name="T40" fmla="*/ 573 w 1166"/>
                <a:gd name="T41" fmla="*/ 286 h 332"/>
                <a:gd name="T42" fmla="*/ 597 w 1166"/>
                <a:gd name="T43" fmla="*/ 295 h 332"/>
                <a:gd name="T44" fmla="*/ 627 w 1166"/>
                <a:gd name="T45" fmla="*/ 313 h 332"/>
                <a:gd name="T46" fmla="*/ 618 w 1166"/>
                <a:gd name="T47" fmla="*/ 325 h 332"/>
                <a:gd name="T48" fmla="*/ 666 w 1166"/>
                <a:gd name="T49" fmla="*/ 316 h 332"/>
                <a:gd name="T50" fmla="*/ 681 w 1166"/>
                <a:gd name="T51" fmla="*/ 328 h 332"/>
                <a:gd name="T52" fmla="*/ 720 w 1166"/>
                <a:gd name="T53" fmla="*/ 289 h 332"/>
                <a:gd name="T54" fmla="*/ 753 w 1166"/>
                <a:gd name="T55" fmla="*/ 277 h 332"/>
                <a:gd name="T56" fmla="*/ 774 w 1166"/>
                <a:gd name="T57" fmla="*/ 289 h 332"/>
                <a:gd name="T58" fmla="*/ 801 w 1166"/>
                <a:gd name="T59" fmla="*/ 274 h 332"/>
                <a:gd name="T60" fmla="*/ 837 w 1166"/>
                <a:gd name="T61" fmla="*/ 247 h 332"/>
                <a:gd name="T62" fmla="*/ 843 w 1166"/>
                <a:gd name="T63" fmla="*/ 229 h 332"/>
                <a:gd name="T64" fmla="*/ 852 w 1166"/>
                <a:gd name="T65" fmla="*/ 217 h 332"/>
                <a:gd name="T66" fmla="*/ 876 w 1166"/>
                <a:gd name="T67" fmla="*/ 241 h 332"/>
                <a:gd name="T68" fmla="*/ 888 w 1166"/>
                <a:gd name="T69" fmla="*/ 235 h 332"/>
                <a:gd name="T70" fmla="*/ 897 w 1166"/>
                <a:gd name="T71" fmla="*/ 229 h 332"/>
                <a:gd name="T72" fmla="*/ 936 w 1166"/>
                <a:gd name="T73" fmla="*/ 241 h 332"/>
                <a:gd name="T74" fmla="*/ 978 w 1166"/>
                <a:gd name="T75" fmla="*/ 211 h 332"/>
                <a:gd name="T76" fmla="*/ 993 w 1166"/>
                <a:gd name="T77" fmla="*/ 196 h 332"/>
                <a:gd name="T78" fmla="*/ 1026 w 1166"/>
                <a:gd name="T79" fmla="*/ 193 h 332"/>
                <a:gd name="T80" fmla="*/ 1071 w 1166"/>
                <a:gd name="T81" fmla="*/ 160 h 332"/>
                <a:gd name="T82" fmla="*/ 1080 w 1166"/>
                <a:gd name="T83" fmla="*/ 133 h 332"/>
                <a:gd name="T84" fmla="*/ 1080 w 1166"/>
                <a:gd name="T85" fmla="*/ 127 h 332"/>
                <a:gd name="T86" fmla="*/ 1119 w 1166"/>
                <a:gd name="T87" fmla="*/ 115 h 332"/>
                <a:gd name="T88" fmla="*/ 1164 w 1166"/>
                <a:gd name="T89" fmla="*/ 55 h 332"/>
                <a:gd name="T90" fmla="*/ 1137 w 1166"/>
                <a:gd name="T91" fmla="*/ 82 h 332"/>
                <a:gd name="T92" fmla="*/ 1125 w 1166"/>
                <a:gd name="T93" fmla="*/ 97 h 3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6"/>
                <a:gd name="T142" fmla="*/ 0 h 332"/>
                <a:gd name="T143" fmla="*/ 1166 w 1166"/>
                <a:gd name="T144" fmla="*/ 332 h 3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6" h="332">
                  <a:moveTo>
                    <a:pt x="0" y="46"/>
                  </a:moveTo>
                  <a:cubicBezTo>
                    <a:pt x="17" y="45"/>
                    <a:pt x="42" y="48"/>
                    <a:pt x="57" y="40"/>
                  </a:cubicBezTo>
                  <a:cubicBezTo>
                    <a:pt x="63" y="36"/>
                    <a:pt x="78" y="34"/>
                    <a:pt x="78" y="34"/>
                  </a:cubicBezTo>
                  <a:cubicBezTo>
                    <a:pt x="86" y="30"/>
                    <a:pt x="97" y="38"/>
                    <a:pt x="114" y="34"/>
                  </a:cubicBezTo>
                  <a:cubicBezTo>
                    <a:pt x="125" y="30"/>
                    <a:pt x="133" y="11"/>
                    <a:pt x="144" y="7"/>
                  </a:cubicBezTo>
                  <a:cubicBezTo>
                    <a:pt x="155" y="3"/>
                    <a:pt x="183" y="5"/>
                    <a:pt x="180" y="7"/>
                  </a:cubicBezTo>
                  <a:cubicBezTo>
                    <a:pt x="183" y="6"/>
                    <a:pt x="123" y="22"/>
                    <a:pt x="123" y="22"/>
                  </a:cubicBezTo>
                  <a:cubicBezTo>
                    <a:pt x="119" y="24"/>
                    <a:pt x="174" y="0"/>
                    <a:pt x="186" y="4"/>
                  </a:cubicBezTo>
                  <a:cubicBezTo>
                    <a:pt x="198" y="8"/>
                    <a:pt x="192" y="34"/>
                    <a:pt x="195" y="46"/>
                  </a:cubicBezTo>
                  <a:cubicBezTo>
                    <a:pt x="198" y="58"/>
                    <a:pt x="205" y="69"/>
                    <a:pt x="207" y="76"/>
                  </a:cubicBezTo>
                  <a:cubicBezTo>
                    <a:pt x="209" y="83"/>
                    <a:pt x="211" y="82"/>
                    <a:pt x="210" y="88"/>
                  </a:cubicBezTo>
                  <a:cubicBezTo>
                    <a:pt x="212" y="97"/>
                    <a:pt x="201" y="112"/>
                    <a:pt x="201" y="112"/>
                  </a:cubicBezTo>
                  <a:cubicBezTo>
                    <a:pt x="180" y="119"/>
                    <a:pt x="182" y="110"/>
                    <a:pt x="189" y="133"/>
                  </a:cubicBezTo>
                  <a:cubicBezTo>
                    <a:pt x="190" y="136"/>
                    <a:pt x="207" y="152"/>
                    <a:pt x="210" y="154"/>
                  </a:cubicBezTo>
                  <a:cubicBezTo>
                    <a:pt x="216" y="160"/>
                    <a:pt x="228" y="160"/>
                    <a:pt x="234" y="163"/>
                  </a:cubicBezTo>
                  <a:cubicBezTo>
                    <a:pt x="240" y="166"/>
                    <a:pt x="232" y="173"/>
                    <a:pt x="249" y="175"/>
                  </a:cubicBezTo>
                  <a:cubicBezTo>
                    <a:pt x="278" y="185"/>
                    <a:pt x="313" y="184"/>
                    <a:pt x="339" y="175"/>
                  </a:cubicBezTo>
                  <a:cubicBezTo>
                    <a:pt x="356" y="181"/>
                    <a:pt x="374" y="165"/>
                    <a:pt x="390" y="172"/>
                  </a:cubicBezTo>
                  <a:cubicBezTo>
                    <a:pt x="422" y="186"/>
                    <a:pt x="453" y="209"/>
                    <a:pt x="486" y="220"/>
                  </a:cubicBezTo>
                  <a:cubicBezTo>
                    <a:pt x="516" y="223"/>
                    <a:pt x="525" y="228"/>
                    <a:pt x="549" y="244"/>
                  </a:cubicBezTo>
                  <a:cubicBezTo>
                    <a:pt x="556" y="254"/>
                    <a:pt x="561" y="281"/>
                    <a:pt x="573" y="286"/>
                  </a:cubicBezTo>
                  <a:cubicBezTo>
                    <a:pt x="579" y="289"/>
                    <a:pt x="597" y="295"/>
                    <a:pt x="597" y="295"/>
                  </a:cubicBezTo>
                  <a:cubicBezTo>
                    <a:pt x="599" y="300"/>
                    <a:pt x="624" y="308"/>
                    <a:pt x="627" y="313"/>
                  </a:cubicBezTo>
                  <a:cubicBezTo>
                    <a:pt x="630" y="318"/>
                    <a:pt x="612" y="325"/>
                    <a:pt x="618" y="325"/>
                  </a:cubicBezTo>
                  <a:cubicBezTo>
                    <a:pt x="635" y="319"/>
                    <a:pt x="651" y="326"/>
                    <a:pt x="666" y="316"/>
                  </a:cubicBezTo>
                  <a:cubicBezTo>
                    <a:pt x="675" y="311"/>
                    <a:pt x="672" y="332"/>
                    <a:pt x="681" y="328"/>
                  </a:cubicBezTo>
                  <a:cubicBezTo>
                    <a:pt x="690" y="324"/>
                    <a:pt x="708" y="298"/>
                    <a:pt x="720" y="289"/>
                  </a:cubicBezTo>
                  <a:cubicBezTo>
                    <a:pt x="734" y="286"/>
                    <a:pt x="742" y="285"/>
                    <a:pt x="753" y="277"/>
                  </a:cubicBezTo>
                  <a:cubicBezTo>
                    <a:pt x="762" y="274"/>
                    <a:pt x="766" y="290"/>
                    <a:pt x="774" y="289"/>
                  </a:cubicBezTo>
                  <a:cubicBezTo>
                    <a:pt x="782" y="288"/>
                    <a:pt x="791" y="281"/>
                    <a:pt x="801" y="274"/>
                  </a:cubicBezTo>
                  <a:cubicBezTo>
                    <a:pt x="814" y="267"/>
                    <a:pt x="829" y="256"/>
                    <a:pt x="837" y="247"/>
                  </a:cubicBezTo>
                  <a:cubicBezTo>
                    <a:pt x="844" y="240"/>
                    <a:pt x="841" y="234"/>
                    <a:pt x="843" y="229"/>
                  </a:cubicBezTo>
                  <a:cubicBezTo>
                    <a:pt x="845" y="224"/>
                    <a:pt x="847" y="215"/>
                    <a:pt x="852" y="217"/>
                  </a:cubicBezTo>
                  <a:cubicBezTo>
                    <a:pt x="874" y="221"/>
                    <a:pt x="855" y="234"/>
                    <a:pt x="876" y="241"/>
                  </a:cubicBezTo>
                  <a:cubicBezTo>
                    <a:pt x="892" y="236"/>
                    <a:pt x="867" y="249"/>
                    <a:pt x="888" y="235"/>
                  </a:cubicBezTo>
                  <a:cubicBezTo>
                    <a:pt x="891" y="233"/>
                    <a:pt x="897" y="229"/>
                    <a:pt x="897" y="229"/>
                  </a:cubicBezTo>
                  <a:cubicBezTo>
                    <a:pt x="906" y="216"/>
                    <a:pt x="922" y="246"/>
                    <a:pt x="936" y="241"/>
                  </a:cubicBezTo>
                  <a:cubicBezTo>
                    <a:pt x="941" y="227"/>
                    <a:pt x="965" y="215"/>
                    <a:pt x="978" y="211"/>
                  </a:cubicBezTo>
                  <a:cubicBezTo>
                    <a:pt x="984" y="209"/>
                    <a:pt x="987" y="198"/>
                    <a:pt x="993" y="196"/>
                  </a:cubicBezTo>
                  <a:cubicBezTo>
                    <a:pt x="996" y="195"/>
                    <a:pt x="1026" y="193"/>
                    <a:pt x="1026" y="193"/>
                  </a:cubicBezTo>
                  <a:cubicBezTo>
                    <a:pt x="1031" y="178"/>
                    <a:pt x="1057" y="165"/>
                    <a:pt x="1071" y="160"/>
                  </a:cubicBezTo>
                  <a:cubicBezTo>
                    <a:pt x="1079" y="152"/>
                    <a:pt x="1080" y="133"/>
                    <a:pt x="1080" y="133"/>
                  </a:cubicBezTo>
                  <a:cubicBezTo>
                    <a:pt x="1085" y="119"/>
                    <a:pt x="1065" y="132"/>
                    <a:pt x="1080" y="127"/>
                  </a:cubicBezTo>
                  <a:cubicBezTo>
                    <a:pt x="1086" y="125"/>
                    <a:pt x="1119" y="115"/>
                    <a:pt x="1119" y="115"/>
                  </a:cubicBezTo>
                  <a:cubicBezTo>
                    <a:pt x="1133" y="101"/>
                    <a:pt x="1150" y="77"/>
                    <a:pt x="1164" y="55"/>
                  </a:cubicBezTo>
                  <a:cubicBezTo>
                    <a:pt x="1166" y="52"/>
                    <a:pt x="1137" y="82"/>
                    <a:pt x="1137" y="82"/>
                  </a:cubicBezTo>
                  <a:cubicBezTo>
                    <a:pt x="1132" y="68"/>
                    <a:pt x="1107" y="97"/>
                    <a:pt x="1125" y="97"/>
                  </a:cubicBezTo>
                </a:path>
              </a:pathLst>
            </a:custGeom>
            <a:noFill/>
            <a:ln w="19050">
              <a:solidFill>
                <a:srgbClr val="0505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32" name="Freeform 7"/>
            <p:cNvSpPr>
              <a:spLocks/>
            </p:cNvSpPr>
            <p:nvPr/>
          </p:nvSpPr>
          <p:spPr bwMode="auto">
            <a:xfrm>
              <a:off x="3744" y="999"/>
              <a:ext cx="975" cy="196"/>
            </a:xfrm>
            <a:custGeom>
              <a:avLst/>
              <a:gdLst>
                <a:gd name="T0" fmla="*/ 0 w 975"/>
                <a:gd name="T1" fmla="*/ 3 h 196"/>
                <a:gd name="T2" fmla="*/ 24 w 975"/>
                <a:gd name="T3" fmla="*/ 0 h 196"/>
                <a:gd name="T4" fmla="*/ 75 w 975"/>
                <a:gd name="T5" fmla="*/ 6 h 196"/>
                <a:gd name="T6" fmla="*/ 93 w 975"/>
                <a:gd name="T7" fmla="*/ 21 h 196"/>
                <a:gd name="T8" fmla="*/ 174 w 975"/>
                <a:gd name="T9" fmla="*/ 36 h 196"/>
                <a:gd name="T10" fmla="*/ 204 w 975"/>
                <a:gd name="T11" fmla="*/ 81 h 196"/>
                <a:gd name="T12" fmla="*/ 228 w 975"/>
                <a:gd name="T13" fmla="*/ 99 h 196"/>
                <a:gd name="T14" fmla="*/ 258 w 975"/>
                <a:gd name="T15" fmla="*/ 132 h 196"/>
                <a:gd name="T16" fmla="*/ 348 w 975"/>
                <a:gd name="T17" fmla="*/ 117 h 196"/>
                <a:gd name="T18" fmla="*/ 444 w 975"/>
                <a:gd name="T19" fmla="*/ 159 h 196"/>
                <a:gd name="T20" fmla="*/ 486 w 975"/>
                <a:gd name="T21" fmla="*/ 150 h 196"/>
                <a:gd name="T22" fmla="*/ 522 w 975"/>
                <a:gd name="T23" fmla="*/ 168 h 196"/>
                <a:gd name="T24" fmla="*/ 531 w 975"/>
                <a:gd name="T25" fmla="*/ 165 h 196"/>
                <a:gd name="T26" fmla="*/ 534 w 975"/>
                <a:gd name="T27" fmla="*/ 156 h 196"/>
                <a:gd name="T28" fmla="*/ 573 w 975"/>
                <a:gd name="T29" fmla="*/ 141 h 196"/>
                <a:gd name="T30" fmla="*/ 642 w 975"/>
                <a:gd name="T31" fmla="*/ 123 h 196"/>
                <a:gd name="T32" fmla="*/ 687 w 975"/>
                <a:gd name="T33" fmla="*/ 153 h 196"/>
                <a:gd name="T34" fmla="*/ 747 w 975"/>
                <a:gd name="T35" fmla="*/ 186 h 196"/>
                <a:gd name="T36" fmla="*/ 798 w 975"/>
                <a:gd name="T37" fmla="*/ 195 h 196"/>
                <a:gd name="T38" fmla="*/ 828 w 975"/>
                <a:gd name="T39" fmla="*/ 183 h 196"/>
                <a:gd name="T40" fmla="*/ 885 w 975"/>
                <a:gd name="T41" fmla="*/ 186 h 196"/>
                <a:gd name="T42" fmla="*/ 939 w 975"/>
                <a:gd name="T43" fmla="*/ 168 h 196"/>
                <a:gd name="T44" fmla="*/ 975 w 975"/>
                <a:gd name="T45" fmla="*/ 150 h 1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75"/>
                <a:gd name="T70" fmla="*/ 0 h 196"/>
                <a:gd name="T71" fmla="*/ 975 w 975"/>
                <a:gd name="T72" fmla="*/ 196 h 19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75" h="196">
                  <a:moveTo>
                    <a:pt x="0" y="3"/>
                  </a:moveTo>
                  <a:cubicBezTo>
                    <a:pt x="4" y="4"/>
                    <a:pt x="12" y="0"/>
                    <a:pt x="24" y="0"/>
                  </a:cubicBezTo>
                  <a:cubicBezTo>
                    <a:pt x="36" y="0"/>
                    <a:pt x="64" y="3"/>
                    <a:pt x="75" y="6"/>
                  </a:cubicBezTo>
                  <a:cubicBezTo>
                    <a:pt x="91" y="13"/>
                    <a:pt x="76" y="19"/>
                    <a:pt x="93" y="21"/>
                  </a:cubicBezTo>
                  <a:cubicBezTo>
                    <a:pt x="118" y="37"/>
                    <a:pt x="144" y="33"/>
                    <a:pt x="174" y="36"/>
                  </a:cubicBezTo>
                  <a:cubicBezTo>
                    <a:pt x="188" y="50"/>
                    <a:pt x="186" y="73"/>
                    <a:pt x="204" y="81"/>
                  </a:cubicBezTo>
                  <a:cubicBezTo>
                    <a:pt x="213" y="85"/>
                    <a:pt x="228" y="99"/>
                    <a:pt x="228" y="99"/>
                  </a:cubicBezTo>
                  <a:cubicBezTo>
                    <a:pt x="234" y="117"/>
                    <a:pt x="242" y="121"/>
                    <a:pt x="258" y="132"/>
                  </a:cubicBezTo>
                  <a:cubicBezTo>
                    <a:pt x="296" y="129"/>
                    <a:pt x="314" y="121"/>
                    <a:pt x="348" y="117"/>
                  </a:cubicBezTo>
                  <a:cubicBezTo>
                    <a:pt x="378" y="123"/>
                    <a:pt x="414" y="153"/>
                    <a:pt x="444" y="159"/>
                  </a:cubicBezTo>
                  <a:cubicBezTo>
                    <a:pt x="462" y="171"/>
                    <a:pt x="465" y="145"/>
                    <a:pt x="486" y="150"/>
                  </a:cubicBezTo>
                  <a:cubicBezTo>
                    <a:pt x="496" y="152"/>
                    <a:pt x="522" y="168"/>
                    <a:pt x="522" y="168"/>
                  </a:cubicBezTo>
                  <a:cubicBezTo>
                    <a:pt x="525" y="167"/>
                    <a:pt x="529" y="167"/>
                    <a:pt x="531" y="165"/>
                  </a:cubicBezTo>
                  <a:cubicBezTo>
                    <a:pt x="533" y="163"/>
                    <a:pt x="531" y="157"/>
                    <a:pt x="534" y="156"/>
                  </a:cubicBezTo>
                  <a:cubicBezTo>
                    <a:pt x="545" y="151"/>
                    <a:pt x="561" y="144"/>
                    <a:pt x="573" y="141"/>
                  </a:cubicBezTo>
                  <a:cubicBezTo>
                    <a:pt x="593" y="135"/>
                    <a:pt x="622" y="128"/>
                    <a:pt x="642" y="123"/>
                  </a:cubicBezTo>
                  <a:cubicBezTo>
                    <a:pt x="663" y="130"/>
                    <a:pt x="668" y="140"/>
                    <a:pt x="687" y="153"/>
                  </a:cubicBezTo>
                  <a:cubicBezTo>
                    <a:pt x="697" y="168"/>
                    <a:pt x="729" y="181"/>
                    <a:pt x="747" y="186"/>
                  </a:cubicBezTo>
                  <a:cubicBezTo>
                    <a:pt x="756" y="189"/>
                    <a:pt x="798" y="195"/>
                    <a:pt x="798" y="195"/>
                  </a:cubicBezTo>
                  <a:cubicBezTo>
                    <a:pt x="821" y="196"/>
                    <a:pt x="814" y="184"/>
                    <a:pt x="828" y="183"/>
                  </a:cubicBezTo>
                  <a:cubicBezTo>
                    <a:pt x="842" y="182"/>
                    <a:pt x="867" y="188"/>
                    <a:pt x="885" y="186"/>
                  </a:cubicBezTo>
                  <a:cubicBezTo>
                    <a:pt x="903" y="184"/>
                    <a:pt x="924" y="174"/>
                    <a:pt x="939" y="168"/>
                  </a:cubicBezTo>
                  <a:cubicBezTo>
                    <a:pt x="949" y="160"/>
                    <a:pt x="975" y="161"/>
                    <a:pt x="975" y="150"/>
                  </a:cubicBezTo>
                </a:path>
              </a:pathLst>
            </a:custGeom>
            <a:noFill/>
            <a:ln w="19050">
              <a:solidFill>
                <a:srgbClr val="0505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33" name="Freeform 8"/>
            <p:cNvSpPr>
              <a:spLocks/>
            </p:cNvSpPr>
            <p:nvPr/>
          </p:nvSpPr>
          <p:spPr bwMode="auto">
            <a:xfrm>
              <a:off x="3673" y="1164"/>
              <a:ext cx="590" cy="372"/>
            </a:xfrm>
            <a:custGeom>
              <a:avLst/>
              <a:gdLst>
                <a:gd name="T0" fmla="*/ 92 w 590"/>
                <a:gd name="T1" fmla="*/ 372 h 372"/>
                <a:gd name="T2" fmla="*/ 71 w 590"/>
                <a:gd name="T3" fmla="*/ 330 h 372"/>
                <a:gd name="T4" fmla="*/ 41 w 590"/>
                <a:gd name="T5" fmla="*/ 267 h 372"/>
                <a:gd name="T6" fmla="*/ 11 w 590"/>
                <a:gd name="T7" fmla="*/ 210 h 372"/>
                <a:gd name="T8" fmla="*/ 2 w 590"/>
                <a:gd name="T9" fmla="*/ 141 h 372"/>
                <a:gd name="T10" fmla="*/ 26 w 590"/>
                <a:gd name="T11" fmla="*/ 99 h 372"/>
                <a:gd name="T12" fmla="*/ 68 w 590"/>
                <a:gd name="T13" fmla="*/ 87 h 372"/>
                <a:gd name="T14" fmla="*/ 113 w 590"/>
                <a:gd name="T15" fmla="*/ 99 h 372"/>
                <a:gd name="T16" fmla="*/ 128 w 590"/>
                <a:gd name="T17" fmla="*/ 108 h 372"/>
                <a:gd name="T18" fmla="*/ 170 w 590"/>
                <a:gd name="T19" fmla="*/ 117 h 372"/>
                <a:gd name="T20" fmla="*/ 215 w 590"/>
                <a:gd name="T21" fmla="*/ 87 h 372"/>
                <a:gd name="T22" fmla="*/ 275 w 590"/>
                <a:gd name="T23" fmla="*/ 93 h 372"/>
                <a:gd name="T24" fmla="*/ 293 w 590"/>
                <a:gd name="T25" fmla="*/ 60 h 372"/>
                <a:gd name="T26" fmla="*/ 338 w 590"/>
                <a:gd name="T27" fmla="*/ 27 h 372"/>
                <a:gd name="T28" fmla="*/ 368 w 590"/>
                <a:gd name="T29" fmla="*/ 12 h 372"/>
                <a:gd name="T30" fmla="*/ 410 w 590"/>
                <a:gd name="T31" fmla="*/ 45 h 372"/>
                <a:gd name="T32" fmla="*/ 449 w 590"/>
                <a:gd name="T33" fmla="*/ 60 h 372"/>
                <a:gd name="T34" fmla="*/ 482 w 590"/>
                <a:gd name="T35" fmla="*/ 63 h 372"/>
                <a:gd name="T36" fmla="*/ 524 w 590"/>
                <a:gd name="T37" fmla="*/ 30 h 372"/>
                <a:gd name="T38" fmla="*/ 578 w 590"/>
                <a:gd name="T39" fmla="*/ 18 h 372"/>
                <a:gd name="T40" fmla="*/ 590 w 590"/>
                <a:gd name="T41" fmla="*/ 0 h 3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0"/>
                <a:gd name="T64" fmla="*/ 0 h 372"/>
                <a:gd name="T65" fmla="*/ 590 w 590"/>
                <a:gd name="T66" fmla="*/ 372 h 3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0" h="372">
                  <a:moveTo>
                    <a:pt x="92" y="372"/>
                  </a:moveTo>
                  <a:cubicBezTo>
                    <a:pt x="86" y="355"/>
                    <a:pt x="86" y="340"/>
                    <a:pt x="71" y="330"/>
                  </a:cubicBezTo>
                  <a:cubicBezTo>
                    <a:pt x="59" y="311"/>
                    <a:pt x="52" y="284"/>
                    <a:pt x="41" y="267"/>
                  </a:cubicBezTo>
                  <a:cubicBezTo>
                    <a:pt x="28" y="247"/>
                    <a:pt x="17" y="234"/>
                    <a:pt x="11" y="210"/>
                  </a:cubicBezTo>
                  <a:cubicBezTo>
                    <a:pt x="12" y="184"/>
                    <a:pt x="0" y="167"/>
                    <a:pt x="2" y="141"/>
                  </a:cubicBezTo>
                  <a:cubicBezTo>
                    <a:pt x="2" y="134"/>
                    <a:pt x="18" y="104"/>
                    <a:pt x="26" y="99"/>
                  </a:cubicBezTo>
                  <a:cubicBezTo>
                    <a:pt x="38" y="92"/>
                    <a:pt x="55" y="91"/>
                    <a:pt x="68" y="87"/>
                  </a:cubicBezTo>
                  <a:cubicBezTo>
                    <a:pt x="82" y="89"/>
                    <a:pt x="99" y="97"/>
                    <a:pt x="113" y="99"/>
                  </a:cubicBezTo>
                  <a:cubicBezTo>
                    <a:pt x="120" y="100"/>
                    <a:pt x="128" y="108"/>
                    <a:pt x="128" y="108"/>
                  </a:cubicBezTo>
                  <a:cubicBezTo>
                    <a:pt x="145" y="114"/>
                    <a:pt x="155" y="107"/>
                    <a:pt x="170" y="117"/>
                  </a:cubicBezTo>
                  <a:cubicBezTo>
                    <a:pt x="186" y="115"/>
                    <a:pt x="199" y="90"/>
                    <a:pt x="215" y="87"/>
                  </a:cubicBezTo>
                  <a:cubicBezTo>
                    <a:pt x="244" y="68"/>
                    <a:pt x="229" y="97"/>
                    <a:pt x="275" y="93"/>
                  </a:cubicBezTo>
                  <a:cubicBezTo>
                    <a:pt x="281" y="76"/>
                    <a:pt x="279" y="69"/>
                    <a:pt x="293" y="60"/>
                  </a:cubicBezTo>
                  <a:cubicBezTo>
                    <a:pt x="298" y="44"/>
                    <a:pt x="322" y="32"/>
                    <a:pt x="338" y="27"/>
                  </a:cubicBezTo>
                  <a:cubicBezTo>
                    <a:pt x="353" y="28"/>
                    <a:pt x="353" y="10"/>
                    <a:pt x="368" y="12"/>
                  </a:cubicBezTo>
                  <a:cubicBezTo>
                    <a:pt x="378" y="13"/>
                    <a:pt x="410" y="45"/>
                    <a:pt x="410" y="45"/>
                  </a:cubicBezTo>
                  <a:cubicBezTo>
                    <a:pt x="420" y="55"/>
                    <a:pt x="436" y="56"/>
                    <a:pt x="449" y="60"/>
                  </a:cubicBezTo>
                  <a:cubicBezTo>
                    <a:pt x="459" y="62"/>
                    <a:pt x="470" y="68"/>
                    <a:pt x="482" y="63"/>
                  </a:cubicBezTo>
                  <a:cubicBezTo>
                    <a:pt x="494" y="58"/>
                    <a:pt x="508" y="37"/>
                    <a:pt x="524" y="30"/>
                  </a:cubicBezTo>
                  <a:cubicBezTo>
                    <a:pt x="537" y="11"/>
                    <a:pt x="557" y="25"/>
                    <a:pt x="578" y="18"/>
                  </a:cubicBezTo>
                  <a:cubicBezTo>
                    <a:pt x="588" y="8"/>
                    <a:pt x="590" y="7"/>
                    <a:pt x="590" y="0"/>
                  </a:cubicBezTo>
                </a:path>
              </a:pathLst>
            </a:custGeom>
            <a:noFill/>
            <a:ln w="19050">
              <a:solidFill>
                <a:srgbClr val="0505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34" name="Freeform 9"/>
            <p:cNvSpPr>
              <a:spLocks/>
            </p:cNvSpPr>
            <p:nvPr/>
          </p:nvSpPr>
          <p:spPr bwMode="auto">
            <a:xfrm>
              <a:off x="3858" y="1251"/>
              <a:ext cx="187" cy="573"/>
            </a:xfrm>
            <a:custGeom>
              <a:avLst/>
              <a:gdLst>
                <a:gd name="T0" fmla="*/ 186 w 187"/>
                <a:gd name="T1" fmla="*/ 573 h 573"/>
                <a:gd name="T2" fmla="*/ 180 w 187"/>
                <a:gd name="T3" fmla="*/ 534 h 573"/>
                <a:gd name="T4" fmla="*/ 135 w 187"/>
                <a:gd name="T5" fmla="*/ 498 h 573"/>
                <a:gd name="T6" fmla="*/ 84 w 187"/>
                <a:gd name="T7" fmla="*/ 459 h 573"/>
                <a:gd name="T8" fmla="*/ 60 w 187"/>
                <a:gd name="T9" fmla="*/ 426 h 573"/>
                <a:gd name="T10" fmla="*/ 54 w 187"/>
                <a:gd name="T11" fmla="*/ 381 h 573"/>
                <a:gd name="T12" fmla="*/ 48 w 187"/>
                <a:gd name="T13" fmla="*/ 363 h 573"/>
                <a:gd name="T14" fmla="*/ 42 w 187"/>
                <a:gd name="T15" fmla="*/ 261 h 573"/>
                <a:gd name="T16" fmla="*/ 18 w 187"/>
                <a:gd name="T17" fmla="*/ 225 h 573"/>
                <a:gd name="T18" fmla="*/ 12 w 187"/>
                <a:gd name="T19" fmla="*/ 207 h 573"/>
                <a:gd name="T20" fmla="*/ 9 w 187"/>
                <a:gd name="T21" fmla="*/ 180 h 573"/>
                <a:gd name="T22" fmla="*/ 3 w 187"/>
                <a:gd name="T23" fmla="*/ 162 h 573"/>
                <a:gd name="T24" fmla="*/ 30 w 187"/>
                <a:gd name="T25" fmla="*/ 93 h 573"/>
                <a:gd name="T26" fmla="*/ 39 w 187"/>
                <a:gd name="T27" fmla="*/ 57 h 573"/>
                <a:gd name="T28" fmla="*/ 57 w 187"/>
                <a:gd name="T29" fmla="*/ 45 h 573"/>
                <a:gd name="T30" fmla="*/ 75 w 187"/>
                <a:gd name="T31" fmla="*/ 18 h 573"/>
                <a:gd name="T32" fmla="*/ 84 w 187"/>
                <a:gd name="T33" fmla="*/ 0 h 5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7"/>
                <a:gd name="T52" fmla="*/ 0 h 573"/>
                <a:gd name="T53" fmla="*/ 187 w 187"/>
                <a:gd name="T54" fmla="*/ 573 h 5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7" h="573">
                  <a:moveTo>
                    <a:pt x="186" y="573"/>
                  </a:moveTo>
                  <a:cubicBezTo>
                    <a:pt x="184" y="560"/>
                    <a:pt x="187" y="545"/>
                    <a:pt x="180" y="534"/>
                  </a:cubicBezTo>
                  <a:cubicBezTo>
                    <a:pt x="173" y="522"/>
                    <a:pt x="148" y="502"/>
                    <a:pt x="135" y="498"/>
                  </a:cubicBezTo>
                  <a:cubicBezTo>
                    <a:pt x="122" y="479"/>
                    <a:pt x="102" y="471"/>
                    <a:pt x="84" y="459"/>
                  </a:cubicBezTo>
                  <a:cubicBezTo>
                    <a:pt x="77" y="448"/>
                    <a:pt x="71" y="433"/>
                    <a:pt x="60" y="426"/>
                  </a:cubicBezTo>
                  <a:cubicBezTo>
                    <a:pt x="51" y="400"/>
                    <a:pt x="64" y="440"/>
                    <a:pt x="54" y="381"/>
                  </a:cubicBezTo>
                  <a:cubicBezTo>
                    <a:pt x="53" y="375"/>
                    <a:pt x="48" y="363"/>
                    <a:pt x="48" y="363"/>
                  </a:cubicBezTo>
                  <a:cubicBezTo>
                    <a:pt x="47" y="329"/>
                    <a:pt x="57" y="291"/>
                    <a:pt x="42" y="261"/>
                  </a:cubicBezTo>
                  <a:cubicBezTo>
                    <a:pt x="36" y="249"/>
                    <a:pt x="26" y="236"/>
                    <a:pt x="18" y="225"/>
                  </a:cubicBezTo>
                  <a:cubicBezTo>
                    <a:pt x="14" y="220"/>
                    <a:pt x="12" y="207"/>
                    <a:pt x="12" y="207"/>
                  </a:cubicBezTo>
                  <a:cubicBezTo>
                    <a:pt x="11" y="198"/>
                    <a:pt x="11" y="189"/>
                    <a:pt x="9" y="180"/>
                  </a:cubicBezTo>
                  <a:cubicBezTo>
                    <a:pt x="8" y="174"/>
                    <a:pt x="3" y="162"/>
                    <a:pt x="3" y="162"/>
                  </a:cubicBezTo>
                  <a:cubicBezTo>
                    <a:pt x="6" y="116"/>
                    <a:pt x="0" y="113"/>
                    <a:pt x="30" y="93"/>
                  </a:cubicBezTo>
                  <a:cubicBezTo>
                    <a:pt x="31" y="82"/>
                    <a:pt x="29" y="66"/>
                    <a:pt x="39" y="57"/>
                  </a:cubicBezTo>
                  <a:cubicBezTo>
                    <a:pt x="44" y="52"/>
                    <a:pt x="57" y="45"/>
                    <a:pt x="57" y="45"/>
                  </a:cubicBezTo>
                  <a:cubicBezTo>
                    <a:pt x="63" y="36"/>
                    <a:pt x="69" y="27"/>
                    <a:pt x="75" y="18"/>
                  </a:cubicBezTo>
                  <a:cubicBezTo>
                    <a:pt x="79" y="12"/>
                    <a:pt x="84" y="0"/>
                    <a:pt x="84" y="0"/>
                  </a:cubicBezTo>
                </a:path>
              </a:pathLst>
            </a:custGeom>
            <a:noFill/>
            <a:ln w="19050">
              <a:solidFill>
                <a:srgbClr val="0505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35" name="Freeform 10"/>
            <p:cNvSpPr>
              <a:spLocks/>
            </p:cNvSpPr>
            <p:nvPr/>
          </p:nvSpPr>
          <p:spPr bwMode="auto">
            <a:xfrm>
              <a:off x="3986" y="1134"/>
              <a:ext cx="388" cy="453"/>
            </a:xfrm>
            <a:custGeom>
              <a:avLst/>
              <a:gdLst>
                <a:gd name="T0" fmla="*/ 13 w 388"/>
                <a:gd name="T1" fmla="*/ 438 h 453"/>
                <a:gd name="T2" fmla="*/ 7 w 388"/>
                <a:gd name="T3" fmla="*/ 408 h 453"/>
                <a:gd name="T4" fmla="*/ 1 w 388"/>
                <a:gd name="T5" fmla="*/ 390 h 453"/>
                <a:gd name="T6" fmla="*/ 16 w 388"/>
                <a:gd name="T7" fmla="*/ 303 h 453"/>
                <a:gd name="T8" fmla="*/ 31 w 388"/>
                <a:gd name="T9" fmla="*/ 282 h 453"/>
                <a:gd name="T10" fmla="*/ 85 w 388"/>
                <a:gd name="T11" fmla="*/ 261 h 453"/>
                <a:gd name="T12" fmla="*/ 118 w 388"/>
                <a:gd name="T13" fmla="*/ 243 h 453"/>
                <a:gd name="T14" fmla="*/ 172 w 388"/>
                <a:gd name="T15" fmla="*/ 237 h 453"/>
                <a:gd name="T16" fmla="*/ 220 w 388"/>
                <a:gd name="T17" fmla="*/ 237 h 453"/>
                <a:gd name="T18" fmla="*/ 232 w 388"/>
                <a:gd name="T19" fmla="*/ 228 h 453"/>
                <a:gd name="T20" fmla="*/ 265 w 388"/>
                <a:gd name="T21" fmla="*/ 216 h 453"/>
                <a:gd name="T22" fmla="*/ 289 w 388"/>
                <a:gd name="T23" fmla="*/ 180 h 453"/>
                <a:gd name="T24" fmla="*/ 307 w 388"/>
                <a:gd name="T25" fmla="*/ 174 h 453"/>
                <a:gd name="T26" fmla="*/ 316 w 388"/>
                <a:gd name="T27" fmla="*/ 168 h 453"/>
                <a:gd name="T28" fmla="*/ 331 w 388"/>
                <a:gd name="T29" fmla="*/ 153 h 453"/>
                <a:gd name="T30" fmla="*/ 370 w 388"/>
                <a:gd name="T31" fmla="*/ 78 h 453"/>
                <a:gd name="T32" fmla="*/ 370 w 388"/>
                <a:gd name="T33" fmla="*/ 69 h 453"/>
                <a:gd name="T34" fmla="*/ 382 w 388"/>
                <a:gd name="T35" fmla="*/ 54 h 453"/>
                <a:gd name="T36" fmla="*/ 385 w 388"/>
                <a:gd name="T37" fmla="*/ 33 h 453"/>
                <a:gd name="T38" fmla="*/ 388 w 388"/>
                <a:gd name="T39" fmla="*/ 0 h 4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8"/>
                <a:gd name="T61" fmla="*/ 0 h 453"/>
                <a:gd name="T62" fmla="*/ 388 w 388"/>
                <a:gd name="T63" fmla="*/ 453 h 4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8" h="453">
                  <a:moveTo>
                    <a:pt x="13" y="438"/>
                  </a:moveTo>
                  <a:cubicBezTo>
                    <a:pt x="5" y="413"/>
                    <a:pt x="17" y="453"/>
                    <a:pt x="7" y="408"/>
                  </a:cubicBezTo>
                  <a:cubicBezTo>
                    <a:pt x="6" y="402"/>
                    <a:pt x="1" y="390"/>
                    <a:pt x="1" y="390"/>
                  </a:cubicBezTo>
                  <a:cubicBezTo>
                    <a:pt x="0" y="372"/>
                    <a:pt x="11" y="321"/>
                    <a:pt x="16" y="303"/>
                  </a:cubicBezTo>
                  <a:cubicBezTo>
                    <a:pt x="21" y="285"/>
                    <a:pt x="20" y="289"/>
                    <a:pt x="31" y="282"/>
                  </a:cubicBezTo>
                  <a:cubicBezTo>
                    <a:pt x="42" y="265"/>
                    <a:pt x="66" y="264"/>
                    <a:pt x="85" y="261"/>
                  </a:cubicBezTo>
                  <a:cubicBezTo>
                    <a:pt x="111" y="252"/>
                    <a:pt x="56" y="253"/>
                    <a:pt x="118" y="243"/>
                  </a:cubicBezTo>
                  <a:cubicBezTo>
                    <a:pt x="133" y="240"/>
                    <a:pt x="155" y="238"/>
                    <a:pt x="172" y="237"/>
                  </a:cubicBezTo>
                  <a:cubicBezTo>
                    <a:pt x="189" y="236"/>
                    <a:pt x="210" y="238"/>
                    <a:pt x="220" y="237"/>
                  </a:cubicBezTo>
                  <a:cubicBezTo>
                    <a:pt x="230" y="236"/>
                    <a:pt x="225" y="231"/>
                    <a:pt x="232" y="228"/>
                  </a:cubicBezTo>
                  <a:cubicBezTo>
                    <a:pt x="239" y="225"/>
                    <a:pt x="256" y="224"/>
                    <a:pt x="265" y="216"/>
                  </a:cubicBezTo>
                  <a:cubicBezTo>
                    <a:pt x="274" y="205"/>
                    <a:pt x="275" y="188"/>
                    <a:pt x="289" y="180"/>
                  </a:cubicBezTo>
                  <a:cubicBezTo>
                    <a:pt x="295" y="177"/>
                    <a:pt x="302" y="178"/>
                    <a:pt x="307" y="174"/>
                  </a:cubicBezTo>
                  <a:cubicBezTo>
                    <a:pt x="310" y="172"/>
                    <a:pt x="313" y="170"/>
                    <a:pt x="316" y="168"/>
                  </a:cubicBezTo>
                  <a:cubicBezTo>
                    <a:pt x="320" y="162"/>
                    <a:pt x="327" y="159"/>
                    <a:pt x="331" y="153"/>
                  </a:cubicBezTo>
                  <a:cubicBezTo>
                    <a:pt x="338" y="138"/>
                    <a:pt x="364" y="92"/>
                    <a:pt x="370" y="78"/>
                  </a:cubicBezTo>
                  <a:cubicBezTo>
                    <a:pt x="376" y="64"/>
                    <a:pt x="368" y="73"/>
                    <a:pt x="370" y="69"/>
                  </a:cubicBezTo>
                  <a:cubicBezTo>
                    <a:pt x="371" y="65"/>
                    <a:pt x="380" y="60"/>
                    <a:pt x="382" y="54"/>
                  </a:cubicBezTo>
                  <a:cubicBezTo>
                    <a:pt x="384" y="48"/>
                    <a:pt x="384" y="42"/>
                    <a:pt x="385" y="33"/>
                  </a:cubicBezTo>
                  <a:cubicBezTo>
                    <a:pt x="386" y="22"/>
                    <a:pt x="388" y="0"/>
                    <a:pt x="388" y="0"/>
                  </a:cubicBezTo>
                </a:path>
              </a:pathLst>
            </a:custGeom>
            <a:noFill/>
            <a:ln w="19050">
              <a:solidFill>
                <a:srgbClr val="0505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36" name="Freeform 11"/>
            <p:cNvSpPr>
              <a:spLocks/>
            </p:cNvSpPr>
            <p:nvPr/>
          </p:nvSpPr>
          <p:spPr bwMode="auto">
            <a:xfrm>
              <a:off x="4323" y="1158"/>
              <a:ext cx="456" cy="871"/>
            </a:xfrm>
            <a:custGeom>
              <a:avLst/>
              <a:gdLst>
                <a:gd name="T0" fmla="*/ 0 w 456"/>
                <a:gd name="T1" fmla="*/ 819 h 871"/>
                <a:gd name="T2" fmla="*/ 39 w 456"/>
                <a:gd name="T3" fmla="*/ 840 h 871"/>
                <a:gd name="T4" fmla="*/ 81 w 456"/>
                <a:gd name="T5" fmla="*/ 864 h 871"/>
                <a:gd name="T6" fmla="*/ 150 w 456"/>
                <a:gd name="T7" fmla="*/ 867 h 871"/>
                <a:gd name="T8" fmla="*/ 177 w 456"/>
                <a:gd name="T9" fmla="*/ 852 h 871"/>
                <a:gd name="T10" fmla="*/ 189 w 456"/>
                <a:gd name="T11" fmla="*/ 834 h 871"/>
                <a:gd name="T12" fmla="*/ 198 w 456"/>
                <a:gd name="T13" fmla="*/ 810 h 871"/>
                <a:gd name="T14" fmla="*/ 162 w 456"/>
                <a:gd name="T15" fmla="*/ 744 h 871"/>
                <a:gd name="T16" fmla="*/ 129 w 456"/>
                <a:gd name="T17" fmla="*/ 729 h 871"/>
                <a:gd name="T18" fmla="*/ 93 w 456"/>
                <a:gd name="T19" fmla="*/ 705 h 871"/>
                <a:gd name="T20" fmla="*/ 93 w 456"/>
                <a:gd name="T21" fmla="*/ 690 h 871"/>
                <a:gd name="T22" fmla="*/ 102 w 456"/>
                <a:gd name="T23" fmla="*/ 669 h 871"/>
                <a:gd name="T24" fmla="*/ 93 w 456"/>
                <a:gd name="T25" fmla="*/ 639 h 871"/>
                <a:gd name="T26" fmla="*/ 87 w 456"/>
                <a:gd name="T27" fmla="*/ 570 h 871"/>
                <a:gd name="T28" fmla="*/ 72 w 456"/>
                <a:gd name="T29" fmla="*/ 450 h 871"/>
                <a:gd name="T30" fmla="*/ 81 w 456"/>
                <a:gd name="T31" fmla="*/ 375 h 871"/>
                <a:gd name="T32" fmla="*/ 123 w 456"/>
                <a:gd name="T33" fmla="*/ 366 h 871"/>
                <a:gd name="T34" fmla="*/ 141 w 456"/>
                <a:gd name="T35" fmla="*/ 354 h 871"/>
                <a:gd name="T36" fmla="*/ 162 w 456"/>
                <a:gd name="T37" fmla="*/ 330 h 871"/>
                <a:gd name="T38" fmla="*/ 180 w 456"/>
                <a:gd name="T39" fmla="*/ 318 h 871"/>
                <a:gd name="T40" fmla="*/ 189 w 456"/>
                <a:gd name="T41" fmla="*/ 312 h 871"/>
                <a:gd name="T42" fmla="*/ 207 w 456"/>
                <a:gd name="T43" fmla="*/ 264 h 871"/>
                <a:gd name="T44" fmla="*/ 228 w 456"/>
                <a:gd name="T45" fmla="*/ 225 h 871"/>
                <a:gd name="T46" fmla="*/ 270 w 456"/>
                <a:gd name="T47" fmla="*/ 186 h 871"/>
                <a:gd name="T48" fmla="*/ 309 w 456"/>
                <a:gd name="T49" fmla="*/ 159 h 871"/>
                <a:gd name="T50" fmla="*/ 336 w 456"/>
                <a:gd name="T51" fmla="*/ 126 h 871"/>
                <a:gd name="T52" fmla="*/ 354 w 456"/>
                <a:gd name="T53" fmla="*/ 105 h 871"/>
                <a:gd name="T54" fmla="*/ 402 w 456"/>
                <a:gd name="T55" fmla="*/ 72 h 871"/>
                <a:gd name="T56" fmla="*/ 432 w 456"/>
                <a:gd name="T57" fmla="*/ 21 h 871"/>
                <a:gd name="T58" fmla="*/ 453 w 456"/>
                <a:gd name="T59" fmla="*/ 9 h 871"/>
                <a:gd name="T60" fmla="*/ 438 w 456"/>
                <a:gd name="T61" fmla="*/ 0 h 8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56"/>
                <a:gd name="T94" fmla="*/ 0 h 871"/>
                <a:gd name="T95" fmla="*/ 456 w 456"/>
                <a:gd name="T96" fmla="*/ 871 h 87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56" h="871">
                  <a:moveTo>
                    <a:pt x="0" y="819"/>
                  </a:moveTo>
                  <a:cubicBezTo>
                    <a:pt x="15" y="822"/>
                    <a:pt x="26" y="831"/>
                    <a:pt x="39" y="840"/>
                  </a:cubicBezTo>
                  <a:cubicBezTo>
                    <a:pt x="44" y="855"/>
                    <a:pt x="67" y="857"/>
                    <a:pt x="81" y="864"/>
                  </a:cubicBezTo>
                  <a:cubicBezTo>
                    <a:pt x="112" y="863"/>
                    <a:pt x="119" y="871"/>
                    <a:pt x="150" y="867"/>
                  </a:cubicBezTo>
                  <a:cubicBezTo>
                    <a:pt x="153" y="867"/>
                    <a:pt x="175" y="855"/>
                    <a:pt x="177" y="852"/>
                  </a:cubicBezTo>
                  <a:cubicBezTo>
                    <a:pt x="181" y="846"/>
                    <a:pt x="189" y="834"/>
                    <a:pt x="189" y="834"/>
                  </a:cubicBezTo>
                  <a:cubicBezTo>
                    <a:pt x="190" y="827"/>
                    <a:pt x="203" y="822"/>
                    <a:pt x="198" y="810"/>
                  </a:cubicBezTo>
                  <a:cubicBezTo>
                    <a:pt x="193" y="795"/>
                    <a:pt x="173" y="757"/>
                    <a:pt x="162" y="744"/>
                  </a:cubicBezTo>
                  <a:cubicBezTo>
                    <a:pt x="158" y="733"/>
                    <a:pt x="139" y="736"/>
                    <a:pt x="129" y="729"/>
                  </a:cubicBezTo>
                  <a:cubicBezTo>
                    <a:pt x="129" y="723"/>
                    <a:pt x="99" y="709"/>
                    <a:pt x="93" y="705"/>
                  </a:cubicBezTo>
                  <a:cubicBezTo>
                    <a:pt x="90" y="703"/>
                    <a:pt x="84" y="702"/>
                    <a:pt x="93" y="690"/>
                  </a:cubicBezTo>
                  <a:cubicBezTo>
                    <a:pt x="83" y="675"/>
                    <a:pt x="112" y="684"/>
                    <a:pt x="102" y="669"/>
                  </a:cubicBezTo>
                  <a:cubicBezTo>
                    <a:pt x="98" y="664"/>
                    <a:pt x="93" y="639"/>
                    <a:pt x="93" y="639"/>
                  </a:cubicBezTo>
                  <a:cubicBezTo>
                    <a:pt x="104" y="607"/>
                    <a:pt x="84" y="626"/>
                    <a:pt x="87" y="570"/>
                  </a:cubicBezTo>
                  <a:cubicBezTo>
                    <a:pt x="84" y="464"/>
                    <a:pt x="90" y="503"/>
                    <a:pt x="72" y="450"/>
                  </a:cubicBezTo>
                  <a:cubicBezTo>
                    <a:pt x="74" y="425"/>
                    <a:pt x="54" y="405"/>
                    <a:pt x="81" y="375"/>
                  </a:cubicBezTo>
                  <a:cubicBezTo>
                    <a:pt x="90" y="381"/>
                    <a:pt x="114" y="372"/>
                    <a:pt x="123" y="366"/>
                  </a:cubicBezTo>
                  <a:cubicBezTo>
                    <a:pt x="129" y="362"/>
                    <a:pt x="141" y="354"/>
                    <a:pt x="141" y="354"/>
                  </a:cubicBezTo>
                  <a:cubicBezTo>
                    <a:pt x="146" y="346"/>
                    <a:pt x="155" y="336"/>
                    <a:pt x="162" y="330"/>
                  </a:cubicBezTo>
                  <a:cubicBezTo>
                    <a:pt x="167" y="325"/>
                    <a:pt x="174" y="322"/>
                    <a:pt x="180" y="318"/>
                  </a:cubicBezTo>
                  <a:cubicBezTo>
                    <a:pt x="183" y="316"/>
                    <a:pt x="189" y="312"/>
                    <a:pt x="189" y="312"/>
                  </a:cubicBezTo>
                  <a:cubicBezTo>
                    <a:pt x="192" y="302"/>
                    <a:pt x="201" y="278"/>
                    <a:pt x="207" y="264"/>
                  </a:cubicBezTo>
                  <a:cubicBezTo>
                    <a:pt x="213" y="250"/>
                    <a:pt x="218" y="238"/>
                    <a:pt x="228" y="225"/>
                  </a:cubicBezTo>
                  <a:cubicBezTo>
                    <a:pt x="239" y="209"/>
                    <a:pt x="251" y="192"/>
                    <a:pt x="270" y="186"/>
                  </a:cubicBezTo>
                  <a:cubicBezTo>
                    <a:pt x="284" y="172"/>
                    <a:pt x="290" y="165"/>
                    <a:pt x="309" y="159"/>
                  </a:cubicBezTo>
                  <a:cubicBezTo>
                    <a:pt x="317" y="151"/>
                    <a:pt x="336" y="126"/>
                    <a:pt x="336" y="126"/>
                  </a:cubicBezTo>
                  <a:cubicBezTo>
                    <a:pt x="340" y="114"/>
                    <a:pt x="342" y="109"/>
                    <a:pt x="354" y="105"/>
                  </a:cubicBezTo>
                  <a:cubicBezTo>
                    <a:pt x="362" y="93"/>
                    <a:pt x="390" y="80"/>
                    <a:pt x="402" y="72"/>
                  </a:cubicBezTo>
                  <a:cubicBezTo>
                    <a:pt x="414" y="54"/>
                    <a:pt x="422" y="40"/>
                    <a:pt x="432" y="21"/>
                  </a:cubicBezTo>
                  <a:cubicBezTo>
                    <a:pt x="436" y="15"/>
                    <a:pt x="446" y="11"/>
                    <a:pt x="453" y="9"/>
                  </a:cubicBezTo>
                  <a:cubicBezTo>
                    <a:pt x="456" y="8"/>
                    <a:pt x="438" y="0"/>
                    <a:pt x="438" y="0"/>
                  </a:cubicBezTo>
                </a:path>
              </a:pathLst>
            </a:custGeom>
            <a:noFill/>
            <a:ln w="19050">
              <a:solidFill>
                <a:srgbClr val="0505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37" name="Freeform 12"/>
            <p:cNvSpPr>
              <a:spLocks/>
            </p:cNvSpPr>
            <p:nvPr/>
          </p:nvSpPr>
          <p:spPr bwMode="auto">
            <a:xfrm>
              <a:off x="4731" y="1074"/>
              <a:ext cx="265" cy="699"/>
            </a:xfrm>
            <a:custGeom>
              <a:avLst/>
              <a:gdLst>
                <a:gd name="T0" fmla="*/ 0 w 265"/>
                <a:gd name="T1" fmla="*/ 699 h 699"/>
                <a:gd name="T2" fmla="*/ 12 w 265"/>
                <a:gd name="T3" fmla="*/ 639 h 699"/>
                <a:gd name="T4" fmla="*/ 15 w 265"/>
                <a:gd name="T5" fmla="*/ 579 h 699"/>
                <a:gd name="T6" fmla="*/ 27 w 265"/>
                <a:gd name="T7" fmla="*/ 561 h 699"/>
                <a:gd name="T8" fmla="*/ 27 w 265"/>
                <a:gd name="T9" fmla="*/ 522 h 699"/>
                <a:gd name="T10" fmla="*/ 48 w 265"/>
                <a:gd name="T11" fmla="*/ 498 h 699"/>
                <a:gd name="T12" fmla="*/ 48 w 265"/>
                <a:gd name="T13" fmla="*/ 417 h 699"/>
                <a:gd name="T14" fmla="*/ 69 w 265"/>
                <a:gd name="T15" fmla="*/ 309 h 699"/>
                <a:gd name="T16" fmla="*/ 72 w 265"/>
                <a:gd name="T17" fmla="*/ 264 h 699"/>
                <a:gd name="T18" fmla="*/ 81 w 265"/>
                <a:gd name="T19" fmla="*/ 261 h 699"/>
                <a:gd name="T20" fmla="*/ 93 w 265"/>
                <a:gd name="T21" fmla="*/ 243 h 699"/>
                <a:gd name="T22" fmla="*/ 117 w 265"/>
                <a:gd name="T23" fmla="*/ 225 h 699"/>
                <a:gd name="T24" fmla="*/ 132 w 265"/>
                <a:gd name="T25" fmla="*/ 204 h 699"/>
                <a:gd name="T26" fmla="*/ 150 w 265"/>
                <a:gd name="T27" fmla="*/ 186 h 699"/>
                <a:gd name="T28" fmla="*/ 168 w 265"/>
                <a:gd name="T29" fmla="*/ 174 h 699"/>
                <a:gd name="T30" fmla="*/ 192 w 265"/>
                <a:gd name="T31" fmla="*/ 141 h 699"/>
                <a:gd name="T32" fmla="*/ 234 w 265"/>
                <a:gd name="T33" fmla="*/ 69 h 699"/>
                <a:gd name="T34" fmla="*/ 258 w 265"/>
                <a:gd name="T35" fmla="*/ 15 h 699"/>
                <a:gd name="T36" fmla="*/ 264 w 265"/>
                <a:gd name="T37" fmla="*/ 0 h 6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5"/>
                <a:gd name="T58" fmla="*/ 0 h 699"/>
                <a:gd name="T59" fmla="*/ 265 w 265"/>
                <a:gd name="T60" fmla="*/ 699 h 6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5" h="699">
                  <a:moveTo>
                    <a:pt x="0" y="699"/>
                  </a:moveTo>
                  <a:cubicBezTo>
                    <a:pt x="2" y="678"/>
                    <a:pt x="5" y="659"/>
                    <a:pt x="12" y="639"/>
                  </a:cubicBezTo>
                  <a:cubicBezTo>
                    <a:pt x="16" y="619"/>
                    <a:pt x="13" y="592"/>
                    <a:pt x="15" y="579"/>
                  </a:cubicBezTo>
                  <a:cubicBezTo>
                    <a:pt x="17" y="566"/>
                    <a:pt x="25" y="570"/>
                    <a:pt x="27" y="561"/>
                  </a:cubicBezTo>
                  <a:cubicBezTo>
                    <a:pt x="29" y="552"/>
                    <a:pt x="24" y="532"/>
                    <a:pt x="27" y="522"/>
                  </a:cubicBezTo>
                  <a:cubicBezTo>
                    <a:pt x="34" y="512"/>
                    <a:pt x="41" y="508"/>
                    <a:pt x="48" y="498"/>
                  </a:cubicBezTo>
                  <a:cubicBezTo>
                    <a:pt x="55" y="469"/>
                    <a:pt x="52" y="447"/>
                    <a:pt x="48" y="417"/>
                  </a:cubicBezTo>
                  <a:cubicBezTo>
                    <a:pt x="52" y="380"/>
                    <a:pt x="57" y="344"/>
                    <a:pt x="69" y="309"/>
                  </a:cubicBezTo>
                  <a:cubicBezTo>
                    <a:pt x="70" y="294"/>
                    <a:pt x="68" y="279"/>
                    <a:pt x="72" y="264"/>
                  </a:cubicBezTo>
                  <a:cubicBezTo>
                    <a:pt x="73" y="261"/>
                    <a:pt x="78" y="263"/>
                    <a:pt x="81" y="261"/>
                  </a:cubicBezTo>
                  <a:cubicBezTo>
                    <a:pt x="87" y="257"/>
                    <a:pt x="93" y="243"/>
                    <a:pt x="93" y="243"/>
                  </a:cubicBezTo>
                  <a:cubicBezTo>
                    <a:pt x="97" y="231"/>
                    <a:pt x="107" y="232"/>
                    <a:pt x="117" y="225"/>
                  </a:cubicBezTo>
                  <a:cubicBezTo>
                    <a:pt x="124" y="204"/>
                    <a:pt x="117" y="209"/>
                    <a:pt x="132" y="204"/>
                  </a:cubicBezTo>
                  <a:cubicBezTo>
                    <a:pt x="138" y="198"/>
                    <a:pt x="143" y="191"/>
                    <a:pt x="150" y="186"/>
                  </a:cubicBezTo>
                  <a:cubicBezTo>
                    <a:pt x="156" y="182"/>
                    <a:pt x="168" y="174"/>
                    <a:pt x="168" y="174"/>
                  </a:cubicBezTo>
                  <a:cubicBezTo>
                    <a:pt x="173" y="159"/>
                    <a:pt x="180" y="149"/>
                    <a:pt x="192" y="141"/>
                  </a:cubicBezTo>
                  <a:cubicBezTo>
                    <a:pt x="208" y="117"/>
                    <a:pt x="218" y="93"/>
                    <a:pt x="234" y="69"/>
                  </a:cubicBezTo>
                  <a:cubicBezTo>
                    <a:pt x="236" y="50"/>
                    <a:pt x="237" y="22"/>
                    <a:pt x="258" y="15"/>
                  </a:cubicBezTo>
                  <a:cubicBezTo>
                    <a:pt x="265" y="4"/>
                    <a:pt x="264" y="10"/>
                    <a:pt x="264" y="0"/>
                  </a:cubicBezTo>
                </a:path>
              </a:pathLst>
            </a:custGeom>
            <a:noFill/>
            <a:ln w="19050">
              <a:solidFill>
                <a:srgbClr val="0505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38" name="Freeform 13"/>
            <p:cNvSpPr>
              <a:spLocks/>
            </p:cNvSpPr>
            <p:nvPr/>
          </p:nvSpPr>
          <p:spPr bwMode="auto">
            <a:xfrm>
              <a:off x="4971" y="1026"/>
              <a:ext cx="217" cy="786"/>
            </a:xfrm>
            <a:custGeom>
              <a:avLst/>
              <a:gdLst>
                <a:gd name="T0" fmla="*/ 0 w 217"/>
                <a:gd name="T1" fmla="*/ 786 h 786"/>
                <a:gd name="T2" fmla="*/ 48 w 217"/>
                <a:gd name="T3" fmla="*/ 762 h 786"/>
                <a:gd name="T4" fmla="*/ 75 w 217"/>
                <a:gd name="T5" fmla="*/ 747 h 786"/>
                <a:gd name="T6" fmla="*/ 84 w 217"/>
                <a:gd name="T7" fmla="*/ 720 h 786"/>
                <a:gd name="T8" fmla="*/ 102 w 217"/>
                <a:gd name="T9" fmla="*/ 702 h 786"/>
                <a:gd name="T10" fmla="*/ 105 w 217"/>
                <a:gd name="T11" fmla="*/ 693 h 786"/>
                <a:gd name="T12" fmla="*/ 111 w 217"/>
                <a:gd name="T13" fmla="*/ 648 h 786"/>
                <a:gd name="T14" fmla="*/ 87 w 217"/>
                <a:gd name="T15" fmla="*/ 618 h 786"/>
                <a:gd name="T16" fmla="*/ 87 w 217"/>
                <a:gd name="T17" fmla="*/ 588 h 786"/>
                <a:gd name="T18" fmla="*/ 81 w 217"/>
                <a:gd name="T19" fmla="*/ 567 h 786"/>
                <a:gd name="T20" fmla="*/ 99 w 217"/>
                <a:gd name="T21" fmla="*/ 555 h 786"/>
                <a:gd name="T22" fmla="*/ 114 w 217"/>
                <a:gd name="T23" fmla="*/ 510 h 786"/>
                <a:gd name="T24" fmla="*/ 135 w 217"/>
                <a:gd name="T25" fmla="*/ 498 h 786"/>
                <a:gd name="T26" fmla="*/ 159 w 217"/>
                <a:gd name="T27" fmla="*/ 483 h 786"/>
                <a:gd name="T28" fmla="*/ 153 w 217"/>
                <a:gd name="T29" fmla="*/ 486 h 786"/>
                <a:gd name="T30" fmla="*/ 150 w 217"/>
                <a:gd name="T31" fmla="*/ 450 h 786"/>
                <a:gd name="T32" fmla="*/ 141 w 217"/>
                <a:gd name="T33" fmla="*/ 444 h 786"/>
                <a:gd name="T34" fmla="*/ 135 w 217"/>
                <a:gd name="T35" fmla="*/ 426 h 786"/>
                <a:gd name="T36" fmla="*/ 129 w 217"/>
                <a:gd name="T37" fmla="*/ 366 h 786"/>
                <a:gd name="T38" fmla="*/ 168 w 217"/>
                <a:gd name="T39" fmla="*/ 318 h 786"/>
                <a:gd name="T40" fmla="*/ 147 w 217"/>
                <a:gd name="T41" fmla="*/ 264 h 786"/>
                <a:gd name="T42" fmla="*/ 135 w 217"/>
                <a:gd name="T43" fmla="*/ 246 h 786"/>
                <a:gd name="T44" fmla="*/ 147 w 217"/>
                <a:gd name="T45" fmla="*/ 156 h 786"/>
                <a:gd name="T46" fmla="*/ 177 w 217"/>
                <a:gd name="T47" fmla="*/ 108 h 786"/>
                <a:gd name="T48" fmla="*/ 210 w 217"/>
                <a:gd name="T49" fmla="*/ 114 h 786"/>
                <a:gd name="T50" fmla="*/ 192 w 217"/>
                <a:gd name="T51" fmla="*/ 75 h 786"/>
                <a:gd name="T52" fmla="*/ 186 w 217"/>
                <a:gd name="T53" fmla="*/ 51 h 786"/>
                <a:gd name="T54" fmla="*/ 183 w 217"/>
                <a:gd name="T55" fmla="*/ 33 h 786"/>
                <a:gd name="T56" fmla="*/ 183 w 217"/>
                <a:gd name="T57" fmla="*/ 21 h 786"/>
                <a:gd name="T58" fmla="*/ 171 w 217"/>
                <a:gd name="T59" fmla="*/ 0 h 7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7"/>
                <a:gd name="T91" fmla="*/ 0 h 786"/>
                <a:gd name="T92" fmla="*/ 217 w 217"/>
                <a:gd name="T93" fmla="*/ 786 h 78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7" h="786">
                  <a:moveTo>
                    <a:pt x="0" y="786"/>
                  </a:moveTo>
                  <a:cubicBezTo>
                    <a:pt x="16" y="775"/>
                    <a:pt x="30" y="767"/>
                    <a:pt x="48" y="762"/>
                  </a:cubicBezTo>
                  <a:cubicBezTo>
                    <a:pt x="58" y="759"/>
                    <a:pt x="75" y="747"/>
                    <a:pt x="75" y="747"/>
                  </a:cubicBezTo>
                  <a:cubicBezTo>
                    <a:pt x="89" y="725"/>
                    <a:pt x="70" y="734"/>
                    <a:pt x="84" y="720"/>
                  </a:cubicBezTo>
                  <a:cubicBezTo>
                    <a:pt x="86" y="714"/>
                    <a:pt x="100" y="708"/>
                    <a:pt x="102" y="702"/>
                  </a:cubicBezTo>
                  <a:cubicBezTo>
                    <a:pt x="103" y="699"/>
                    <a:pt x="105" y="693"/>
                    <a:pt x="105" y="693"/>
                  </a:cubicBezTo>
                  <a:cubicBezTo>
                    <a:pt x="105" y="683"/>
                    <a:pt x="114" y="660"/>
                    <a:pt x="111" y="648"/>
                  </a:cubicBezTo>
                  <a:cubicBezTo>
                    <a:pt x="108" y="636"/>
                    <a:pt x="91" y="628"/>
                    <a:pt x="87" y="618"/>
                  </a:cubicBezTo>
                  <a:cubicBezTo>
                    <a:pt x="84" y="608"/>
                    <a:pt x="90" y="598"/>
                    <a:pt x="87" y="588"/>
                  </a:cubicBezTo>
                  <a:cubicBezTo>
                    <a:pt x="89" y="580"/>
                    <a:pt x="75" y="573"/>
                    <a:pt x="81" y="567"/>
                  </a:cubicBezTo>
                  <a:cubicBezTo>
                    <a:pt x="86" y="562"/>
                    <a:pt x="99" y="555"/>
                    <a:pt x="99" y="555"/>
                  </a:cubicBezTo>
                  <a:cubicBezTo>
                    <a:pt x="105" y="548"/>
                    <a:pt x="108" y="519"/>
                    <a:pt x="114" y="510"/>
                  </a:cubicBezTo>
                  <a:cubicBezTo>
                    <a:pt x="120" y="501"/>
                    <a:pt x="128" y="502"/>
                    <a:pt x="135" y="498"/>
                  </a:cubicBezTo>
                  <a:cubicBezTo>
                    <a:pt x="142" y="494"/>
                    <a:pt x="156" y="485"/>
                    <a:pt x="159" y="483"/>
                  </a:cubicBezTo>
                  <a:cubicBezTo>
                    <a:pt x="158" y="480"/>
                    <a:pt x="153" y="489"/>
                    <a:pt x="153" y="486"/>
                  </a:cubicBezTo>
                  <a:cubicBezTo>
                    <a:pt x="151" y="474"/>
                    <a:pt x="153" y="462"/>
                    <a:pt x="150" y="450"/>
                  </a:cubicBezTo>
                  <a:cubicBezTo>
                    <a:pt x="149" y="447"/>
                    <a:pt x="144" y="446"/>
                    <a:pt x="141" y="444"/>
                  </a:cubicBezTo>
                  <a:cubicBezTo>
                    <a:pt x="135" y="438"/>
                    <a:pt x="135" y="426"/>
                    <a:pt x="135" y="426"/>
                  </a:cubicBezTo>
                  <a:cubicBezTo>
                    <a:pt x="129" y="408"/>
                    <a:pt x="119" y="381"/>
                    <a:pt x="129" y="366"/>
                  </a:cubicBezTo>
                  <a:cubicBezTo>
                    <a:pt x="135" y="343"/>
                    <a:pt x="154" y="339"/>
                    <a:pt x="168" y="318"/>
                  </a:cubicBezTo>
                  <a:cubicBezTo>
                    <a:pt x="167" y="304"/>
                    <a:pt x="150" y="278"/>
                    <a:pt x="147" y="264"/>
                  </a:cubicBezTo>
                  <a:cubicBezTo>
                    <a:pt x="145" y="257"/>
                    <a:pt x="135" y="246"/>
                    <a:pt x="135" y="246"/>
                  </a:cubicBezTo>
                  <a:cubicBezTo>
                    <a:pt x="137" y="204"/>
                    <a:pt x="128" y="184"/>
                    <a:pt x="147" y="156"/>
                  </a:cubicBezTo>
                  <a:cubicBezTo>
                    <a:pt x="155" y="135"/>
                    <a:pt x="167" y="115"/>
                    <a:pt x="177" y="108"/>
                  </a:cubicBezTo>
                  <a:cubicBezTo>
                    <a:pt x="187" y="101"/>
                    <a:pt x="208" y="119"/>
                    <a:pt x="210" y="114"/>
                  </a:cubicBezTo>
                  <a:cubicBezTo>
                    <a:pt x="217" y="100"/>
                    <a:pt x="196" y="85"/>
                    <a:pt x="192" y="75"/>
                  </a:cubicBezTo>
                  <a:cubicBezTo>
                    <a:pt x="188" y="65"/>
                    <a:pt x="187" y="58"/>
                    <a:pt x="186" y="51"/>
                  </a:cubicBezTo>
                  <a:cubicBezTo>
                    <a:pt x="185" y="47"/>
                    <a:pt x="186" y="36"/>
                    <a:pt x="183" y="33"/>
                  </a:cubicBezTo>
                  <a:cubicBezTo>
                    <a:pt x="178" y="29"/>
                    <a:pt x="183" y="21"/>
                    <a:pt x="183" y="21"/>
                  </a:cubicBezTo>
                  <a:cubicBezTo>
                    <a:pt x="179" y="14"/>
                    <a:pt x="176" y="5"/>
                    <a:pt x="171" y="0"/>
                  </a:cubicBezTo>
                </a:path>
              </a:pathLst>
            </a:custGeom>
            <a:noFill/>
            <a:ln w="19050">
              <a:solidFill>
                <a:srgbClr val="0505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39" name="Freeform 14"/>
            <p:cNvSpPr>
              <a:spLocks/>
            </p:cNvSpPr>
            <p:nvPr/>
          </p:nvSpPr>
          <p:spPr bwMode="auto">
            <a:xfrm>
              <a:off x="5161" y="960"/>
              <a:ext cx="80" cy="80"/>
            </a:xfrm>
            <a:custGeom>
              <a:avLst/>
              <a:gdLst>
                <a:gd name="T0" fmla="*/ 47 w 80"/>
                <a:gd name="T1" fmla="*/ 0 h 80"/>
                <a:gd name="T2" fmla="*/ 80 w 80"/>
                <a:gd name="T3" fmla="*/ 0 h 80"/>
                <a:gd name="T4" fmla="*/ 77 w 80"/>
                <a:gd name="T5" fmla="*/ 30 h 80"/>
                <a:gd name="T6" fmla="*/ 74 w 80"/>
                <a:gd name="T7" fmla="*/ 39 h 80"/>
                <a:gd name="T8" fmla="*/ 56 w 80"/>
                <a:gd name="T9" fmla="*/ 33 h 80"/>
                <a:gd name="T10" fmla="*/ 38 w 80"/>
                <a:gd name="T11" fmla="*/ 57 h 80"/>
                <a:gd name="T12" fmla="*/ 17 w 80"/>
                <a:gd name="T13" fmla="*/ 63 h 80"/>
                <a:gd name="T14" fmla="*/ 5 w 80"/>
                <a:gd name="T15" fmla="*/ 57 h 80"/>
                <a:gd name="T16" fmla="*/ 2 w 80"/>
                <a:gd name="T17" fmla="*/ 45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80"/>
                <a:gd name="T29" fmla="*/ 80 w 80"/>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80">
                  <a:moveTo>
                    <a:pt x="47" y="0"/>
                  </a:moveTo>
                  <a:cubicBezTo>
                    <a:pt x="60" y="19"/>
                    <a:pt x="65" y="5"/>
                    <a:pt x="80" y="0"/>
                  </a:cubicBezTo>
                  <a:cubicBezTo>
                    <a:pt x="79" y="10"/>
                    <a:pt x="79" y="20"/>
                    <a:pt x="77" y="30"/>
                  </a:cubicBezTo>
                  <a:cubicBezTo>
                    <a:pt x="77" y="33"/>
                    <a:pt x="77" y="39"/>
                    <a:pt x="74" y="39"/>
                  </a:cubicBezTo>
                  <a:cubicBezTo>
                    <a:pt x="68" y="40"/>
                    <a:pt x="56" y="33"/>
                    <a:pt x="56" y="33"/>
                  </a:cubicBezTo>
                  <a:cubicBezTo>
                    <a:pt x="45" y="40"/>
                    <a:pt x="46" y="49"/>
                    <a:pt x="38" y="57"/>
                  </a:cubicBezTo>
                  <a:cubicBezTo>
                    <a:pt x="37" y="58"/>
                    <a:pt x="17" y="63"/>
                    <a:pt x="17" y="63"/>
                  </a:cubicBezTo>
                  <a:cubicBezTo>
                    <a:pt x="11" y="80"/>
                    <a:pt x="0" y="77"/>
                    <a:pt x="5" y="57"/>
                  </a:cubicBezTo>
                  <a:cubicBezTo>
                    <a:pt x="2" y="47"/>
                    <a:pt x="2" y="51"/>
                    <a:pt x="2" y="45"/>
                  </a:cubicBezTo>
                </a:path>
              </a:pathLst>
            </a:custGeom>
            <a:noFill/>
            <a:ln w="19050">
              <a:solidFill>
                <a:srgbClr val="0505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223247" name="Picture 15" descr="song 1"/>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5" y="1219200"/>
            <a:ext cx="4151313" cy="39624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23248" name="Picture 16" descr="song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425" y="1219200"/>
            <a:ext cx="4151313" cy="39624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23249" name="Picture 17" descr="song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425" y="1219200"/>
            <a:ext cx="4151313" cy="39624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23250" name="Picture 18" descr="song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425" y="1219200"/>
            <a:ext cx="4151313" cy="39624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23251" name="Picture 19" descr="song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425" y="1219200"/>
            <a:ext cx="4151313" cy="39624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60427" name="Picture 20" descr="modern_train_lights_speeding_md_wht"/>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783138" y="5562600"/>
            <a:ext cx="9667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53" name="Picture 21" descr="Ca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2425" y="1219200"/>
            <a:ext cx="41529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54" name="Picture 22" descr="song 1"/>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19200"/>
            <a:ext cx="4503738" cy="51816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a:spLocks noChangeArrowheads="1"/>
          </p:cNvSpPr>
          <p:nvPr/>
        </p:nvSpPr>
        <p:spPr bwMode="auto">
          <a:xfrm>
            <a:off x="1365250" y="6418263"/>
            <a:ext cx="335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w Cen MT" pitchFamily="34" charset="0"/>
              </a:defRPr>
            </a:lvl1pPr>
            <a:lvl2pPr marL="742950" indent="-285750">
              <a:defRPr>
                <a:solidFill>
                  <a:schemeClr val="tx1"/>
                </a:solidFill>
                <a:latin typeface="Tw Cen MT" pitchFamily="34" charset="0"/>
              </a:defRPr>
            </a:lvl2pPr>
            <a:lvl3pPr>
              <a:defRPr sz="1600">
                <a:solidFill>
                  <a:schemeClr val="tx1"/>
                </a:solidFill>
                <a:latin typeface="Tw Cen MT" pitchFamily="34" charset="0"/>
              </a:defRPr>
            </a:lvl3pPr>
            <a:lvl4pPr>
              <a:defRPr sz="1400">
                <a:solidFill>
                  <a:schemeClr val="tx1"/>
                </a:solidFill>
                <a:latin typeface="Tw Cen MT" pitchFamily="34" charset="0"/>
              </a:defRPr>
            </a:lvl4pPr>
            <a:lvl5pPr>
              <a:defRPr sz="1400">
                <a:solidFill>
                  <a:schemeClr val="tx1"/>
                </a:solidFill>
                <a:latin typeface="Tw Cen MT" pitchFamily="34" charset="0"/>
              </a:defRPr>
            </a:lvl5pPr>
            <a:lvl6pPr fontAlgn="base">
              <a:spcAft>
                <a:spcPct val="0"/>
              </a:spcAft>
              <a:buFont typeface="Arial" charset="0"/>
              <a:defRPr sz="1400">
                <a:solidFill>
                  <a:schemeClr val="tx1"/>
                </a:solidFill>
                <a:latin typeface="Tw Cen MT" pitchFamily="34" charset="0"/>
              </a:defRPr>
            </a:lvl6pPr>
            <a:lvl7pPr fontAlgn="base">
              <a:spcAft>
                <a:spcPct val="0"/>
              </a:spcAft>
              <a:buFont typeface="Arial" charset="0"/>
              <a:defRPr sz="1400">
                <a:solidFill>
                  <a:schemeClr val="tx1"/>
                </a:solidFill>
                <a:latin typeface="Tw Cen MT" pitchFamily="34" charset="0"/>
              </a:defRPr>
            </a:lvl7pPr>
            <a:lvl8pPr fontAlgn="base">
              <a:spcAft>
                <a:spcPct val="0"/>
              </a:spcAft>
              <a:buFont typeface="Arial" charset="0"/>
              <a:defRPr sz="1400">
                <a:solidFill>
                  <a:schemeClr val="tx1"/>
                </a:solidFill>
                <a:latin typeface="Tw Cen MT" pitchFamily="34" charset="0"/>
              </a:defRPr>
            </a:lvl8pPr>
            <a:lvl9pPr fontAlgn="base">
              <a:spcAft>
                <a:spcPct val="0"/>
              </a:spcAft>
              <a:buFont typeface="Arial" charset="0"/>
              <a:defRPr sz="1400">
                <a:solidFill>
                  <a:schemeClr val="tx1"/>
                </a:solidFill>
                <a:latin typeface="Tw Cen MT" pitchFamily="34" charset="0"/>
              </a:defRPr>
            </a:lvl9pPr>
          </a:lstStyle>
          <a:p>
            <a:r>
              <a:rPr lang="en-US" altLang="en-US" b="1">
                <a:latin typeface="HP001 4 hàng" pitchFamily="34" charset="0"/>
              </a:rPr>
              <a:t>Dài 6992 km</a:t>
            </a:r>
          </a:p>
        </p:txBody>
      </p:sp>
    </p:spTree>
  </p:cSld>
  <p:clrMapOvr>
    <a:masterClrMapping/>
  </p:clrMapOvr>
  <p:transition spd="slow" advClick="0" advTm="20000">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23234"/>
                                        </p:tgtEl>
                                        <p:attrNameLst>
                                          <p:attrName>style.visibility</p:attrName>
                                        </p:attrNameLst>
                                      </p:cBhvr>
                                      <p:to>
                                        <p:strVal val="visible"/>
                                      </p:to>
                                    </p:set>
                                    <p:anim calcmode="lin" valueType="num">
                                      <p:cBhvr>
                                        <p:cTn id="7" dur="500" fill="hold"/>
                                        <p:tgtEl>
                                          <p:spTgt spid="223234"/>
                                        </p:tgtEl>
                                        <p:attrNameLst>
                                          <p:attrName>ppt_w</p:attrName>
                                        </p:attrNameLst>
                                      </p:cBhvr>
                                      <p:tavLst>
                                        <p:tav tm="0">
                                          <p:val>
                                            <p:fltVal val="0"/>
                                          </p:val>
                                        </p:tav>
                                        <p:tav tm="100000">
                                          <p:val>
                                            <p:strVal val="#ppt_w"/>
                                          </p:val>
                                        </p:tav>
                                      </p:tavLst>
                                    </p:anim>
                                    <p:anim calcmode="lin" valueType="num">
                                      <p:cBhvr>
                                        <p:cTn id="8" dur="500" fill="hold"/>
                                        <p:tgtEl>
                                          <p:spTgt spid="223234"/>
                                        </p:tgtEl>
                                        <p:attrNameLst>
                                          <p:attrName>ppt_h</p:attrName>
                                        </p:attrNameLst>
                                      </p:cBhvr>
                                      <p:tavLst>
                                        <p:tav tm="0">
                                          <p:val>
                                            <p:fltVal val="0"/>
                                          </p:val>
                                        </p:tav>
                                        <p:tav tm="100000">
                                          <p:val>
                                            <p:strVal val="#ppt_h"/>
                                          </p:val>
                                        </p:tav>
                                      </p:tavLst>
                                    </p:anim>
                                    <p:animEffect transition="in" filter="fade">
                                      <p:cBhvr>
                                        <p:cTn id="9" dur="500"/>
                                        <p:tgtEl>
                                          <p:spTgt spid="223234"/>
                                        </p:tgtEl>
                                      </p:cBhvr>
                                    </p:animEffect>
                                  </p:childTnLst>
                                </p:cTn>
                              </p:par>
                            </p:childTnLst>
                          </p:cTn>
                        </p:par>
                        <p:par>
                          <p:cTn id="10" fill="hold" nodeType="afterGroup">
                            <p:stCondLst>
                              <p:cond delay="500"/>
                            </p:stCondLst>
                            <p:childTnLst>
                              <p:par>
                                <p:cTn id="11" presetID="14" presetClass="entr" presetSubtype="10" fill="hold" nodeType="afterEffect">
                                  <p:stCondLst>
                                    <p:cond delay="0"/>
                                  </p:stCondLst>
                                  <p:childTnLst>
                                    <p:set>
                                      <p:cBhvr>
                                        <p:cTn id="12" dur="1" fill="hold">
                                          <p:stCondLst>
                                            <p:cond delay="0"/>
                                          </p:stCondLst>
                                        </p:cTn>
                                        <p:tgtEl>
                                          <p:spTgt spid="223247"/>
                                        </p:tgtEl>
                                        <p:attrNameLst>
                                          <p:attrName>style.visibility</p:attrName>
                                        </p:attrNameLst>
                                      </p:cBhvr>
                                      <p:to>
                                        <p:strVal val="visible"/>
                                      </p:to>
                                    </p:set>
                                    <p:animEffect transition="in" filter="randombar(horizontal)">
                                      <p:cBhvr>
                                        <p:cTn id="13" dur="2000"/>
                                        <p:tgtEl>
                                          <p:spTgt spid="223247"/>
                                        </p:tgtEl>
                                      </p:cBhvr>
                                    </p:animEffect>
                                  </p:childTnLst>
                                </p:cTn>
                              </p:par>
                            </p:childTnLst>
                          </p:cTn>
                        </p:par>
                        <p:par>
                          <p:cTn id="14" fill="hold" nodeType="afterGroup">
                            <p:stCondLst>
                              <p:cond delay="2500"/>
                            </p:stCondLst>
                            <p:childTnLst>
                              <p:par>
                                <p:cTn id="15" presetID="2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par>
                          <p:cTn id="18" fill="hold" nodeType="afterGroup">
                            <p:stCondLst>
                              <p:cond delay="3000"/>
                            </p:stCondLst>
                            <p:childTnLst>
                              <p:par>
                                <p:cTn id="19" presetID="13" presetClass="entr" presetSubtype="16" fill="hold" nodeType="afterEffect">
                                  <p:stCondLst>
                                    <p:cond delay="3000"/>
                                  </p:stCondLst>
                                  <p:childTnLst>
                                    <p:set>
                                      <p:cBhvr>
                                        <p:cTn id="20" dur="1" fill="hold">
                                          <p:stCondLst>
                                            <p:cond delay="0"/>
                                          </p:stCondLst>
                                        </p:cTn>
                                        <p:tgtEl>
                                          <p:spTgt spid="223248"/>
                                        </p:tgtEl>
                                        <p:attrNameLst>
                                          <p:attrName>style.visibility</p:attrName>
                                        </p:attrNameLst>
                                      </p:cBhvr>
                                      <p:to>
                                        <p:strVal val="visible"/>
                                      </p:to>
                                    </p:set>
                                    <p:animEffect transition="in" filter="plus(in)">
                                      <p:cBhvr>
                                        <p:cTn id="21" dur="2000"/>
                                        <p:tgtEl>
                                          <p:spTgt spid="223248"/>
                                        </p:tgtEl>
                                      </p:cBhvr>
                                    </p:animEffect>
                                  </p:childTnLst>
                                </p:cTn>
                              </p:par>
                            </p:childTnLst>
                          </p:cTn>
                        </p:par>
                        <p:par>
                          <p:cTn id="22" fill="hold" nodeType="afterGroup">
                            <p:stCondLst>
                              <p:cond delay="8000"/>
                            </p:stCondLst>
                            <p:childTnLst>
                              <p:par>
                                <p:cTn id="23" presetID="53" presetClass="entr" presetSubtype="0" fill="hold" nodeType="afterEffect">
                                  <p:stCondLst>
                                    <p:cond delay="3000"/>
                                  </p:stCondLst>
                                  <p:childTnLst>
                                    <p:set>
                                      <p:cBhvr>
                                        <p:cTn id="24" dur="1" fill="hold">
                                          <p:stCondLst>
                                            <p:cond delay="0"/>
                                          </p:stCondLst>
                                        </p:cTn>
                                        <p:tgtEl>
                                          <p:spTgt spid="223249"/>
                                        </p:tgtEl>
                                        <p:attrNameLst>
                                          <p:attrName>style.visibility</p:attrName>
                                        </p:attrNameLst>
                                      </p:cBhvr>
                                      <p:to>
                                        <p:strVal val="visible"/>
                                      </p:to>
                                    </p:set>
                                    <p:anim calcmode="lin" valueType="num">
                                      <p:cBhvr>
                                        <p:cTn id="25" dur="2000" fill="hold"/>
                                        <p:tgtEl>
                                          <p:spTgt spid="223249"/>
                                        </p:tgtEl>
                                        <p:attrNameLst>
                                          <p:attrName>ppt_w</p:attrName>
                                        </p:attrNameLst>
                                      </p:cBhvr>
                                      <p:tavLst>
                                        <p:tav tm="0">
                                          <p:val>
                                            <p:fltVal val="0"/>
                                          </p:val>
                                        </p:tav>
                                        <p:tav tm="100000">
                                          <p:val>
                                            <p:strVal val="#ppt_w"/>
                                          </p:val>
                                        </p:tav>
                                      </p:tavLst>
                                    </p:anim>
                                    <p:anim calcmode="lin" valueType="num">
                                      <p:cBhvr>
                                        <p:cTn id="26" dur="2000" fill="hold"/>
                                        <p:tgtEl>
                                          <p:spTgt spid="223249"/>
                                        </p:tgtEl>
                                        <p:attrNameLst>
                                          <p:attrName>ppt_h</p:attrName>
                                        </p:attrNameLst>
                                      </p:cBhvr>
                                      <p:tavLst>
                                        <p:tav tm="0">
                                          <p:val>
                                            <p:fltVal val="0"/>
                                          </p:val>
                                        </p:tav>
                                        <p:tav tm="100000">
                                          <p:val>
                                            <p:strVal val="#ppt_h"/>
                                          </p:val>
                                        </p:tav>
                                      </p:tavLst>
                                    </p:anim>
                                    <p:animEffect transition="in" filter="fade">
                                      <p:cBhvr>
                                        <p:cTn id="27" dur="2000"/>
                                        <p:tgtEl>
                                          <p:spTgt spid="223249"/>
                                        </p:tgtEl>
                                      </p:cBhvr>
                                    </p:animEffect>
                                  </p:childTnLst>
                                </p:cTn>
                              </p:par>
                            </p:childTnLst>
                          </p:cTn>
                        </p:par>
                        <p:par>
                          <p:cTn id="28" fill="hold" nodeType="afterGroup">
                            <p:stCondLst>
                              <p:cond delay="13000"/>
                            </p:stCondLst>
                            <p:childTnLst>
                              <p:par>
                                <p:cTn id="29" presetID="17" presetClass="entr" presetSubtype="10" fill="hold" nodeType="afterEffect">
                                  <p:stCondLst>
                                    <p:cond delay="3000"/>
                                  </p:stCondLst>
                                  <p:childTnLst>
                                    <p:set>
                                      <p:cBhvr>
                                        <p:cTn id="30" dur="1" fill="hold">
                                          <p:stCondLst>
                                            <p:cond delay="0"/>
                                          </p:stCondLst>
                                        </p:cTn>
                                        <p:tgtEl>
                                          <p:spTgt spid="223250"/>
                                        </p:tgtEl>
                                        <p:attrNameLst>
                                          <p:attrName>style.visibility</p:attrName>
                                        </p:attrNameLst>
                                      </p:cBhvr>
                                      <p:to>
                                        <p:strVal val="visible"/>
                                      </p:to>
                                    </p:set>
                                    <p:anim calcmode="lin" valueType="num">
                                      <p:cBhvr>
                                        <p:cTn id="31" dur="2000" fill="hold"/>
                                        <p:tgtEl>
                                          <p:spTgt spid="223250"/>
                                        </p:tgtEl>
                                        <p:attrNameLst>
                                          <p:attrName>ppt_w</p:attrName>
                                        </p:attrNameLst>
                                      </p:cBhvr>
                                      <p:tavLst>
                                        <p:tav tm="0">
                                          <p:val>
                                            <p:fltVal val="0"/>
                                          </p:val>
                                        </p:tav>
                                        <p:tav tm="100000">
                                          <p:val>
                                            <p:strVal val="#ppt_w"/>
                                          </p:val>
                                        </p:tav>
                                      </p:tavLst>
                                    </p:anim>
                                    <p:anim calcmode="lin" valueType="num">
                                      <p:cBhvr>
                                        <p:cTn id="32" dur="2000" fill="hold"/>
                                        <p:tgtEl>
                                          <p:spTgt spid="223250"/>
                                        </p:tgtEl>
                                        <p:attrNameLst>
                                          <p:attrName>ppt_h</p:attrName>
                                        </p:attrNameLst>
                                      </p:cBhvr>
                                      <p:tavLst>
                                        <p:tav tm="0">
                                          <p:val>
                                            <p:strVal val="#ppt_h"/>
                                          </p:val>
                                        </p:tav>
                                        <p:tav tm="100000">
                                          <p:val>
                                            <p:strVal val="#ppt_h"/>
                                          </p:val>
                                        </p:tav>
                                      </p:tavLst>
                                    </p:anim>
                                  </p:childTnLst>
                                </p:cTn>
                              </p:par>
                            </p:childTnLst>
                          </p:cTn>
                        </p:par>
                        <p:par>
                          <p:cTn id="33" fill="hold" nodeType="afterGroup">
                            <p:stCondLst>
                              <p:cond delay="18000"/>
                            </p:stCondLst>
                            <p:childTnLst>
                              <p:par>
                                <p:cTn id="34" presetID="18" presetClass="entr" presetSubtype="12" fill="hold" nodeType="afterEffect">
                                  <p:stCondLst>
                                    <p:cond delay="3000"/>
                                  </p:stCondLst>
                                  <p:childTnLst>
                                    <p:set>
                                      <p:cBhvr>
                                        <p:cTn id="35" dur="1" fill="hold">
                                          <p:stCondLst>
                                            <p:cond delay="0"/>
                                          </p:stCondLst>
                                        </p:cTn>
                                        <p:tgtEl>
                                          <p:spTgt spid="223251"/>
                                        </p:tgtEl>
                                        <p:attrNameLst>
                                          <p:attrName>style.visibility</p:attrName>
                                        </p:attrNameLst>
                                      </p:cBhvr>
                                      <p:to>
                                        <p:strVal val="visible"/>
                                      </p:to>
                                    </p:set>
                                    <p:animEffect transition="in" filter="strips(downLeft)">
                                      <p:cBhvr>
                                        <p:cTn id="36" dur="2000"/>
                                        <p:tgtEl>
                                          <p:spTgt spid="223251"/>
                                        </p:tgtEl>
                                      </p:cBhvr>
                                    </p:animEffect>
                                  </p:childTnLst>
                                </p:cTn>
                              </p:par>
                            </p:childTnLst>
                          </p:cTn>
                        </p:par>
                        <p:par>
                          <p:cTn id="37" fill="hold" nodeType="afterGroup">
                            <p:stCondLst>
                              <p:cond delay="23000"/>
                            </p:stCondLst>
                            <p:childTnLst>
                              <p:par>
                                <p:cTn id="38" presetID="9" presetClass="entr" presetSubtype="0" fill="hold" nodeType="afterEffect">
                                  <p:stCondLst>
                                    <p:cond delay="0"/>
                                  </p:stCondLst>
                                  <p:childTnLst>
                                    <p:set>
                                      <p:cBhvr>
                                        <p:cTn id="39" dur="1" fill="hold">
                                          <p:stCondLst>
                                            <p:cond delay="0"/>
                                          </p:stCondLst>
                                        </p:cTn>
                                        <p:tgtEl>
                                          <p:spTgt spid="223253"/>
                                        </p:tgtEl>
                                        <p:attrNameLst>
                                          <p:attrName>style.visibility</p:attrName>
                                        </p:attrNameLst>
                                      </p:cBhvr>
                                      <p:to>
                                        <p:strVal val="visible"/>
                                      </p:to>
                                    </p:set>
                                    <p:animEffect transition="in" filter="dissolve">
                                      <p:cBhvr>
                                        <p:cTn id="40" dur="2000"/>
                                        <p:tgtEl>
                                          <p:spTgt spid="223253"/>
                                        </p:tgtEl>
                                      </p:cBhvr>
                                    </p:animEffect>
                                  </p:childTnLst>
                                </p:cTn>
                              </p:par>
                            </p:childTnLst>
                          </p:cTn>
                        </p:par>
                        <p:par>
                          <p:cTn id="41" fill="hold" nodeType="afterGroup">
                            <p:stCondLst>
                              <p:cond delay="25000"/>
                            </p:stCondLst>
                            <p:childTnLst>
                              <p:par>
                                <p:cTn id="42" presetID="10" presetClass="entr" presetSubtype="0" fill="hold" nodeType="afterEffect">
                                  <p:stCondLst>
                                    <p:cond delay="0"/>
                                  </p:stCondLst>
                                  <p:childTnLst>
                                    <p:set>
                                      <p:cBhvr>
                                        <p:cTn id="43" dur="1" fill="hold">
                                          <p:stCondLst>
                                            <p:cond delay="0"/>
                                          </p:stCondLst>
                                        </p:cTn>
                                        <p:tgtEl>
                                          <p:spTgt spid="223254"/>
                                        </p:tgtEl>
                                        <p:attrNameLst>
                                          <p:attrName>style.visibility</p:attrName>
                                        </p:attrNameLst>
                                      </p:cBhvr>
                                      <p:to>
                                        <p:strVal val="visible"/>
                                      </p:to>
                                    </p:set>
                                    <p:animEffect transition="in" filter="fade">
                                      <p:cBhvr>
                                        <p:cTn id="44" dur="2000"/>
                                        <p:tgtEl>
                                          <p:spTgt spid="223254"/>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randombar(horizontal)">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4" grpId="0"/>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13263"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875" y="2789238"/>
            <a:ext cx="4724400" cy="708025"/>
          </a:xfrm>
          <a:prstGeom prst="rect">
            <a:avLst/>
          </a:prstGeom>
          <a:noFill/>
        </p:spPr>
        <p:txBody>
          <a:bodyPr>
            <a:spAutoFit/>
          </a:bodyPr>
          <a:lstStyle/>
          <a:p>
            <a:pPr algn="ctr">
              <a:defRPr/>
            </a:pPr>
            <a:r>
              <a:rPr lang="vi-VN" dirty="0">
                <a:latin typeface="+mj-lt"/>
              </a:rPr>
              <a:t>Arapaima- loài cá nước ngọt lớn nhất Nam Mĩ, là loài cá ăn thịt.</a:t>
            </a:r>
            <a:endParaRPr lang="en-US" dirty="0">
              <a:latin typeface="+mj-lt"/>
            </a:endParaRPr>
          </a:p>
        </p:txBody>
      </p:sp>
      <p:pic>
        <p:nvPicPr>
          <p:cNvPr id="6246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3813"/>
            <a:ext cx="441960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643438" y="2794000"/>
            <a:ext cx="4500562" cy="708025"/>
          </a:xfrm>
          <a:prstGeom prst="rect">
            <a:avLst/>
          </a:prstGeom>
          <a:noFill/>
        </p:spPr>
        <p:txBody>
          <a:bodyPr>
            <a:spAutoFit/>
          </a:bodyPr>
          <a:lstStyle/>
          <a:p>
            <a:pPr algn="ctr">
              <a:defRPr/>
            </a:pPr>
            <a:r>
              <a:rPr lang="vi-VN" dirty="0">
                <a:latin typeface="+mj-lt"/>
              </a:rPr>
              <a:t>Cá sấu đen Caiman là một trong những loài động vật ăn thịt hàng đầu.</a:t>
            </a:r>
            <a:endParaRPr lang="en-US" dirty="0">
              <a:latin typeface="+mj-lt"/>
            </a:endParaRPr>
          </a:p>
        </p:txBody>
      </p:sp>
      <p:pic>
        <p:nvPicPr>
          <p:cNvPr id="62470"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3" y="3413125"/>
            <a:ext cx="4508500"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49238" y="6199188"/>
            <a:ext cx="4381500" cy="708025"/>
          </a:xfrm>
          <a:prstGeom prst="rect">
            <a:avLst/>
          </a:prstGeom>
          <a:noFill/>
        </p:spPr>
        <p:txBody>
          <a:bodyPr>
            <a:spAutoFit/>
          </a:bodyPr>
          <a:lstStyle/>
          <a:p>
            <a:pPr algn="ctr">
              <a:defRPr/>
            </a:pPr>
            <a:r>
              <a:rPr lang="vi-VN" dirty="0">
                <a:latin typeface="+mj-lt"/>
              </a:rPr>
              <a:t>Rắn xanh Anaconda- loài rắn lớn nhất thế giới.</a:t>
            </a:r>
            <a:endParaRPr lang="en-US" dirty="0">
              <a:latin typeface="+mj-lt"/>
            </a:endParaRPr>
          </a:p>
        </p:txBody>
      </p:sp>
      <p:pic>
        <p:nvPicPr>
          <p:cNvPr id="62472"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92650" y="3421063"/>
            <a:ext cx="4481513" cy="289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630738" y="6238875"/>
            <a:ext cx="4543425" cy="708025"/>
          </a:xfrm>
          <a:prstGeom prst="rect">
            <a:avLst/>
          </a:prstGeom>
          <a:noFill/>
        </p:spPr>
        <p:txBody>
          <a:bodyPr>
            <a:spAutoFit/>
          </a:bodyPr>
          <a:lstStyle/>
          <a:p>
            <a:pPr algn="ctr">
              <a:defRPr/>
            </a:pPr>
            <a:r>
              <a:rPr lang="vi-VN" dirty="0">
                <a:latin typeface="+mj-lt"/>
              </a:rPr>
              <a:t>Sen vua Victoria regia, là giống sen lớn nhất thế giới.</a:t>
            </a:r>
            <a:endParaRPr lang="en-US" dirty="0">
              <a:latin typeface="+mj-lt"/>
            </a:endParaRPr>
          </a:p>
        </p:txBody>
      </p:sp>
    </p:spTree>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5029200" y="6477000"/>
            <a:ext cx="4038600" cy="381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en-US" sz="2400" b="1">
                <a:solidFill>
                  <a:srgbClr val="0000FF"/>
                </a:solidFill>
                <a:latin typeface="Arial" charset="0"/>
              </a:rPr>
              <a:t>LƯỢC ĐỒ NAM MĨ</a:t>
            </a:r>
          </a:p>
        </p:txBody>
      </p:sp>
      <p:pic>
        <p:nvPicPr>
          <p:cNvPr id="63491" name="Picture 3" descr="06_Nam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050" y="0"/>
            <a:ext cx="4495800" cy="641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4" name="Oval 4"/>
          <p:cNvSpPr>
            <a:spLocks noChangeArrowheads="1"/>
          </p:cNvSpPr>
          <p:nvPr/>
        </p:nvSpPr>
        <p:spPr bwMode="auto">
          <a:xfrm>
            <a:off x="5838825" y="3200400"/>
            <a:ext cx="350838" cy="762000"/>
          </a:xfrm>
          <a:prstGeom prst="ellipse">
            <a:avLst/>
          </a:prstGeom>
          <a:noFill/>
          <a:ln w="317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en-US" altLang="en-US"/>
          </a:p>
        </p:txBody>
      </p:sp>
      <p:sp>
        <p:nvSpPr>
          <p:cNvPr id="225285" name="AutoShape 5"/>
          <p:cNvSpPr>
            <a:spLocks noChangeArrowheads="1"/>
          </p:cNvSpPr>
          <p:nvPr/>
        </p:nvSpPr>
        <p:spPr bwMode="auto">
          <a:xfrm>
            <a:off x="4800600" y="3581400"/>
            <a:ext cx="1066800" cy="1600200"/>
          </a:xfrm>
          <a:prstGeom prst="wedgeEllipseCallout">
            <a:avLst>
              <a:gd name="adj1" fmla="val 46431"/>
              <a:gd name="adj2" fmla="val -58532"/>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r>
              <a:rPr lang="en-US" altLang="en-US" sz="1400" b="1">
                <a:solidFill>
                  <a:srgbClr val="FF0000"/>
                </a:solidFill>
                <a:latin typeface="Arial" charset="0"/>
              </a:rPr>
              <a:t>Vị trí hoang mạc A-ta-ca-ma</a:t>
            </a:r>
          </a:p>
        </p:txBody>
      </p:sp>
      <p:sp>
        <p:nvSpPr>
          <p:cNvPr id="225286" name="Rectangle 6" descr="Denim"/>
          <p:cNvSpPr>
            <a:spLocks noChangeArrowheads="1"/>
          </p:cNvSpPr>
          <p:nvPr/>
        </p:nvSpPr>
        <p:spPr bwMode="auto">
          <a:xfrm>
            <a:off x="0" y="152400"/>
            <a:ext cx="4648200" cy="533400"/>
          </a:xfrm>
          <a:prstGeom prst="rect">
            <a:avLst/>
          </a:prstGeom>
          <a:noFill/>
          <a:ln>
            <a:noFill/>
          </a:ln>
          <a:effectLst/>
        </p:spPr>
        <p:txBody>
          <a:bodyPr tIns="137160" bIns="137160" anchor="ctr"/>
          <a:lstStyle/>
          <a:p>
            <a:pPr algn="ctr" eaLnBrk="1" hangingPunct="1">
              <a:defRPr/>
            </a:pPr>
            <a:r>
              <a:rPr lang="en-US" sz="3200" b="1">
                <a:solidFill>
                  <a:srgbClr val="006600"/>
                </a:solidFill>
                <a:effectLst>
                  <a:outerShdw blurRad="38100" dist="38100" dir="2700000" algn="tl">
                    <a:srgbClr val="C0C0C0"/>
                  </a:outerShdw>
                </a:effectLst>
                <a:latin typeface="Times New Roman" pitchFamily="18" charset="0"/>
              </a:rPr>
              <a:t>Hoang mạc A-ta-ca-ma (Chi-lê)</a:t>
            </a:r>
          </a:p>
        </p:txBody>
      </p:sp>
      <p:pic>
        <p:nvPicPr>
          <p:cNvPr id="225287" name="Picture 7" descr="hoangmac copy"/>
          <p:cNvPicPr>
            <a:picLocks noChangeAspect="1" noChangeArrowheads="1"/>
          </p:cNvPicPr>
          <p:nvPr/>
        </p:nvPicPr>
        <p:blipFill>
          <a:blip r:embed="rId4">
            <a:extLst>
              <a:ext uri="{28A0092B-C50C-407E-A947-70E740481C1C}">
                <a14:useLocalDpi xmlns:a14="http://schemas.microsoft.com/office/drawing/2010/main" val="0"/>
              </a:ext>
            </a:extLst>
          </a:blip>
          <a:srcRect l="8463" r="8316"/>
          <a:stretch>
            <a:fillRect/>
          </a:stretch>
        </p:blipFill>
        <p:spPr bwMode="auto">
          <a:xfrm>
            <a:off x="280988" y="1219200"/>
            <a:ext cx="41497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8" name="Picture 8" descr="18_atacama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988" y="1219200"/>
            <a:ext cx="4151312" cy="38100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25289" name="Picture 9" descr="16_atacama2"/>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988" y="1219200"/>
            <a:ext cx="4151312" cy="38100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25290" name="Picture 10" descr="17_atacama3"/>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988" y="1219200"/>
            <a:ext cx="4151312" cy="38100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25291" name="Picture 11" descr="15_atacama1"/>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988" y="1219200"/>
            <a:ext cx="4151312" cy="38100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25292" name="Picture 12" descr="19_atacama5"/>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0988" y="1219200"/>
            <a:ext cx="4151312" cy="38100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25293" name="Picture 13" descr="hoangmac copy"/>
          <p:cNvPicPr>
            <a:picLocks noChangeAspect="1" noChangeArrowheads="1"/>
          </p:cNvPicPr>
          <p:nvPr/>
        </p:nvPicPr>
        <p:blipFill>
          <a:blip r:embed="rId10">
            <a:extLst>
              <a:ext uri="{28A0092B-C50C-407E-A947-70E740481C1C}">
                <a14:useLocalDpi xmlns:a14="http://schemas.microsoft.com/office/drawing/2010/main" val="0"/>
              </a:ext>
            </a:extLst>
          </a:blip>
          <a:srcRect l="8463" r="8316"/>
          <a:stretch>
            <a:fillRect/>
          </a:stretch>
        </p:blipFill>
        <p:spPr bwMode="auto">
          <a:xfrm>
            <a:off x="141288" y="914400"/>
            <a:ext cx="4430712"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2" name="Picture 14" descr="modern_train_lights_speeding_md_wht"/>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783138" y="5486400"/>
            <a:ext cx="96678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95" name="WordArt 15"/>
          <p:cNvSpPr>
            <a:spLocks noChangeArrowheads="1" noChangeShapeType="1" noTextEdit="1"/>
          </p:cNvSpPr>
          <p:nvPr/>
        </p:nvSpPr>
        <p:spPr bwMode="auto">
          <a:xfrm>
            <a:off x="228600" y="6400800"/>
            <a:ext cx="4038600" cy="304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200" b="1" kern="10">
                <a:solidFill>
                  <a:srgbClr val="006600">
                    <a:alpha val="98822"/>
                  </a:srgbClr>
                </a:solidFill>
                <a:effectLst>
                  <a:outerShdw dist="35921" dir="2700000" algn="ctr" rotWithShape="0">
                    <a:srgbClr val="C0C0C0">
                      <a:alpha val="79999"/>
                    </a:srgbClr>
                  </a:outerShdw>
                </a:effectLst>
                <a:latin typeface="Times New Roman"/>
                <a:cs typeface="Times New Roman"/>
              </a:rPr>
              <a:t>HÀNH TRÌNH KẾT THÚC</a:t>
            </a:r>
          </a:p>
        </p:txBody>
      </p:sp>
      <p:sp>
        <p:nvSpPr>
          <p:cNvPr id="2" name="TextBox 1"/>
          <p:cNvSpPr txBox="1">
            <a:spLocks noRot="1" noChangeAspect="1" noMove="1" noResize="1" noEditPoints="1" noAdjustHandles="1" noChangeArrowheads="1" noChangeShapeType="1" noTextEdit="1"/>
          </p:cNvSpPr>
          <p:nvPr/>
        </p:nvSpPr>
        <p:spPr bwMode="auto">
          <a:xfrm>
            <a:off x="755650" y="5907088"/>
            <a:ext cx="3200400" cy="407099"/>
          </a:xfrm>
          <a:prstGeom prst="rect">
            <a:avLst/>
          </a:prstGeom>
          <a:blipFill>
            <a:blip r:embed="rId12"/>
            <a:stretch>
              <a:fillRect l="-2095" t="-4478" b="-2686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p:spTree>
  </p:cSld>
  <p:clrMapOvr>
    <a:masterClrMapping/>
  </p:clrMapOvr>
  <p:transition spd="slow" advClick="0">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2500"/>
                            </p:stCondLst>
                            <p:childTnLst>
                              <p:par>
                                <p:cTn id="5" presetID="53" presetClass="entr" presetSubtype="0" fill="hold" grpId="0" nodeType="afterEffect">
                                  <p:stCondLst>
                                    <p:cond delay="0"/>
                                  </p:stCondLst>
                                  <p:childTnLst>
                                    <p:set>
                                      <p:cBhvr>
                                        <p:cTn id="6" dur="1" fill="hold">
                                          <p:stCondLst>
                                            <p:cond delay="0"/>
                                          </p:stCondLst>
                                        </p:cTn>
                                        <p:tgtEl>
                                          <p:spTgt spid="225286"/>
                                        </p:tgtEl>
                                        <p:attrNameLst>
                                          <p:attrName>style.visibility</p:attrName>
                                        </p:attrNameLst>
                                      </p:cBhvr>
                                      <p:to>
                                        <p:strVal val="visible"/>
                                      </p:to>
                                    </p:set>
                                    <p:anim calcmode="lin" valueType="num">
                                      <p:cBhvr>
                                        <p:cTn id="7" dur="500" fill="hold"/>
                                        <p:tgtEl>
                                          <p:spTgt spid="225286"/>
                                        </p:tgtEl>
                                        <p:attrNameLst>
                                          <p:attrName>ppt_w</p:attrName>
                                        </p:attrNameLst>
                                      </p:cBhvr>
                                      <p:tavLst>
                                        <p:tav tm="0">
                                          <p:val>
                                            <p:fltVal val="0"/>
                                          </p:val>
                                        </p:tav>
                                        <p:tav tm="100000">
                                          <p:val>
                                            <p:strVal val="#ppt_w"/>
                                          </p:val>
                                        </p:tav>
                                      </p:tavLst>
                                    </p:anim>
                                    <p:anim calcmode="lin" valueType="num">
                                      <p:cBhvr>
                                        <p:cTn id="8" dur="500" fill="hold"/>
                                        <p:tgtEl>
                                          <p:spTgt spid="225286"/>
                                        </p:tgtEl>
                                        <p:attrNameLst>
                                          <p:attrName>ppt_h</p:attrName>
                                        </p:attrNameLst>
                                      </p:cBhvr>
                                      <p:tavLst>
                                        <p:tav tm="0">
                                          <p:val>
                                            <p:fltVal val="0"/>
                                          </p:val>
                                        </p:tav>
                                        <p:tav tm="100000">
                                          <p:val>
                                            <p:strVal val="#ppt_h"/>
                                          </p:val>
                                        </p:tav>
                                      </p:tavLst>
                                    </p:anim>
                                    <p:animEffect transition="in" filter="fade">
                                      <p:cBhvr>
                                        <p:cTn id="9" dur="500"/>
                                        <p:tgtEl>
                                          <p:spTgt spid="225286"/>
                                        </p:tgtEl>
                                      </p:cBhvr>
                                    </p:animEffect>
                                  </p:childTnLst>
                                </p:cTn>
                              </p:par>
                            </p:childTnLst>
                          </p:cTn>
                        </p:par>
                        <p:par>
                          <p:cTn id="10" fill="hold" nodeType="afterGroup">
                            <p:stCondLst>
                              <p:cond delay="3000"/>
                            </p:stCondLst>
                            <p:childTnLst>
                              <p:par>
                                <p:cTn id="11" presetID="53" presetClass="entr" presetSubtype="0" fill="hold" nodeType="afterEffect">
                                  <p:stCondLst>
                                    <p:cond delay="0"/>
                                  </p:stCondLst>
                                  <p:childTnLst>
                                    <p:set>
                                      <p:cBhvr>
                                        <p:cTn id="12" dur="1" fill="hold">
                                          <p:stCondLst>
                                            <p:cond delay="0"/>
                                          </p:stCondLst>
                                        </p:cTn>
                                        <p:tgtEl>
                                          <p:spTgt spid="225287"/>
                                        </p:tgtEl>
                                        <p:attrNameLst>
                                          <p:attrName>style.visibility</p:attrName>
                                        </p:attrNameLst>
                                      </p:cBhvr>
                                      <p:to>
                                        <p:strVal val="visible"/>
                                      </p:to>
                                    </p:set>
                                    <p:anim calcmode="lin" valueType="num">
                                      <p:cBhvr>
                                        <p:cTn id="13" dur="2000" fill="hold"/>
                                        <p:tgtEl>
                                          <p:spTgt spid="225287"/>
                                        </p:tgtEl>
                                        <p:attrNameLst>
                                          <p:attrName>ppt_w</p:attrName>
                                        </p:attrNameLst>
                                      </p:cBhvr>
                                      <p:tavLst>
                                        <p:tav tm="0">
                                          <p:val>
                                            <p:fltVal val="0"/>
                                          </p:val>
                                        </p:tav>
                                        <p:tav tm="100000">
                                          <p:val>
                                            <p:strVal val="#ppt_w"/>
                                          </p:val>
                                        </p:tav>
                                      </p:tavLst>
                                    </p:anim>
                                    <p:anim calcmode="lin" valueType="num">
                                      <p:cBhvr>
                                        <p:cTn id="14" dur="2000" fill="hold"/>
                                        <p:tgtEl>
                                          <p:spTgt spid="225287"/>
                                        </p:tgtEl>
                                        <p:attrNameLst>
                                          <p:attrName>ppt_h</p:attrName>
                                        </p:attrNameLst>
                                      </p:cBhvr>
                                      <p:tavLst>
                                        <p:tav tm="0">
                                          <p:val>
                                            <p:fltVal val="0"/>
                                          </p:val>
                                        </p:tav>
                                        <p:tav tm="100000">
                                          <p:val>
                                            <p:strVal val="#ppt_h"/>
                                          </p:val>
                                        </p:tav>
                                      </p:tavLst>
                                    </p:anim>
                                    <p:animEffect transition="in" filter="fade">
                                      <p:cBhvr>
                                        <p:cTn id="15" dur="2000"/>
                                        <p:tgtEl>
                                          <p:spTgt spid="225287"/>
                                        </p:tgtEl>
                                      </p:cBhvr>
                                    </p:animEffect>
                                  </p:childTnLst>
                                </p:cTn>
                              </p:par>
                            </p:childTnLst>
                          </p:cTn>
                        </p:par>
                        <p:par>
                          <p:cTn id="16" fill="hold" nodeType="afterGroup">
                            <p:stCondLst>
                              <p:cond delay="5000"/>
                            </p:stCondLst>
                            <p:childTnLst>
                              <p:par>
                                <p:cTn id="17" presetID="22" presetClass="entr" presetSubtype="8" fill="hold" grpId="0" nodeType="afterEffect">
                                  <p:stCondLst>
                                    <p:cond delay="0"/>
                                  </p:stCondLst>
                                  <p:childTnLst>
                                    <p:set>
                                      <p:cBhvr>
                                        <p:cTn id="18" dur="1" fill="hold">
                                          <p:stCondLst>
                                            <p:cond delay="0"/>
                                          </p:stCondLst>
                                        </p:cTn>
                                        <p:tgtEl>
                                          <p:spTgt spid="225284"/>
                                        </p:tgtEl>
                                        <p:attrNameLst>
                                          <p:attrName>style.visibility</p:attrName>
                                        </p:attrNameLst>
                                      </p:cBhvr>
                                      <p:to>
                                        <p:strVal val="visible"/>
                                      </p:to>
                                    </p:set>
                                    <p:animEffect transition="in" filter="wipe(left)">
                                      <p:cBhvr>
                                        <p:cTn id="19" dur="500"/>
                                        <p:tgtEl>
                                          <p:spTgt spid="225284"/>
                                        </p:tgtEl>
                                      </p:cBhvr>
                                    </p:animEffect>
                                  </p:childTnLst>
                                </p:cTn>
                              </p:par>
                            </p:childTnLst>
                          </p:cTn>
                        </p:par>
                        <p:par>
                          <p:cTn id="20" fill="hold" nodeType="afterGroup">
                            <p:stCondLst>
                              <p:cond delay="5500"/>
                            </p:stCondLst>
                            <p:childTnLst>
                              <p:par>
                                <p:cTn id="21" presetID="22" presetClass="entr" presetSubtype="4" fill="hold" grpId="0" nodeType="afterEffect">
                                  <p:stCondLst>
                                    <p:cond delay="0"/>
                                  </p:stCondLst>
                                  <p:childTnLst>
                                    <p:set>
                                      <p:cBhvr>
                                        <p:cTn id="22" dur="1" fill="hold">
                                          <p:stCondLst>
                                            <p:cond delay="0"/>
                                          </p:stCondLst>
                                        </p:cTn>
                                        <p:tgtEl>
                                          <p:spTgt spid="225285"/>
                                        </p:tgtEl>
                                        <p:attrNameLst>
                                          <p:attrName>style.visibility</p:attrName>
                                        </p:attrNameLst>
                                      </p:cBhvr>
                                      <p:to>
                                        <p:strVal val="visible"/>
                                      </p:to>
                                    </p:set>
                                    <p:animEffect transition="in" filter="wipe(down)">
                                      <p:cBhvr>
                                        <p:cTn id="23" dur="500"/>
                                        <p:tgtEl>
                                          <p:spTgt spid="225285"/>
                                        </p:tgtEl>
                                      </p:cBhvr>
                                    </p:animEffect>
                                  </p:childTnLst>
                                </p:cTn>
                              </p:par>
                            </p:childTnLst>
                          </p:cTn>
                        </p:par>
                        <p:par>
                          <p:cTn id="24" fill="hold" nodeType="afterGroup">
                            <p:stCondLst>
                              <p:cond delay="6000"/>
                            </p:stCondLst>
                            <p:childTnLst>
                              <p:par>
                                <p:cTn id="25" presetID="14" presetClass="entr" presetSubtype="10" fill="hold" nodeType="afterEffect">
                                  <p:stCondLst>
                                    <p:cond delay="0"/>
                                  </p:stCondLst>
                                  <p:childTnLst>
                                    <p:set>
                                      <p:cBhvr>
                                        <p:cTn id="26" dur="1" fill="hold">
                                          <p:stCondLst>
                                            <p:cond delay="0"/>
                                          </p:stCondLst>
                                        </p:cTn>
                                        <p:tgtEl>
                                          <p:spTgt spid="225288"/>
                                        </p:tgtEl>
                                        <p:attrNameLst>
                                          <p:attrName>style.visibility</p:attrName>
                                        </p:attrNameLst>
                                      </p:cBhvr>
                                      <p:to>
                                        <p:strVal val="visible"/>
                                      </p:to>
                                    </p:set>
                                    <p:animEffect transition="in" filter="randombar(horizontal)">
                                      <p:cBhvr>
                                        <p:cTn id="27" dur="2000"/>
                                        <p:tgtEl>
                                          <p:spTgt spid="225288"/>
                                        </p:tgtEl>
                                      </p:cBhvr>
                                    </p:animEffect>
                                  </p:childTnLst>
                                </p:cTn>
                              </p:par>
                            </p:childTnLst>
                          </p:cTn>
                        </p:par>
                        <p:par>
                          <p:cTn id="28" fill="hold" nodeType="afterGroup">
                            <p:stCondLst>
                              <p:cond delay="8000"/>
                            </p:stCondLst>
                            <p:childTnLst>
                              <p:par>
                                <p:cTn id="29" presetID="18" presetClass="entr" presetSubtype="12" fill="hold" nodeType="afterEffect">
                                  <p:stCondLst>
                                    <p:cond delay="0"/>
                                  </p:stCondLst>
                                  <p:childTnLst>
                                    <p:set>
                                      <p:cBhvr>
                                        <p:cTn id="30" dur="1" fill="hold">
                                          <p:stCondLst>
                                            <p:cond delay="0"/>
                                          </p:stCondLst>
                                        </p:cTn>
                                        <p:tgtEl>
                                          <p:spTgt spid="225289"/>
                                        </p:tgtEl>
                                        <p:attrNameLst>
                                          <p:attrName>style.visibility</p:attrName>
                                        </p:attrNameLst>
                                      </p:cBhvr>
                                      <p:to>
                                        <p:strVal val="visible"/>
                                      </p:to>
                                    </p:set>
                                    <p:animEffect transition="in" filter="strips(downLeft)">
                                      <p:cBhvr>
                                        <p:cTn id="31" dur="2000"/>
                                        <p:tgtEl>
                                          <p:spTgt spid="225289"/>
                                        </p:tgtEl>
                                      </p:cBhvr>
                                    </p:animEffect>
                                  </p:childTnLst>
                                </p:cTn>
                              </p:par>
                            </p:childTnLst>
                          </p:cTn>
                        </p:par>
                        <p:par>
                          <p:cTn id="32" fill="hold" nodeType="afterGroup">
                            <p:stCondLst>
                              <p:cond delay="10000"/>
                            </p:stCondLst>
                            <p:childTnLst>
                              <p:par>
                                <p:cTn id="33" presetID="3" presetClass="entr" presetSubtype="10" fill="hold" nodeType="afterEffect">
                                  <p:stCondLst>
                                    <p:cond delay="0"/>
                                  </p:stCondLst>
                                  <p:childTnLst>
                                    <p:set>
                                      <p:cBhvr>
                                        <p:cTn id="34" dur="1" fill="hold">
                                          <p:stCondLst>
                                            <p:cond delay="0"/>
                                          </p:stCondLst>
                                        </p:cTn>
                                        <p:tgtEl>
                                          <p:spTgt spid="225290"/>
                                        </p:tgtEl>
                                        <p:attrNameLst>
                                          <p:attrName>style.visibility</p:attrName>
                                        </p:attrNameLst>
                                      </p:cBhvr>
                                      <p:to>
                                        <p:strVal val="visible"/>
                                      </p:to>
                                    </p:set>
                                    <p:animEffect transition="in" filter="blinds(horizontal)">
                                      <p:cBhvr>
                                        <p:cTn id="35" dur="2000"/>
                                        <p:tgtEl>
                                          <p:spTgt spid="225290"/>
                                        </p:tgtEl>
                                      </p:cBhvr>
                                    </p:animEffect>
                                  </p:childTnLst>
                                </p:cTn>
                              </p:par>
                            </p:childTnLst>
                          </p:cTn>
                        </p:par>
                        <p:par>
                          <p:cTn id="36" fill="hold" nodeType="afterGroup">
                            <p:stCondLst>
                              <p:cond delay="12000"/>
                            </p:stCondLst>
                            <p:childTnLst>
                              <p:par>
                                <p:cTn id="37" presetID="29" presetClass="entr" presetSubtype="0" fill="hold" nodeType="afterEffect">
                                  <p:stCondLst>
                                    <p:cond delay="0"/>
                                  </p:stCondLst>
                                  <p:childTnLst>
                                    <p:set>
                                      <p:cBhvr>
                                        <p:cTn id="38" dur="1" fill="hold">
                                          <p:stCondLst>
                                            <p:cond delay="0"/>
                                          </p:stCondLst>
                                        </p:cTn>
                                        <p:tgtEl>
                                          <p:spTgt spid="225291"/>
                                        </p:tgtEl>
                                        <p:attrNameLst>
                                          <p:attrName>style.visibility</p:attrName>
                                        </p:attrNameLst>
                                      </p:cBhvr>
                                      <p:to>
                                        <p:strVal val="visible"/>
                                      </p:to>
                                    </p:set>
                                    <p:anim calcmode="lin" valueType="num">
                                      <p:cBhvr>
                                        <p:cTn id="39" dur="2000" fill="hold"/>
                                        <p:tgtEl>
                                          <p:spTgt spid="225291"/>
                                        </p:tgtEl>
                                        <p:attrNameLst>
                                          <p:attrName>ppt_x</p:attrName>
                                        </p:attrNameLst>
                                      </p:cBhvr>
                                      <p:tavLst>
                                        <p:tav tm="0">
                                          <p:val>
                                            <p:strVal val="#ppt_x-.2"/>
                                          </p:val>
                                        </p:tav>
                                        <p:tav tm="100000">
                                          <p:val>
                                            <p:strVal val="#ppt_x"/>
                                          </p:val>
                                        </p:tav>
                                      </p:tavLst>
                                    </p:anim>
                                    <p:anim calcmode="lin" valueType="num">
                                      <p:cBhvr>
                                        <p:cTn id="40" dur="2000" fill="hold"/>
                                        <p:tgtEl>
                                          <p:spTgt spid="225291"/>
                                        </p:tgtEl>
                                        <p:attrNameLst>
                                          <p:attrName>ppt_y</p:attrName>
                                        </p:attrNameLst>
                                      </p:cBhvr>
                                      <p:tavLst>
                                        <p:tav tm="0">
                                          <p:val>
                                            <p:strVal val="#ppt_y"/>
                                          </p:val>
                                        </p:tav>
                                        <p:tav tm="100000">
                                          <p:val>
                                            <p:strVal val="#ppt_y"/>
                                          </p:val>
                                        </p:tav>
                                      </p:tavLst>
                                    </p:anim>
                                    <p:animEffect transition="in" filter="wipe(right)" prLst="gradientSize: 0.1">
                                      <p:cBhvr>
                                        <p:cTn id="41" dur="2000"/>
                                        <p:tgtEl>
                                          <p:spTgt spid="225291"/>
                                        </p:tgtEl>
                                      </p:cBhvr>
                                    </p:animEffect>
                                  </p:childTnLst>
                                </p:cTn>
                              </p:par>
                            </p:childTnLst>
                          </p:cTn>
                        </p:par>
                        <p:par>
                          <p:cTn id="42" fill="hold" nodeType="afterGroup">
                            <p:stCondLst>
                              <p:cond delay="14000"/>
                            </p:stCondLst>
                            <p:childTnLst>
                              <p:par>
                                <p:cTn id="43" presetID="9" presetClass="entr" presetSubtype="0" fill="hold" nodeType="afterEffect">
                                  <p:stCondLst>
                                    <p:cond delay="0"/>
                                  </p:stCondLst>
                                  <p:childTnLst>
                                    <p:set>
                                      <p:cBhvr>
                                        <p:cTn id="44" dur="1" fill="hold">
                                          <p:stCondLst>
                                            <p:cond delay="0"/>
                                          </p:stCondLst>
                                        </p:cTn>
                                        <p:tgtEl>
                                          <p:spTgt spid="225292"/>
                                        </p:tgtEl>
                                        <p:attrNameLst>
                                          <p:attrName>style.visibility</p:attrName>
                                        </p:attrNameLst>
                                      </p:cBhvr>
                                      <p:to>
                                        <p:strVal val="visible"/>
                                      </p:to>
                                    </p:set>
                                    <p:animEffect transition="in" filter="dissolve">
                                      <p:cBhvr>
                                        <p:cTn id="45" dur="2000"/>
                                        <p:tgtEl>
                                          <p:spTgt spid="225292"/>
                                        </p:tgtEl>
                                      </p:cBhvr>
                                    </p:animEffect>
                                  </p:childTnLst>
                                </p:cTn>
                              </p:par>
                            </p:childTnLst>
                          </p:cTn>
                        </p:par>
                        <p:par>
                          <p:cTn id="46" fill="hold" nodeType="afterGroup">
                            <p:stCondLst>
                              <p:cond delay="16000"/>
                            </p:stCondLst>
                            <p:childTnLst>
                              <p:par>
                                <p:cTn id="47" presetID="10" presetClass="entr" presetSubtype="0" fill="hold" nodeType="afterEffect">
                                  <p:stCondLst>
                                    <p:cond delay="0"/>
                                  </p:stCondLst>
                                  <p:childTnLst>
                                    <p:set>
                                      <p:cBhvr>
                                        <p:cTn id="48" dur="1" fill="hold">
                                          <p:stCondLst>
                                            <p:cond delay="0"/>
                                          </p:stCondLst>
                                        </p:cTn>
                                        <p:tgtEl>
                                          <p:spTgt spid="225293"/>
                                        </p:tgtEl>
                                        <p:attrNameLst>
                                          <p:attrName>style.visibility</p:attrName>
                                        </p:attrNameLst>
                                      </p:cBhvr>
                                      <p:to>
                                        <p:strVal val="visible"/>
                                      </p:to>
                                    </p:set>
                                    <p:animEffect transition="in" filter="fade">
                                      <p:cBhvr>
                                        <p:cTn id="49" dur="2000"/>
                                        <p:tgtEl>
                                          <p:spTgt spid="225293"/>
                                        </p:tgtEl>
                                      </p:cBhvr>
                                    </p:animEffect>
                                  </p:childTnLst>
                                </p:cTn>
                              </p:par>
                            </p:childTnLst>
                          </p:cTn>
                        </p:par>
                        <p:par>
                          <p:cTn id="50" fill="hold" nodeType="afterGroup">
                            <p:stCondLst>
                              <p:cond delay="18000"/>
                            </p:stCondLst>
                            <p:childTnLst>
                              <p:par>
                                <p:cTn id="51" presetID="10" presetClass="entr" presetSubtype="0" fill="hold" grpId="0" nodeType="afterEffect">
                                  <p:stCondLst>
                                    <p:cond delay="0"/>
                                  </p:stCondLst>
                                  <p:childTnLst>
                                    <p:set>
                                      <p:cBhvr>
                                        <p:cTn id="52" dur="1" fill="hold">
                                          <p:stCondLst>
                                            <p:cond delay="0"/>
                                          </p:stCondLst>
                                        </p:cTn>
                                        <p:tgtEl>
                                          <p:spTgt spid="225295"/>
                                        </p:tgtEl>
                                        <p:attrNameLst>
                                          <p:attrName>style.visibility</p:attrName>
                                        </p:attrNameLst>
                                      </p:cBhvr>
                                      <p:to>
                                        <p:strVal val="visible"/>
                                      </p:to>
                                    </p:set>
                                    <p:animEffect transition="in" filter="fade">
                                      <p:cBhvr>
                                        <p:cTn id="53" dur="1000"/>
                                        <p:tgtEl>
                                          <p:spTgt spid="225295"/>
                                        </p:tgtEl>
                                      </p:cBhvr>
                                    </p:animEffect>
                                  </p:childTnLst>
                                </p:cTn>
                              </p:par>
                            </p:childTnLst>
                          </p:cTn>
                        </p:par>
                        <p:par>
                          <p:cTn id="54" fill="hold" nodeType="afterGroup">
                            <p:stCondLst>
                              <p:cond delay="19000"/>
                            </p:stCondLst>
                            <p:childTnLst>
                              <p:par>
                                <p:cTn id="55" presetID="23" presetClass="emph" presetSubtype="0" repeatCount="indefinite" fill="hold" grpId="1" nodeType="afterEffect">
                                  <p:stCondLst>
                                    <p:cond delay="0"/>
                                  </p:stCondLst>
                                  <p:childTnLst>
                                    <p:animClr clrSpc="hsl" dir="cw">
                                      <p:cBhvr override="childStyle">
                                        <p:cTn id="56" dur="2000" fill="hold"/>
                                        <p:tgtEl>
                                          <p:spTgt spid="225295"/>
                                        </p:tgtEl>
                                        <p:attrNameLst>
                                          <p:attrName>style.color</p:attrName>
                                        </p:attrNameLst>
                                      </p:cBhvr>
                                      <p:by>
                                        <p:hsl h="10842353" s="0" l="0"/>
                                      </p:by>
                                    </p:animClr>
                                    <p:animClr clrSpc="hsl" dir="cw">
                                      <p:cBhvr>
                                        <p:cTn id="57" dur="2000" fill="hold"/>
                                        <p:tgtEl>
                                          <p:spTgt spid="225295"/>
                                        </p:tgtEl>
                                        <p:attrNameLst>
                                          <p:attrName>fillcolor</p:attrName>
                                        </p:attrNameLst>
                                      </p:cBhvr>
                                      <p:by>
                                        <p:hsl h="10842353" s="0" l="0"/>
                                      </p:by>
                                    </p:animClr>
                                    <p:animClr clrSpc="hsl" dir="cw">
                                      <p:cBhvr>
                                        <p:cTn id="58" dur="2000" fill="hold"/>
                                        <p:tgtEl>
                                          <p:spTgt spid="225295"/>
                                        </p:tgtEl>
                                        <p:attrNameLst>
                                          <p:attrName>stroke.color</p:attrName>
                                        </p:attrNameLst>
                                      </p:cBhvr>
                                      <p:by>
                                        <p:hsl h="10842353" s="0" l="0"/>
                                      </p:by>
                                    </p:animClr>
                                    <p:set>
                                      <p:cBhvr>
                                        <p:cTn id="59" dur="2000" fill="hold"/>
                                        <p:tgtEl>
                                          <p:spTgt spid="225295"/>
                                        </p:tgtEl>
                                        <p:attrNameLst>
                                          <p:attrName>fill.type</p:attrName>
                                        </p:attrNameLst>
                                      </p:cBhvr>
                                      <p:to>
                                        <p:strVal val="solid"/>
                                      </p:to>
                                    </p:set>
                                  </p:childTnLst>
                                </p:cTn>
                              </p:par>
                              <p:par>
                                <p:cTn id="60" presetID="14" presetClass="entr" presetSubtype="10" fill="hold" nodeType="with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randombar(horizontal)">
                                      <p:cBhvr>
                                        <p:cTn id="6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4" grpId="0" animBg="1"/>
      <p:bldP spid="225285" grpId="0" animBg="1"/>
      <p:bldP spid="225286" grpId="0"/>
      <p:bldP spid="225295" grpId="0" animBg="1"/>
      <p:bldP spid="225295"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1905000"/>
            <a:ext cx="41243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0"/>
            <a:ext cx="4130675" cy="1570038"/>
          </a:xfrm>
          <a:prstGeom prst="rect">
            <a:avLst/>
          </a:prstGeom>
        </p:spPr>
        <p:txBody>
          <a:bodyPr>
            <a:spAutoFit/>
          </a:bodyPr>
          <a:lstStyle/>
          <a:p>
            <a:pPr>
              <a:defRPr/>
            </a:pPr>
            <a:r>
              <a:rPr lang="vi-VN" sz="3200" dirty="0">
                <a:solidFill>
                  <a:srgbClr val="FF0000"/>
                </a:solidFill>
                <a:latin typeface="+mj-lt"/>
              </a:rPr>
              <a:t>Hoang mạc A-ta-ca-ma được mệnh danh là “sao Hỏa của Trái Đất”.</a:t>
            </a:r>
            <a:endParaRPr lang="en-US" sz="3200" dirty="0">
              <a:solidFill>
                <a:srgbClr val="FF0000"/>
              </a:solidFill>
              <a:latin typeface="+mj-lt"/>
            </a:endParaRPr>
          </a:p>
        </p:txBody>
      </p:sp>
      <p:pic>
        <p:nvPicPr>
          <p:cNvPr id="6554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32338" y="-93663"/>
            <a:ext cx="4419600" cy="267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443288"/>
            <a:ext cx="44196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62000" y="5791200"/>
            <a:ext cx="2973388" cy="523875"/>
          </a:xfrm>
          <a:prstGeom prst="rect">
            <a:avLst/>
          </a:prstGeom>
          <a:noFill/>
        </p:spPr>
        <p:txBody>
          <a:bodyPr wrap="none">
            <a:spAutoFit/>
          </a:bodyPr>
          <a:lstStyle/>
          <a:p>
            <a:pPr>
              <a:defRPr/>
            </a:pPr>
            <a:r>
              <a:rPr lang="vi-VN" sz="2800" dirty="0">
                <a:latin typeface="+mj-lt"/>
              </a:rPr>
              <a:t>Hoang mạc A-ta-ca</a:t>
            </a:r>
            <a:endParaRPr lang="en-US" sz="2800" dirty="0">
              <a:latin typeface="+mj-lt"/>
            </a:endParaRPr>
          </a:p>
        </p:txBody>
      </p:sp>
      <p:sp>
        <p:nvSpPr>
          <p:cNvPr id="7" name="TextBox 6"/>
          <p:cNvSpPr txBox="1"/>
          <p:nvPr/>
        </p:nvSpPr>
        <p:spPr>
          <a:xfrm>
            <a:off x="4732338" y="2582863"/>
            <a:ext cx="4419600" cy="954087"/>
          </a:xfrm>
          <a:prstGeom prst="rect">
            <a:avLst/>
          </a:prstGeom>
          <a:noFill/>
        </p:spPr>
        <p:txBody>
          <a:bodyPr>
            <a:spAutoFit/>
          </a:bodyPr>
          <a:lstStyle/>
          <a:p>
            <a:pPr algn="ctr">
              <a:defRPr/>
            </a:pPr>
            <a:r>
              <a:rPr lang="vi-VN" sz="2800" dirty="0">
                <a:latin typeface="+mj-lt"/>
              </a:rPr>
              <a:t>Bàn tay khổng lồ trên hoang mạc</a:t>
            </a:r>
            <a:endParaRPr lang="en-US" sz="2800" dirty="0">
              <a:latin typeface="+mj-lt"/>
            </a:endParaRPr>
          </a:p>
        </p:txBody>
      </p:sp>
      <p:sp>
        <p:nvSpPr>
          <p:cNvPr id="8" name="TextBox 7"/>
          <p:cNvSpPr txBox="1"/>
          <p:nvPr/>
        </p:nvSpPr>
        <p:spPr>
          <a:xfrm>
            <a:off x="4673600" y="6053138"/>
            <a:ext cx="4470400" cy="954087"/>
          </a:xfrm>
          <a:prstGeom prst="rect">
            <a:avLst/>
          </a:prstGeom>
          <a:noFill/>
        </p:spPr>
        <p:txBody>
          <a:bodyPr>
            <a:spAutoFit/>
          </a:bodyPr>
          <a:lstStyle/>
          <a:p>
            <a:pPr algn="ctr">
              <a:defRPr/>
            </a:pPr>
            <a:r>
              <a:rPr lang="vi-VN" sz="2800" dirty="0">
                <a:latin typeface="+mj-lt"/>
              </a:rPr>
              <a:t>Hồ muối tuyệt đẹp trên hoang mạc</a:t>
            </a:r>
            <a:endParaRPr lang="en-US" sz="2800" dirty="0">
              <a:latin typeface="+mj-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Line 3"/>
          <p:cNvSpPr>
            <a:spLocks noChangeShapeType="1"/>
          </p:cNvSpPr>
          <p:nvPr/>
        </p:nvSpPr>
        <p:spPr bwMode="auto">
          <a:xfrm>
            <a:off x="3886200" y="685800"/>
            <a:ext cx="175260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63" name="Line 4"/>
          <p:cNvSpPr>
            <a:spLocks noChangeShapeType="1"/>
          </p:cNvSpPr>
          <p:nvPr/>
        </p:nvSpPr>
        <p:spPr bwMode="auto">
          <a:xfrm flipV="1">
            <a:off x="3505200" y="609600"/>
            <a:ext cx="251460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66564" name="Picture 5" descr="thumb_trang_nguyen_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276600"/>
            <a:ext cx="12382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6" descr="thumb_trang_nguyen_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505200"/>
            <a:ext cx="12382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7" descr="Butterfly-06-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9719750">
            <a:off x="381000" y="2286000"/>
            <a:ext cx="1443038"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8" descr="Butterfly-06-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9719750">
            <a:off x="2022475" y="2395538"/>
            <a:ext cx="639763"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8" name="Picture 9" descr="Butterfly-06-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9719750">
            <a:off x="6781800" y="2667000"/>
            <a:ext cx="9906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9" name="Picture 10" descr="Butterfly-06-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9719750">
            <a:off x="7543800" y="2362200"/>
            <a:ext cx="479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0" name="Picture 11" descr="Butterfly-06-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9719750">
            <a:off x="7696200" y="3200400"/>
            <a:ext cx="7620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1" name="Picture 12" descr="Butterfly-06-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319431">
            <a:off x="2212975" y="2816225"/>
            <a:ext cx="782638"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2" name="Picture 13" descr="Butterfly-06-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319431">
            <a:off x="2735262" y="5189538"/>
            <a:ext cx="6762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3" name="Picture 15" descr="92F065D88D9340EA970EA63D816F0B1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5867400"/>
            <a:ext cx="838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4" name="Picture 15" descr="92F065D88D9340EA970EA63D816F0B1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5" name="Picture 15" descr="92F065D88D9340EA970EA63D816F0B1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90600" y="6096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6" name="Picture 9" descr="Picture1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7446798">
            <a:off x="660400" y="4826000"/>
            <a:ext cx="534988"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7" name="Picture 15" descr="92F065D88D9340EA970EA63D816F0B1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5867400"/>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8" name="Picture 15" descr="92F065D88D9340EA970EA63D816F0B1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9" name="Picture 15" descr="92F065D88D9340EA970EA63D816F0B1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6096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80" name="Picture 21" descr="Butterfly-06-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319431">
            <a:off x="2093913" y="5602287"/>
            <a:ext cx="312738"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81" name="Picture 15" descr="92F065D88D9340EA970EA63D816F0B1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5867400"/>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82" name="Picture 15" descr="92F065D88D9340EA970EA63D816F0B1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83" name="Picture 15" descr="92F065D88D9340EA970EA63D816F0B1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5867400"/>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84" name="Picture 9" descr="Picture1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8752412">
            <a:off x="4114800" y="5257800"/>
            <a:ext cx="534988"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85" name="Picture 15" descr="92F065D88D9340EA970EA63D816F0B1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6096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86" name="Picture 15" descr="92F065D88D9340EA970EA63D816F0B1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87" name="Picture 15" descr="92F065D88D9340EA970EA63D816F0B1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6096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88" name="Picture 15" descr="92F065D88D9340EA970EA63D816F0B1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5867400"/>
            <a:ext cx="1143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89" name="Picture 30" descr="Butterfly-06-jun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719750">
            <a:off x="6019800" y="5715000"/>
            <a:ext cx="304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90" name="Picture 15" descr="92F065D88D9340EA970EA63D816F0B1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91" name="Picture 15" descr="92F065D88D9340EA970EA63D816F0B1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096000"/>
            <a:ext cx="60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92" name="Picture 33" descr="Butterfly-06-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9719750">
            <a:off x="7696200" y="5638800"/>
            <a:ext cx="45561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93" name="Picture 9" descr="Picture10"/>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8752412">
            <a:off x="8077200" y="5791200"/>
            <a:ext cx="3397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94" name="Picture 35" descr="Butterfly-06-jun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390906">
            <a:off x="8077200" y="5638800"/>
            <a:ext cx="304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68" name="WordArt 36"/>
          <p:cNvSpPr>
            <a:spLocks noChangeArrowheads="1" noChangeShapeType="1" noTextEdit="1"/>
          </p:cNvSpPr>
          <p:nvPr/>
        </p:nvSpPr>
        <p:spPr bwMode="auto">
          <a:xfrm>
            <a:off x="304800" y="609600"/>
            <a:ext cx="8534400" cy="1447800"/>
          </a:xfrm>
          <a:prstGeom prst="rect">
            <a:avLst/>
          </a:prstGeom>
        </p:spPr>
        <p:txBody>
          <a:bodyPr wrap="none" fromWordArt="1">
            <a:prstTxWarp prst="textDeflate">
              <a:avLst>
                <a:gd name="adj" fmla="val 18750"/>
              </a:avLst>
            </a:prstTxWarp>
            <a:scene3d>
              <a:camera prst="legacyObliqueFront"/>
              <a:lightRig rig="legacyHarsh3" dir="t"/>
            </a:scene3d>
            <a:sp3d extrusionH="100000" prstMaterial="legacyMatte">
              <a:extrusionClr>
                <a:srgbClr val="0000FF"/>
              </a:extrusionClr>
            </a:sp3d>
          </a:bodyPr>
          <a:lstStyle/>
          <a:p>
            <a:pPr algn="ctr"/>
            <a:r>
              <a:rPr lang="vi-VN" sz="3200" b="1" kern="10">
                <a:ln w="9525">
                  <a:round/>
                  <a:headEnd/>
                  <a:tailEnd/>
                </a:ln>
                <a:solidFill>
                  <a:srgbClr val="FF0000"/>
                </a:solidFill>
                <a:latin typeface="Times New Roman"/>
                <a:cs typeface="Times New Roman"/>
              </a:rPr>
              <a:t>CHÀO CÁC EM</a:t>
            </a:r>
            <a:endParaRPr lang="en-US" sz="3200" b="1" kern="10">
              <a:ln w="9525">
                <a:round/>
                <a:headEnd/>
                <a:tailEnd/>
              </a:ln>
              <a:solidFill>
                <a:srgbClr val="FF0000"/>
              </a:solidFill>
              <a:latin typeface="Times New Roman"/>
              <a:cs typeface="Times New Roman"/>
            </a:endParaRPr>
          </a:p>
        </p:txBody>
      </p:sp>
      <p:pic>
        <p:nvPicPr>
          <p:cNvPr id="66596" name="Picture 37" descr="product_17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1752600"/>
            <a:ext cx="3276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97" name="Picture 38" descr="Butterfly-06-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319431">
            <a:off x="2413793" y="5053807"/>
            <a:ext cx="4302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72068"/>
                                        </p:tgtEl>
                                        <p:attrNameLst>
                                          <p:attrName>style.visibility</p:attrName>
                                        </p:attrNameLst>
                                      </p:cBhvr>
                                      <p:to>
                                        <p:strVal val="visible"/>
                                      </p:to>
                                    </p:set>
                                    <p:anim calcmode="lin" valueType="num">
                                      <p:cBhvr additive="base">
                                        <p:cTn id="7" dur="5000" fill="hold"/>
                                        <p:tgtEl>
                                          <p:spTgt spid="172068"/>
                                        </p:tgtEl>
                                        <p:attrNameLst>
                                          <p:attrName>ppt_x</p:attrName>
                                        </p:attrNameLst>
                                      </p:cBhvr>
                                      <p:tavLst>
                                        <p:tav tm="0">
                                          <p:val>
                                            <p:strVal val="#ppt_x"/>
                                          </p:val>
                                        </p:tav>
                                        <p:tav tm="100000">
                                          <p:val>
                                            <p:strVal val="#ppt_x"/>
                                          </p:val>
                                        </p:tav>
                                      </p:tavLst>
                                    </p:anim>
                                    <p:anim calcmode="lin" valueType="num">
                                      <p:cBhvr additive="base">
                                        <p:cTn id="8" dur="5000" fill="hold"/>
                                        <p:tgtEl>
                                          <p:spTgt spid="1720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6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85800" y="990600"/>
            <a:ext cx="7315200" cy="3446463"/>
          </a:xfrm>
          <a:prstGeom prst="rect">
            <a:avLst/>
          </a:prstGeom>
          <a:noFill/>
        </p:spPr>
        <p:txBody>
          <a:bodyPr>
            <a:spAutoFit/>
          </a:bodyPr>
          <a:lstStyle/>
          <a:p>
            <a:pPr eaLnBrk="1" hangingPunct="1">
              <a:spcBef>
                <a:spcPct val="50000"/>
              </a:spcBef>
              <a:tabLst>
                <a:tab pos="174625" algn="l"/>
              </a:tabLst>
              <a:defRPr/>
            </a:pPr>
            <a:r>
              <a:rPr lang="vi-VN" sz="3600" dirty="0">
                <a:latin typeface="Times New Roman" panose="02020603050405020304" pitchFamily="18" charset="0"/>
                <a:cs typeface="Times New Roman" panose="02020603050405020304" pitchFamily="18" charset="0"/>
              </a:rPr>
              <a:t>2. Châu Phi là châu lục có kinh tế:</a:t>
            </a:r>
          </a:p>
          <a:p>
            <a:pPr marL="342900" indent="-342900" eaLnBrk="1" hangingPunct="1">
              <a:spcBef>
                <a:spcPct val="50000"/>
              </a:spcBef>
              <a:buFontTx/>
              <a:buAutoNum type="alphaLcPeriod"/>
              <a:defRPr/>
            </a:pPr>
            <a:r>
              <a:rPr lang="vi-VN" sz="3600" dirty="0">
                <a:latin typeface="Times New Roman" panose="02020603050405020304" pitchFamily="18" charset="0"/>
                <a:cs typeface="Times New Roman" panose="02020603050405020304" pitchFamily="18" charset="0"/>
              </a:rPr>
              <a:t> Phát triển</a:t>
            </a:r>
          </a:p>
          <a:p>
            <a:pPr marL="342900" indent="-342900" eaLnBrk="1" hangingPunct="1">
              <a:spcBef>
                <a:spcPct val="50000"/>
              </a:spcBef>
              <a:buFontTx/>
              <a:buAutoNum type="alphaLcPeriod"/>
              <a:defRPr/>
            </a:pPr>
            <a:r>
              <a:rPr lang="vi-VN" sz="3600" dirty="0">
                <a:latin typeface="Times New Roman" panose="02020603050405020304" pitchFamily="18" charset="0"/>
                <a:cs typeface="Times New Roman" panose="02020603050405020304" pitchFamily="18" charset="0"/>
              </a:rPr>
              <a:t> Đang phát triển</a:t>
            </a:r>
          </a:p>
          <a:p>
            <a:pPr marL="342900" indent="-342900" eaLnBrk="1" hangingPunct="1">
              <a:spcBef>
                <a:spcPct val="50000"/>
              </a:spcBef>
              <a:buFontTx/>
              <a:buAutoNum type="alphaLcPeriod"/>
              <a:defRPr/>
            </a:pPr>
            <a:r>
              <a:rPr lang="vi-VN" sz="3600" dirty="0">
                <a:latin typeface="Times New Roman" panose="02020603050405020304" pitchFamily="18" charset="0"/>
                <a:cs typeface="Times New Roman" panose="02020603050405020304" pitchFamily="18" charset="0"/>
              </a:rPr>
              <a:t> Chậm phát triển</a:t>
            </a:r>
            <a:endParaRPr lang="en-US" sz="3600" dirty="0">
              <a:latin typeface="Times New Roman" panose="02020603050405020304" pitchFamily="18" charset="0"/>
              <a:cs typeface="Times New Roman" panose="02020603050405020304" pitchFamily="18" charset="0"/>
            </a:endParaRPr>
          </a:p>
          <a:p>
            <a:pPr>
              <a:defRPr/>
            </a:pPr>
            <a:endParaRPr lang="en-US" dirty="0"/>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62000" y="1219200"/>
            <a:ext cx="6781800" cy="3140075"/>
          </a:xfrm>
          <a:prstGeom prst="rect">
            <a:avLst/>
          </a:prstGeom>
        </p:spPr>
        <p:txBody>
          <a:bodyPr>
            <a:spAutoFit/>
          </a:bodyPr>
          <a:lstStyle/>
          <a:p>
            <a:pPr eaLnBrk="1" hangingPunct="1">
              <a:spcBef>
                <a:spcPct val="50000"/>
              </a:spcBef>
              <a:tabLst>
                <a:tab pos="174625" algn="l"/>
              </a:tabLst>
              <a:defRPr/>
            </a:pPr>
            <a:r>
              <a:rPr lang="vi-VN" sz="3600" dirty="0">
                <a:latin typeface="Times New Roman" panose="02020603050405020304" pitchFamily="18" charset="0"/>
                <a:cs typeface="Times New Roman" panose="02020603050405020304" pitchFamily="18" charset="0"/>
              </a:rPr>
              <a:t>2. Châu Phi là châu lục có kinh tế:</a:t>
            </a:r>
          </a:p>
          <a:p>
            <a:pPr marL="342900" indent="-342900" eaLnBrk="1" hangingPunct="1">
              <a:spcBef>
                <a:spcPct val="50000"/>
              </a:spcBef>
              <a:buFontTx/>
              <a:buAutoNum type="alphaLcPeriod"/>
              <a:defRPr/>
            </a:pPr>
            <a:r>
              <a:rPr lang="vi-VN" sz="3600" dirty="0">
                <a:latin typeface="Times New Roman" panose="02020603050405020304" pitchFamily="18" charset="0"/>
                <a:cs typeface="Times New Roman" panose="02020603050405020304" pitchFamily="18" charset="0"/>
              </a:rPr>
              <a:t> Phát triển</a:t>
            </a:r>
          </a:p>
          <a:p>
            <a:pPr marL="342900" indent="-342900" eaLnBrk="1" hangingPunct="1">
              <a:spcBef>
                <a:spcPct val="50000"/>
              </a:spcBef>
              <a:buFontTx/>
              <a:buAutoNum type="alphaLcPeriod"/>
              <a:defRPr/>
            </a:pPr>
            <a:r>
              <a:rPr lang="vi-VN" sz="3600" dirty="0">
                <a:latin typeface="Times New Roman" panose="02020603050405020304" pitchFamily="18" charset="0"/>
                <a:cs typeface="Times New Roman" panose="02020603050405020304" pitchFamily="18" charset="0"/>
              </a:rPr>
              <a:t> Đang phát triển</a:t>
            </a:r>
          </a:p>
          <a:p>
            <a:pPr marL="342900" indent="-342900" eaLnBrk="1" hangingPunct="1">
              <a:spcBef>
                <a:spcPct val="50000"/>
              </a:spcBef>
              <a:buFontTx/>
              <a:buAutoNum type="alphaLcPeriod"/>
              <a:defRPr/>
            </a:pPr>
            <a:r>
              <a:rPr lang="vi-VN" sz="3600" dirty="0">
                <a:latin typeface="Times New Roman" panose="02020603050405020304" pitchFamily="18" charset="0"/>
                <a:cs typeface="Times New Roman" panose="02020603050405020304" pitchFamily="18" charset="0"/>
              </a:rPr>
              <a:t> Chậm phát triển</a:t>
            </a:r>
            <a:endParaRPr lang="en-US" sz="3600" dirty="0">
              <a:latin typeface="Times New Roman" panose="02020603050405020304" pitchFamily="18" charset="0"/>
              <a:cs typeface="Times New Roman" panose="02020603050405020304" pitchFamily="18" charset="0"/>
            </a:endParaRPr>
          </a:p>
        </p:txBody>
      </p:sp>
      <p:sp>
        <p:nvSpPr>
          <p:cNvPr id="25604" name="Oval 3"/>
          <p:cNvSpPr>
            <a:spLocks noChangeArrowheads="1"/>
          </p:cNvSpPr>
          <p:nvPr/>
        </p:nvSpPr>
        <p:spPr bwMode="auto">
          <a:xfrm>
            <a:off x="735013" y="3825875"/>
            <a:ext cx="533400" cy="5334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1" hangingPunct="1"/>
            <a:endParaRPr lang="en-US"/>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62000" y="1219200"/>
            <a:ext cx="6477000" cy="3446463"/>
          </a:xfrm>
          <a:prstGeom prst="rect">
            <a:avLst/>
          </a:prstGeom>
          <a:noFill/>
        </p:spPr>
        <p:txBody>
          <a:bodyPr>
            <a:spAutoFit/>
          </a:bodyPr>
          <a:lstStyle/>
          <a:p>
            <a:pPr eaLnBrk="1" hangingPunct="1">
              <a:spcBef>
                <a:spcPct val="50000"/>
              </a:spcBef>
              <a:defRPr/>
            </a:pPr>
            <a:r>
              <a:rPr lang="vi-VN" sz="3600" dirty="0">
                <a:latin typeface="Times New Roman" panose="02020603050405020304" pitchFamily="18" charset="0"/>
                <a:cs typeface="Times New Roman" panose="02020603050405020304" pitchFamily="18" charset="0"/>
              </a:rPr>
              <a:t>3. Hơn 2/3 dân số châu Phi là:</a:t>
            </a:r>
          </a:p>
          <a:p>
            <a:pPr marL="342900" indent="-342900" eaLnBrk="1" hangingPunct="1">
              <a:spcBef>
                <a:spcPct val="50000"/>
              </a:spcBef>
              <a:buFontTx/>
              <a:buAutoNum type="alphaLcPeriod"/>
              <a:defRPr/>
            </a:pPr>
            <a:r>
              <a:rPr lang="vi-VN" sz="3600" dirty="0">
                <a:latin typeface="Times New Roman" panose="02020603050405020304" pitchFamily="18" charset="0"/>
                <a:cs typeface="Times New Roman" panose="02020603050405020304" pitchFamily="18" charset="0"/>
              </a:rPr>
              <a:t> Người da đen</a:t>
            </a:r>
          </a:p>
          <a:p>
            <a:pPr marL="342900" indent="-342900" eaLnBrk="1" hangingPunct="1">
              <a:spcBef>
                <a:spcPct val="50000"/>
              </a:spcBef>
              <a:buFontTx/>
              <a:buAutoNum type="alphaLcPeriod"/>
              <a:defRPr/>
            </a:pPr>
            <a:r>
              <a:rPr lang="vi-VN" sz="3600" dirty="0">
                <a:latin typeface="Times New Roman" panose="02020603050405020304" pitchFamily="18" charset="0"/>
                <a:cs typeface="Times New Roman" panose="02020603050405020304" pitchFamily="18" charset="0"/>
              </a:rPr>
              <a:t> Người da trắng</a:t>
            </a:r>
          </a:p>
          <a:p>
            <a:pPr marL="342900" indent="-342900" eaLnBrk="1" hangingPunct="1">
              <a:spcBef>
                <a:spcPct val="50000"/>
              </a:spcBef>
              <a:buFontTx/>
              <a:buAutoNum type="alphaLcPeriod"/>
              <a:defRPr/>
            </a:pPr>
            <a:r>
              <a:rPr lang="vi-VN" sz="3600" dirty="0">
                <a:latin typeface="Times New Roman" panose="02020603050405020304" pitchFamily="18" charset="0"/>
                <a:cs typeface="Times New Roman" panose="02020603050405020304" pitchFamily="18" charset="0"/>
              </a:rPr>
              <a:t> Người da vàng</a:t>
            </a:r>
            <a:endParaRPr lang="en-US" sz="3600" dirty="0">
              <a:latin typeface="Times New Roman" panose="02020603050405020304" pitchFamily="18" charset="0"/>
              <a:cs typeface="Times New Roman" panose="02020603050405020304" pitchFamily="18" charset="0"/>
            </a:endParaRPr>
          </a:p>
          <a:p>
            <a:pPr>
              <a:defRPr/>
            </a:pPr>
            <a:endParaRPr lang="en-US" dirty="0"/>
          </a:p>
        </p:txBody>
      </p:sp>
    </p:spTree>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447800" y="1143000"/>
            <a:ext cx="6324600" cy="3446463"/>
          </a:xfrm>
          <a:prstGeom prst="rect">
            <a:avLst/>
          </a:prstGeom>
          <a:noFill/>
        </p:spPr>
        <p:txBody>
          <a:bodyPr>
            <a:spAutoFit/>
          </a:bodyPr>
          <a:lstStyle/>
          <a:p>
            <a:pPr eaLnBrk="1" hangingPunct="1">
              <a:spcBef>
                <a:spcPct val="50000"/>
              </a:spcBef>
              <a:defRPr/>
            </a:pPr>
            <a:r>
              <a:rPr lang="vi-VN" sz="3600" dirty="0">
                <a:latin typeface="Times New Roman" panose="02020603050405020304" pitchFamily="18" charset="0"/>
                <a:cs typeface="Times New Roman" panose="02020603050405020304" pitchFamily="18" charset="0"/>
              </a:rPr>
              <a:t>3. Hơn 2/3 dân số châu Phi là:</a:t>
            </a:r>
          </a:p>
          <a:p>
            <a:pPr marL="342900" indent="-342900" eaLnBrk="1" hangingPunct="1">
              <a:spcBef>
                <a:spcPct val="50000"/>
              </a:spcBef>
              <a:buFontTx/>
              <a:buAutoNum type="alphaLcPeriod"/>
              <a:defRPr/>
            </a:pPr>
            <a:r>
              <a:rPr lang="vi-VN" sz="3600" dirty="0">
                <a:latin typeface="Times New Roman" panose="02020603050405020304" pitchFamily="18" charset="0"/>
                <a:cs typeface="Times New Roman" panose="02020603050405020304" pitchFamily="18" charset="0"/>
              </a:rPr>
              <a:t> Người da đen</a:t>
            </a:r>
          </a:p>
          <a:p>
            <a:pPr marL="342900" indent="-342900" eaLnBrk="1" hangingPunct="1">
              <a:spcBef>
                <a:spcPct val="50000"/>
              </a:spcBef>
              <a:buFontTx/>
              <a:buAutoNum type="alphaLcPeriod"/>
              <a:defRPr/>
            </a:pPr>
            <a:r>
              <a:rPr lang="vi-VN" sz="3600" dirty="0">
                <a:latin typeface="Times New Roman" panose="02020603050405020304" pitchFamily="18" charset="0"/>
                <a:cs typeface="Times New Roman" panose="02020603050405020304" pitchFamily="18" charset="0"/>
              </a:rPr>
              <a:t> Người da trắng</a:t>
            </a:r>
          </a:p>
          <a:p>
            <a:pPr marL="342900" indent="-342900" eaLnBrk="1" hangingPunct="1">
              <a:spcBef>
                <a:spcPct val="50000"/>
              </a:spcBef>
              <a:buFontTx/>
              <a:buAutoNum type="alphaLcPeriod"/>
              <a:defRPr/>
            </a:pPr>
            <a:r>
              <a:rPr lang="vi-VN" sz="3600" dirty="0">
                <a:latin typeface="Times New Roman" panose="02020603050405020304" pitchFamily="18" charset="0"/>
                <a:cs typeface="Times New Roman" panose="02020603050405020304" pitchFamily="18" charset="0"/>
              </a:rPr>
              <a:t> Người da vàng</a:t>
            </a:r>
            <a:endParaRPr lang="en-US" sz="3600" dirty="0">
              <a:latin typeface="Times New Roman" panose="02020603050405020304" pitchFamily="18" charset="0"/>
              <a:cs typeface="Times New Roman" panose="02020603050405020304" pitchFamily="18" charset="0"/>
            </a:endParaRPr>
          </a:p>
          <a:p>
            <a:pPr>
              <a:defRPr/>
            </a:pPr>
            <a:endParaRPr lang="en-US" dirty="0"/>
          </a:p>
        </p:txBody>
      </p:sp>
      <p:sp>
        <p:nvSpPr>
          <p:cNvPr id="27652" name="Oval 3"/>
          <p:cNvSpPr>
            <a:spLocks noChangeArrowheads="1"/>
          </p:cNvSpPr>
          <p:nvPr/>
        </p:nvSpPr>
        <p:spPr bwMode="auto">
          <a:xfrm>
            <a:off x="1447800" y="2133600"/>
            <a:ext cx="533400" cy="4572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1" hangingPunct="1"/>
            <a:endParaRPr lang="en-US"/>
          </a:p>
        </p:txBody>
      </p:sp>
    </p:spTree>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11138" y="-152400"/>
            <a:ext cx="4256087" cy="1143000"/>
          </a:xfrm>
        </p:spPr>
        <p:txBody>
          <a:bodyPr/>
          <a:lstStyle/>
          <a:p>
            <a:pPr fontAlgn="auto">
              <a:spcAft>
                <a:spcPts val="0"/>
              </a:spcAft>
              <a:defRPr/>
            </a:pPr>
            <a:r>
              <a:rPr lang="en-US" altLang="en-US" sz="3200" b="1" u="sng">
                <a:solidFill>
                  <a:srgbClr val="002060"/>
                </a:solidFill>
                <a:latin typeface="Times New Roman" panose="02020603050405020304" pitchFamily="18" charset="0"/>
                <a:cs typeface="Times New Roman" panose="02020603050405020304" pitchFamily="18" charset="0"/>
              </a:rPr>
              <a:t>ĐI TÌM SỰ KIỆN</a:t>
            </a:r>
          </a:p>
        </p:txBody>
      </p:sp>
      <p:grpSp>
        <p:nvGrpSpPr>
          <p:cNvPr id="2" name="Group 3"/>
          <p:cNvGrpSpPr>
            <a:grpSpLocks/>
          </p:cNvGrpSpPr>
          <p:nvPr/>
        </p:nvGrpSpPr>
        <p:grpSpPr bwMode="auto">
          <a:xfrm>
            <a:off x="166688" y="2514600"/>
            <a:ext cx="3771900" cy="3962400"/>
            <a:chOff x="144" y="2025"/>
            <a:chExt cx="2256" cy="2112"/>
          </a:xfrm>
        </p:grpSpPr>
        <p:sp>
          <p:nvSpPr>
            <p:cNvPr id="28683" name="AutoShape 4"/>
            <p:cNvSpPr>
              <a:spLocks noChangeArrowheads="1"/>
            </p:cNvSpPr>
            <p:nvPr/>
          </p:nvSpPr>
          <p:spPr bwMode="auto">
            <a:xfrm>
              <a:off x="144" y="2025"/>
              <a:ext cx="2256" cy="2112"/>
            </a:xfrm>
            <a:prstGeom prst="wedgeRectCallout">
              <a:avLst>
                <a:gd name="adj1" fmla="val 61926"/>
                <a:gd name="adj2" fmla="val -44176"/>
              </a:avLst>
            </a:prstGeom>
            <a:gradFill rotWithShape="1">
              <a:gsLst>
                <a:gs pos="0">
                  <a:srgbClr val="3366FF"/>
                </a:gs>
                <a:gs pos="50000">
                  <a:srgbClr val="182F76"/>
                </a:gs>
                <a:gs pos="100000">
                  <a:srgbClr val="3366FF"/>
                </a:gs>
              </a:gsLst>
              <a:lin ang="5400000" scaled="1"/>
            </a:gradFill>
            <a:ln w="25400">
              <a:solidFill>
                <a:schemeClr val="bg1"/>
              </a:solidFill>
              <a:miter lim="800000"/>
              <a:headEnd/>
              <a:tailEnd/>
            </a:ln>
          </p:spPr>
          <p:txBody>
            <a:bodyPr/>
            <a:lstStyle/>
            <a:p>
              <a:pPr marL="342900" indent="-342900" algn="ctr" eaLnBrk="1" hangingPunct="1">
                <a:spcBef>
                  <a:spcPct val="20000"/>
                </a:spcBef>
              </a:pPr>
              <a:r>
                <a:rPr lang="en-US" altLang="en-US" sz="3200">
                  <a:solidFill>
                    <a:srgbClr val="FFFF00"/>
                  </a:solidFill>
                  <a:latin typeface="Arial" charset="0"/>
                </a:rPr>
                <a:t>   </a:t>
              </a:r>
            </a:p>
            <a:p>
              <a:pPr marL="342900" indent="-342900" algn="ctr" eaLnBrk="1" hangingPunct="1">
                <a:spcBef>
                  <a:spcPct val="20000"/>
                </a:spcBef>
              </a:pPr>
              <a:endParaRPr lang="en-US" altLang="en-US" sz="3200">
                <a:solidFill>
                  <a:srgbClr val="FFFF00"/>
                </a:solidFill>
                <a:latin typeface="Arial" charset="0"/>
              </a:endParaRPr>
            </a:p>
            <a:p>
              <a:pPr marL="342900" indent="-342900" algn="ctr" eaLnBrk="1" hangingPunct="1">
                <a:spcBef>
                  <a:spcPct val="20000"/>
                </a:spcBef>
              </a:pPr>
              <a:endParaRPr lang="en-US" altLang="en-US" sz="3200">
                <a:solidFill>
                  <a:srgbClr val="FFFF00"/>
                </a:solidFill>
                <a:latin typeface="Arial" charset="0"/>
              </a:endParaRPr>
            </a:p>
            <a:p>
              <a:pPr marL="342900" indent="-342900" algn="ctr" eaLnBrk="1" hangingPunct="1">
                <a:spcBef>
                  <a:spcPct val="20000"/>
                </a:spcBef>
              </a:pPr>
              <a:endParaRPr lang="en-US" altLang="en-US" sz="3200">
                <a:solidFill>
                  <a:srgbClr val="FFFF00"/>
                </a:solidFill>
                <a:latin typeface="Arial" charset="0"/>
              </a:endParaRPr>
            </a:p>
            <a:p>
              <a:pPr marL="342900" indent="-342900" algn="ctr" eaLnBrk="1" hangingPunct="1">
                <a:spcBef>
                  <a:spcPct val="20000"/>
                </a:spcBef>
              </a:pPr>
              <a:endParaRPr lang="en-US" altLang="en-US" sz="2800">
                <a:solidFill>
                  <a:srgbClr val="FFFF00"/>
                </a:solidFill>
                <a:latin typeface="Times New Roman" pitchFamily="18" charset="0"/>
                <a:cs typeface="Times New Roman" pitchFamily="18" charset="0"/>
              </a:endParaRPr>
            </a:p>
            <a:p>
              <a:pPr marL="342900" indent="-342900" algn="ctr" eaLnBrk="1" hangingPunct="1">
                <a:spcBef>
                  <a:spcPct val="20000"/>
                </a:spcBef>
              </a:pPr>
              <a:r>
                <a:rPr lang="en-US" altLang="en-US" sz="2800">
                  <a:solidFill>
                    <a:srgbClr val="FFFF00"/>
                  </a:solidFill>
                  <a:latin typeface="Times New Roman" pitchFamily="18" charset="0"/>
                  <a:cs typeface="Times New Roman" pitchFamily="18" charset="0"/>
                </a:rPr>
                <a:t>Chiếc thuyền buồm vượt Đại Tây Dương</a:t>
              </a:r>
            </a:p>
          </p:txBody>
        </p:sp>
        <p:pic>
          <p:nvPicPr>
            <p:cNvPr id="28684" name="Picture 5" descr="Chiếc thuyền Mayflower đưa người di cư đến Tân Thế giới năm 1620, được miêu tả trong tác phẩm của William Halsall năm 18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 y="2109"/>
              <a:ext cx="2040" cy="1363"/>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
        <p:nvSpPr>
          <p:cNvPr id="28676" name="AutoShape 6"/>
          <p:cNvSpPr>
            <a:spLocks noChangeArrowheads="1"/>
          </p:cNvSpPr>
          <p:nvPr/>
        </p:nvSpPr>
        <p:spPr bwMode="auto">
          <a:xfrm>
            <a:off x="3938588" y="1676400"/>
            <a:ext cx="844550" cy="609600"/>
          </a:xfrm>
          <a:prstGeom prst="wedgeRect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ctr" eaLnBrk="1" hangingPunct="1"/>
            <a:endParaRPr lang="en-US" altLang="en-US" sz="2800">
              <a:latin typeface="Arial" charset="0"/>
            </a:endParaRPr>
          </a:p>
        </p:txBody>
      </p:sp>
      <p:sp>
        <p:nvSpPr>
          <p:cNvPr id="10247" name="Rectangle 7"/>
          <p:cNvSpPr>
            <a:spLocks noChangeArrowheads="1"/>
          </p:cNvSpPr>
          <p:nvPr/>
        </p:nvSpPr>
        <p:spPr bwMode="auto">
          <a:xfrm>
            <a:off x="533400" y="990600"/>
            <a:ext cx="3094038" cy="1524000"/>
          </a:xfrm>
          <a:prstGeom prst="rect">
            <a:avLst/>
          </a:prstGeom>
          <a:gradFill rotWithShape="1">
            <a:gsLst>
              <a:gs pos="0">
                <a:srgbClr val="FFFFFF"/>
              </a:gs>
              <a:gs pos="50000">
                <a:srgbClr val="1ABC04"/>
              </a:gs>
              <a:gs pos="100000">
                <a:srgbClr val="FFFFFF"/>
              </a:gs>
            </a:gsLst>
            <a:lin ang="2700000" scaled="1"/>
          </a:gradFill>
          <a:ln w="25400">
            <a:solidFill>
              <a:schemeClr val="bg1"/>
            </a:solidFill>
            <a:miter lim="800000"/>
            <a:headEnd/>
            <a:tailEnd/>
          </a:ln>
          <a:effectLst>
            <a:outerShdw dist="89803" dir="13500000" algn="ctr" rotWithShape="0">
              <a:srgbClr val="1ABC04">
                <a:alpha val="50000"/>
              </a:srgbClr>
            </a:outerShdw>
          </a:effectLst>
        </p:spPr>
        <p:txBody>
          <a:bodyPr anchor="ctr"/>
          <a:lstStyle/>
          <a:p>
            <a:pPr algn="ctr" eaLnBrk="1" hangingPunct="1">
              <a:defRPr/>
            </a:pPr>
            <a:r>
              <a:rPr lang="en-US" sz="3200" dirty="0" err="1">
                <a:solidFill>
                  <a:srgbClr val="FF0000"/>
                </a:solidFill>
                <a:effectLst>
                  <a:outerShdw blurRad="38100" dist="38100" dir="2700000" algn="tl">
                    <a:srgbClr val="C0C0C0"/>
                  </a:outerShdw>
                </a:effectLst>
                <a:latin typeface="Times New Roman" pitchFamily="18" charset="0"/>
                <a:cs typeface="Times New Roman" pitchFamily="18" charset="0"/>
              </a:rPr>
              <a:t>Chuỗi</a:t>
            </a:r>
            <a:r>
              <a:rPr lang="en-US" sz="32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200" dirty="0" err="1">
                <a:solidFill>
                  <a:srgbClr val="FF0000"/>
                </a:solidFill>
                <a:effectLst>
                  <a:outerShdw blurRad="38100" dist="38100" dir="2700000" algn="tl">
                    <a:srgbClr val="C0C0C0"/>
                  </a:outerShdw>
                </a:effectLst>
                <a:latin typeface="Times New Roman" pitchFamily="18" charset="0"/>
                <a:cs typeface="Times New Roman" pitchFamily="18" charset="0"/>
              </a:rPr>
              <a:t>hình</a:t>
            </a:r>
            <a:r>
              <a:rPr lang="en-US" sz="32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200" dirty="0" err="1">
                <a:solidFill>
                  <a:srgbClr val="FF0000"/>
                </a:solidFill>
                <a:effectLst>
                  <a:outerShdw blurRad="38100" dist="38100" dir="2700000" algn="tl">
                    <a:srgbClr val="C0C0C0"/>
                  </a:outerShdw>
                </a:effectLst>
                <a:latin typeface="Times New Roman" pitchFamily="18" charset="0"/>
                <a:cs typeface="Times New Roman" pitchFamily="18" charset="0"/>
              </a:rPr>
              <a:t>ảnh</a:t>
            </a:r>
            <a:r>
              <a:rPr lang="en-US" sz="32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200" dirty="0" err="1">
                <a:solidFill>
                  <a:srgbClr val="FF0000"/>
                </a:solidFill>
                <a:effectLst>
                  <a:outerShdw blurRad="38100" dist="38100" dir="2700000" algn="tl">
                    <a:srgbClr val="C0C0C0"/>
                  </a:outerShdw>
                </a:effectLst>
                <a:latin typeface="Times New Roman" pitchFamily="18" charset="0"/>
                <a:cs typeface="Times New Roman" pitchFamily="18" charset="0"/>
              </a:rPr>
              <a:t>bên</a:t>
            </a:r>
            <a:r>
              <a:rPr lang="en-US" sz="32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200" dirty="0" err="1">
                <a:solidFill>
                  <a:srgbClr val="FF0000"/>
                </a:solidFill>
                <a:effectLst>
                  <a:outerShdw blurRad="38100" dist="38100" dir="2700000" algn="tl">
                    <a:srgbClr val="C0C0C0"/>
                  </a:outerShdw>
                </a:effectLst>
                <a:latin typeface="Times New Roman" pitchFamily="18" charset="0"/>
                <a:cs typeface="Times New Roman" pitchFamily="18" charset="0"/>
              </a:rPr>
              <a:t>liên</a:t>
            </a:r>
            <a:r>
              <a:rPr lang="en-US" sz="32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200" dirty="0" err="1">
                <a:solidFill>
                  <a:srgbClr val="FF0000"/>
                </a:solidFill>
                <a:effectLst>
                  <a:outerShdw blurRad="38100" dist="38100" dir="2700000" algn="tl">
                    <a:srgbClr val="C0C0C0"/>
                  </a:outerShdw>
                </a:effectLst>
                <a:latin typeface="Times New Roman" pitchFamily="18" charset="0"/>
                <a:cs typeface="Times New Roman" pitchFamily="18" charset="0"/>
              </a:rPr>
              <a:t>quan</a:t>
            </a:r>
            <a:r>
              <a:rPr lang="en-US" sz="32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200" dirty="0" err="1">
                <a:solidFill>
                  <a:srgbClr val="FF0000"/>
                </a:solidFill>
                <a:effectLst>
                  <a:outerShdw blurRad="38100" dist="38100" dir="2700000" algn="tl">
                    <a:srgbClr val="C0C0C0"/>
                  </a:outerShdw>
                </a:effectLst>
                <a:latin typeface="Times New Roman" pitchFamily="18" charset="0"/>
                <a:cs typeface="Times New Roman" pitchFamily="18" charset="0"/>
              </a:rPr>
              <a:t>đến</a:t>
            </a:r>
            <a:r>
              <a:rPr lang="en-US" sz="32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200" dirty="0" err="1">
                <a:solidFill>
                  <a:srgbClr val="FF0000"/>
                </a:solidFill>
                <a:effectLst>
                  <a:outerShdw blurRad="38100" dist="38100" dir="2700000" algn="tl">
                    <a:srgbClr val="C0C0C0"/>
                  </a:outerShdw>
                </a:effectLst>
                <a:latin typeface="Times New Roman" pitchFamily="18" charset="0"/>
                <a:cs typeface="Times New Roman" pitchFamily="18" charset="0"/>
              </a:rPr>
              <a:t>sự</a:t>
            </a:r>
            <a:r>
              <a:rPr lang="en-US" sz="32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200" dirty="0" err="1">
                <a:solidFill>
                  <a:srgbClr val="FF0000"/>
                </a:solidFill>
                <a:effectLst>
                  <a:outerShdw blurRad="38100" dist="38100" dir="2700000" algn="tl">
                    <a:srgbClr val="C0C0C0"/>
                  </a:outerShdw>
                </a:effectLst>
                <a:latin typeface="Times New Roman" pitchFamily="18" charset="0"/>
                <a:cs typeface="Times New Roman" pitchFamily="18" charset="0"/>
              </a:rPr>
              <a:t>kiện</a:t>
            </a:r>
            <a:r>
              <a:rPr lang="en-US" sz="32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200" dirty="0" err="1">
                <a:solidFill>
                  <a:srgbClr val="FF0000"/>
                </a:solidFill>
                <a:effectLst>
                  <a:outerShdw blurRad="38100" dist="38100" dir="2700000" algn="tl">
                    <a:srgbClr val="C0C0C0"/>
                  </a:outerShdw>
                </a:effectLst>
                <a:latin typeface="Times New Roman" pitchFamily="18" charset="0"/>
                <a:cs typeface="Times New Roman" pitchFamily="18" charset="0"/>
              </a:rPr>
              <a:t>nào</a:t>
            </a:r>
            <a:r>
              <a:rPr lang="en-US" sz="3200" dirty="0">
                <a:solidFill>
                  <a:srgbClr val="FF0000"/>
                </a:solidFill>
                <a:effectLst>
                  <a:outerShdw blurRad="38100" dist="38100" dir="2700000" algn="tl">
                    <a:srgbClr val="C0C0C0"/>
                  </a:outerShdw>
                </a:effectLst>
                <a:latin typeface="Times New Roman" pitchFamily="18" charset="0"/>
                <a:cs typeface="Times New Roman" pitchFamily="18" charset="0"/>
              </a:rPr>
              <a:t>?</a:t>
            </a:r>
          </a:p>
        </p:txBody>
      </p:sp>
      <p:grpSp>
        <p:nvGrpSpPr>
          <p:cNvPr id="3" name="Group 8"/>
          <p:cNvGrpSpPr>
            <a:grpSpLocks/>
          </p:cNvGrpSpPr>
          <p:nvPr/>
        </p:nvGrpSpPr>
        <p:grpSpPr bwMode="auto">
          <a:xfrm>
            <a:off x="4186238" y="1447800"/>
            <a:ext cx="4729162" cy="5410200"/>
            <a:chOff x="2688" y="720"/>
            <a:chExt cx="2592" cy="3408"/>
          </a:xfrm>
        </p:grpSpPr>
        <p:sp>
          <p:nvSpPr>
            <p:cNvPr id="10249" name="AutoShape 9"/>
            <p:cNvSpPr>
              <a:spLocks noChangeArrowheads="1"/>
            </p:cNvSpPr>
            <p:nvPr/>
          </p:nvSpPr>
          <p:spPr bwMode="auto">
            <a:xfrm>
              <a:off x="2688" y="720"/>
              <a:ext cx="2592" cy="3408"/>
            </a:xfrm>
            <a:prstGeom prst="flowChartAlternateProcess">
              <a:avLst/>
            </a:prstGeom>
            <a:gradFill rotWithShape="1">
              <a:gsLst>
                <a:gs pos="0">
                  <a:srgbClr val="D5FCA2"/>
                </a:gs>
                <a:gs pos="100000">
                  <a:srgbClr val="D5FCA2">
                    <a:gamma/>
                    <a:shade val="46275"/>
                    <a:invGamma/>
                  </a:srgbClr>
                </a:gs>
              </a:gsLst>
              <a:path path="rect">
                <a:fillToRect r="100000" b="100000"/>
              </a:path>
            </a:gradFill>
            <a:ln w="25400">
              <a:solidFill>
                <a:srgbClr val="FF0000"/>
              </a:solidFill>
              <a:miter lim="800000"/>
              <a:headEnd/>
              <a:tailEnd/>
            </a:ln>
            <a:effectLst/>
          </p:spPr>
          <p:txBody>
            <a:bodyPr/>
            <a:lstStyle/>
            <a:p>
              <a:pPr marL="342900" indent="-342900" algn="ctr" eaLnBrk="1" hangingPunct="1">
                <a:spcBef>
                  <a:spcPct val="20000"/>
                </a:spcBef>
                <a:defRPr/>
              </a:pPr>
              <a:r>
                <a:rPr lang="en-US" sz="3200" dirty="0">
                  <a:solidFill>
                    <a:srgbClr val="FFFF00"/>
                  </a:solidFill>
                </a:rPr>
                <a:t>   </a:t>
              </a:r>
            </a:p>
            <a:p>
              <a:pPr marL="342900" indent="-342900" algn="ctr" eaLnBrk="1" hangingPunct="1">
                <a:spcBef>
                  <a:spcPct val="20000"/>
                </a:spcBef>
                <a:defRPr/>
              </a:pPr>
              <a:endParaRPr lang="en-US" sz="3200" dirty="0">
                <a:solidFill>
                  <a:srgbClr val="FFFF00"/>
                </a:solidFill>
              </a:endParaRPr>
            </a:p>
            <a:p>
              <a:pPr marL="342900" indent="-342900" algn="ctr" eaLnBrk="1" hangingPunct="1">
                <a:spcBef>
                  <a:spcPct val="20000"/>
                </a:spcBef>
                <a:defRPr/>
              </a:pPr>
              <a:endParaRPr lang="en-US" sz="3200" dirty="0">
                <a:solidFill>
                  <a:srgbClr val="FFFF00"/>
                </a:solidFill>
              </a:endParaRPr>
            </a:p>
            <a:p>
              <a:pPr marL="342900" indent="-342900" algn="ctr" eaLnBrk="1" hangingPunct="1">
                <a:spcBef>
                  <a:spcPct val="20000"/>
                </a:spcBef>
                <a:defRPr/>
              </a:pPr>
              <a:endParaRPr lang="en-US" sz="3200" dirty="0">
                <a:solidFill>
                  <a:srgbClr val="FFFF00"/>
                </a:solidFill>
              </a:endParaRPr>
            </a:p>
            <a:p>
              <a:pPr marL="342900" indent="-342900" algn="ctr" eaLnBrk="1" hangingPunct="1">
                <a:spcBef>
                  <a:spcPct val="20000"/>
                </a:spcBef>
                <a:defRPr/>
              </a:pPr>
              <a:endParaRPr lang="en-US" sz="3200" dirty="0">
                <a:solidFill>
                  <a:srgbClr val="FFFF00"/>
                </a:solidFill>
              </a:endParaRPr>
            </a:p>
            <a:p>
              <a:pPr marL="342900" indent="-342900" algn="ctr" eaLnBrk="1" hangingPunct="1">
                <a:spcBef>
                  <a:spcPct val="20000"/>
                </a:spcBef>
                <a:defRPr/>
              </a:pPr>
              <a:endParaRPr lang="en-US" sz="3200" dirty="0">
                <a:solidFill>
                  <a:srgbClr val="FFFF00"/>
                </a:solidFill>
              </a:endParaRPr>
            </a:p>
            <a:p>
              <a:pPr marL="342900" indent="-342900" algn="ctr" eaLnBrk="1" hangingPunct="1">
                <a:spcBef>
                  <a:spcPct val="20000"/>
                </a:spcBef>
                <a:defRPr/>
              </a:pPr>
              <a:endParaRPr lang="en-US" dirty="0">
                <a:solidFill>
                  <a:srgbClr val="FFFF00"/>
                </a:solidFill>
                <a:effectLst>
                  <a:outerShdw blurRad="38100" dist="38100" dir="2700000" algn="tl">
                    <a:srgbClr val="000000"/>
                  </a:outerShdw>
                </a:effectLst>
              </a:endParaRPr>
            </a:p>
            <a:p>
              <a:pPr marL="342900" indent="-342900" algn="ctr" eaLnBrk="1" hangingPunct="1">
                <a:spcBef>
                  <a:spcPct val="20000"/>
                </a:spcBef>
                <a:defRPr/>
              </a:pPr>
              <a:endParaRPr lang="en-US" dirty="0">
                <a:solidFill>
                  <a:srgbClr val="FFFF00"/>
                </a:solidFill>
                <a:effectLst>
                  <a:outerShdw blurRad="38100" dist="38100" dir="2700000" algn="tl">
                    <a:srgbClr val="000000"/>
                  </a:outerShdw>
                </a:effectLst>
              </a:endParaRPr>
            </a:p>
            <a:p>
              <a:pPr marL="342900" indent="-342900" algn="ctr" eaLnBrk="1" hangingPunct="1">
                <a:spcBef>
                  <a:spcPct val="20000"/>
                </a:spcBef>
                <a:defRPr/>
              </a:pPr>
              <a:r>
                <a:rPr lang="en-US" sz="2400" b="1" dirty="0" err="1">
                  <a:latin typeface="Times New Roman" pitchFamily="18" charset="0"/>
                  <a:cs typeface="Times New Roman" pitchFamily="18" charset="0"/>
                </a:rPr>
                <a:t>Nhà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thám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hiể</a:t>
              </a:r>
              <a:r>
                <a:rPr lang="vi-VN" sz="2400" b="1" dirty="0">
                  <a:latin typeface="Times New Roman" pitchFamily="18" charset="0"/>
                  <a:cs typeface="Times New Roman" pitchFamily="18" charset="0"/>
                </a:rPr>
                <a:t>m </a:t>
              </a:r>
            </a:p>
            <a:p>
              <a:pPr marL="342900" indent="-342900" algn="ctr" eaLnBrk="1" hangingPunct="1">
                <a:spcBef>
                  <a:spcPct val="20000"/>
                </a:spcBef>
                <a:defRPr/>
              </a:pPr>
              <a:r>
                <a:rPr lang="vi-VN" sz="2400" b="1" dirty="0">
                  <a:latin typeface="Times New Roman" pitchFamily="18" charset="0"/>
                  <a:cs typeface="Times New Roman" pitchFamily="18" charset="0"/>
                </a:rPr>
                <a:t>Christopher Columbus</a:t>
              </a:r>
              <a:r>
                <a:rPr lang="en-US" sz="2400" b="1" dirty="0">
                  <a:latin typeface="Times New Roman" pitchFamily="18" charset="0"/>
                  <a:cs typeface="Times New Roman" pitchFamily="18" charset="0"/>
                </a:rPr>
                <a:t> </a:t>
              </a:r>
            </a:p>
          </p:txBody>
        </p:sp>
        <p:pic>
          <p:nvPicPr>
            <p:cNvPr id="28682" name="Picture 10" descr="02_colob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0" y="816"/>
              <a:ext cx="1920" cy="264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
        <p:nvSpPr>
          <p:cNvPr id="10251" name="AutoShape 11"/>
          <p:cNvSpPr>
            <a:spLocks noChangeArrowheads="1"/>
          </p:cNvSpPr>
          <p:nvPr/>
        </p:nvSpPr>
        <p:spPr bwMode="auto">
          <a:xfrm>
            <a:off x="5978525" y="0"/>
            <a:ext cx="3165475" cy="2133600"/>
          </a:xfrm>
          <a:prstGeom prst="cloudCallout">
            <a:avLst>
              <a:gd name="adj1" fmla="val -21560"/>
              <a:gd name="adj2" fmla="val 71046"/>
            </a:avLst>
          </a:prstGeom>
          <a:gradFill rotWithShape="1">
            <a:gsLst>
              <a:gs pos="0">
                <a:srgbClr val="0C5702"/>
              </a:gs>
              <a:gs pos="50000">
                <a:srgbClr val="1ABC04"/>
              </a:gs>
              <a:gs pos="100000">
                <a:srgbClr val="0C5702"/>
              </a:gs>
            </a:gsLst>
            <a:lin ang="18900000" scaled="1"/>
          </a:gradFill>
          <a:ln w="38100">
            <a:solidFill>
              <a:schemeClr val="bg1"/>
            </a:solidFill>
            <a:round/>
            <a:headEnd/>
            <a:tailEnd/>
          </a:ln>
        </p:spPr>
        <p:txBody>
          <a:bodyPr/>
          <a:lstStyle/>
          <a:p>
            <a:pPr marL="342900" indent="-342900" algn="ctr" eaLnBrk="1" hangingPunct="1">
              <a:lnSpc>
                <a:spcPct val="80000"/>
              </a:lnSpc>
              <a:spcBef>
                <a:spcPct val="20000"/>
              </a:spcBef>
            </a:pPr>
            <a:r>
              <a:rPr lang="en-US" altLang="en-US" sz="2800">
                <a:solidFill>
                  <a:srgbClr val="FFFF00"/>
                </a:solidFill>
                <a:latin typeface="Times New Roman" pitchFamily="18" charset="0"/>
                <a:cs typeface="Times New Roman" pitchFamily="18" charset="0"/>
              </a:rPr>
              <a:t>   </a:t>
            </a:r>
            <a:r>
              <a:rPr lang="vi-VN" altLang="en-US" sz="2800">
                <a:solidFill>
                  <a:srgbClr val="002060"/>
                </a:solidFill>
                <a:latin typeface="Times New Roman" pitchFamily="18" charset="0"/>
                <a:cs typeface="Times New Roman" pitchFamily="18" charset="0"/>
              </a:rPr>
              <a:t>2 giờ sáng ngày 12 tháng 10</a:t>
            </a:r>
            <a:r>
              <a:rPr lang="en-US" altLang="en-US" sz="2800">
                <a:solidFill>
                  <a:srgbClr val="002060"/>
                </a:solidFill>
                <a:latin typeface="Times New Roman" pitchFamily="18" charset="0"/>
                <a:cs typeface="Times New Roman" pitchFamily="18" charset="0"/>
              </a:rPr>
              <a:t> </a:t>
            </a:r>
            <a:r>
              <a:rPr lang="vi-VN" altLang="en-US" sz="2800">
                <a:solidFill>
                  <a:srgbClr val="002060"/>
                </a:solidFill>
                <a:latin typeface="Times New Roman" pitchFamily="18" charset="0"/>
                <a:cs typeface="Times New Roman" pitchFamily="18" charset="0"/>
              </a:rPr>
              <a:t>năm 1492</a:t>
            </a:r>
            <a:r>
              <a:rPr lang="en-US" altLang="en-US" sz="2800">
                <a:solidFill>
                  <a:srgbClr val="002060"/>
                </a:solidFill>
                <a:latin typeface="Times New Roman" pitchFamily="18" charset="0"/>
                <a:cs typeface="Times New Roman" pitchFamily="18" charset="0"/>
              </a:rPr>
              <a:t> </a:t>
            </a:r>
          </a:p>
        </p:txBody>
      </p:sp>
      <p:sp>
        <p:nvSpPr>
          <p:cNvPr id="10252" name="Rectangle 12"/>
          <p:cNvSpPr>
            <a:spLocks noChangeArrowheads="1"/>
          </p:cNvSpPr>
          <p:nvPr/>
        </p:nvSpPr>
        <p:spPr bwMode="auto">
          <a:xfrm>
            <a:off x="1430338" y="7010400"/>
            <a:ext cx="5199062" cy="2514600"/>
          </a:xfrm>
          <a:prstGeom prst="rect">
            <a:avLst/>
          </a:prstGeom>
          <a:gradFill rotWithShape="1">
            <a:gsLst>
              <a:gs pos="0">
                <a:srgbClr val="FFFFFF"/>
              </a:gs>
              <a:gs pos="50000">
                <a:srgbClr val="1ABC04"/>
              </a:gs>
              <a:gs pos="100000">
                <a:srgbClr val="FFFFFF"/>
              </a:gs>
            </a:gsLst>
            <a:lin ang="2700000" scaled="1"/>
          </a:gradFill>
          <a:ln w="38100" cmpd="dbl">
            <a:solidFill>
              <a:srgbClr val="FF0000"/>
            </a:solidFill>
            <a:miter lim="800000"/>
            <a:headEnd/>
            <a:tailEnd/>
          </a:ln>
          <a:effectLst>
            <a:outerShdw dist="89803" dir="13500000" algn="ctr" rotWithShape="0">
              <a:srgbClr val="1ABC04">
                <a:alpha val="50000"/>
              </a:srgbClr>
            </a:outerShdw>
          </a:effectLst>
        </p:spPr>
        <p:txBody>
          <a:bodyPr anchor="ctr"/>
          <a:lstStyle/>
          <a:p>
            <a:pPr algn="ctr" eaLnBrk="1" hangingPunct="1">
              <a:defRPr/>
            </a:pPr>
            <a:r>
              <a:rPr lang="en-US" sz="3600">
                <a:solidFill>
                  <a:srgbClr val="FF0000"/>
                </a:solidFill>
                <a:effectLst>
                  <a:outerShdw blurRad="38100" dist="38100" dir="2700000" algn="tl">
                    <a:srgbClr val="C0C0C0"/>
                  </a:outerShdw>
                </a:effectLst>
                <a:latin typeface="Times New Roman" pitchFamily="18" charset="0"/>
                <a:cs typeface="Times New Roman" pitchFamily="18" charset="0"/>
              </a:rPr>
              <a:t>TÌM RA CHÂU MỸ</a:t>
            </a:r>
          </a:p>
        </p:txBody>
      </p:sp>
    </p:spTree>
  </p:cSld>
  <p:clrMapOvr>
    <a:masterClrMapping/>
  </p:clrMapOvr>
  <p:transition spd="slow">
    <p:wheel spokes="1"/>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4" presetClass="entr" presetSubtype="1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251"/>
                                        </p:tgtEl>
                                        <p:attrNameLst>
                                          <p:attrName>style.visibility</p:attrName>
                                        </p:attrNameLst>
                                      </p:cBhvr>
                                      <p:to>
                                        <p:strVal val="visible"/>
                                      </p:to>
                                    </p:set>
                                    <p:animEffect transition="in" filter="barn(inVertical)">
                                      <p:cBhvr>
                                        <p:cTn id="16" dur="500"/>
                                        <p:tgtEl>
                                          <p:spTgt spid="1025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0247"/>
                                        </p:tgtEl>
                                        <p:attrNameLst>
                                          <p:attrName>style.visibility</p:attrName>
                                        </p:attrNameLst>
                                      </p:cBhvr>
                                      <p:to>
                                        <p:strVal val="visible"/>
                                      </p:to>
                                    </p:set>
                                    <p:anim calcmode="lin" valueType="num">
                                      <p:cBhvr>
                                        <p:cTn id="21" dur="1000" fill="hold"/>
                                        <p:tgtEl>
                                          <p:spTgt spid="10247"/>
                                        </p:tgtEl>
                                        <p:attrNameLst>
                                          <p:attrName>ppt_w</p:attrName>
                                        </p:attrNameLst>
                                      </p:cBhvr>
                                      <p:tavLst>
                                        <p:tav tm="0">
                                          <p:val>
                                            <p:fltVal val="0"/>
                                          </p:val>
                                        </p:tav>
                                        <p:tav tm="100000">
                                          <p:val>
                                            <p:strVal val="#ppt_w"/>
                                          </p:val>
                                        </p:tav>
                                      </p:tavLst>
                                    </p:anim>
                                    <p:anim calcmode="lin" valueType="num">
                                      <p:cBhvr>
                                        <p:cTn id="22" dur="1000" fill="hold"/>
                                        <p:tgtEl>
                                          <p:spTgt spid="10247"/>
                                        </p:tgtEl>
                                        <p:attrNameLst>
                                          <p:attrName>ppt_h</p:attrName>
                                        </p:attrNameLst>
                                      </p:cBhvr>
                                      <p:tavLst>
                                        <p:tav tm="0">
                                          <p:val>
                                            <p:fltVal val="0"/>
                                          </p:val>
                                        </p:tav>
                                        <p:tav tm="100000">
                                          <p:val>
                                            <p:strVal val="#ppt_h"/>
                                          </p:val>
                                        </p:tav>
                                      </p:tavLst>
                                    </p:anim>
                                    <p:anim calcmode="lin" valueType="num">
                                      <p:cBhvr>
                                        <p:cTn id="23" dur="1000" fill="hold"/>
                                        <p:tgtEl>
                                          <p:spTgt spid="10247"/>
                                        </p:tgtEl>
                                        <p:attrNameLst>
                                          <p:attrName>style.rotation</p:attrName>
                                        </p:attrNameLst>
                                      </p:cBhvr>
                                      <p:tavLst>
                                        <p:tav tm="0">
                                          <p:val>
                                            <p:fltVal val="90"/>
                                          </p:val>
                                        </p:tav>
                                        <p:tav tm="100000">
                                          <p:val>
                                            <p:fltVal val="0"/>
                                          </p:val>
                                        </p:tav>
                                      </p:tavLst>
                                    </p:anim>
                                    <p:animEffect transition="in" filter="fade">
                                      <p:cBhvr>
                                        <p:cTn id="24" dur="1000"/>
                                        <p:tgtEl>
                                          <p:spTgt spid="1024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xit" presetSubtype="0" fill="hold" grpId="0" nodeType="clickEffect">
                                  <p:stCondLst>
                                    <p:cond delay="0"/>
                                  </p:stCondLst>
                                  <p:iterate type="lt">
                                    <p:tmPct val="0"/>
                                  </p:iterate>
                                  <p:childTnLst>
                                    <p:animEffect transition="out" filter="fade">
                                      <p:cBhvr>
                                        <p:cTn id="28" dur="10"/>
                                        <p:tgtEl>
                                          <p:spTgt spid="10242"/>
                                        </p:tgtEl>
                                      </p:cBhvr>
                                    </p:animEffect>
                                    <p:set>
                                      <p:cBhvr>
                                        <p:cTn id="29" dur="1" fill="hold">
                                          <p:stCondLst>
                                            <p:cond delay="9"/>
                                          </p:stCondLst>
                                        </p:cTn>
                                        <p:tgtEl>
                                          <p:spTgt spid="10242"/>
                                        </p:tgtEl>
                                        <p:attrNameLst>
                                          <p:attrName>style.visibility</p:attrName>
                                        </p:attrNameLst>
                                      </p:cBhvr>
                                      <p:to>
                                        <p:strVal val="hidden"/>
                                      </p:to>
                                    </p:set>
                                  </p:childTnLst>
                                </p:cTn>
                              </p:par>
                            </p:childTnLst>
                          </p:cTn>
                        </p:par>
                        <p:par>
                          <p:cTn id="30" fill="hold" nodeType="afterGroup">
                            <p:stCondLst>
                              <p:cond delay="10"/>
                            </p:stCondLst>
                            <p:childTnLst>
                              <p:par>
                                <p:cTn id="31" presetID="64" presetClass="path" presetSubtype="0" accel="50000" decel="50000" fill="hold" grpId="0" nodeType="afterEffect">
                                  <p:stCondLst>
                                    <p:cond delay="0"/>
                                  </p:stCondLst>
                                  <p:childTnLst>
                                    <p:animMotion origin="layout" path="M -1.23299E-6 -4.33526E-6 L 0.00769 -0.82612 " pathEditMode="relative" rAng="0" ptsTypes="AA">
                                      <p:cBhvr>
                                        <p:cTn id="32" dur="2000" fill="hold"/>
                                        <p:tgtEl>
                                          <p:spTgt spid="10252"/>
                                        </p:tgtEl>
                                        <p:attrNameLst>
                                          <p:attrName>ppt_x</p:attrName>
                                          <p:attrName>ppt_y</p:attrName>
                                        </p:attrNameLst>
                                      </p:cBhvr>
                                      <p:rCtr x="384" y="-41318"/>
                                    </p:animMotion>
                                  </p:childTnLst>
                                  <p:subTnLst>
                                    <p:audio>
                                      <p:cMediaNode>
                                        <p:cTn display="0" masterRel="sameClick">
                                          <p:stCondLst>
                                            <p:cond evt="begin" delay="0">
                                              <p:tn val="31"/>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7" grpId="0" animBg="1"/>
      <p:bldP spid="10251" grpId="0" animBg="1"/>
      <p:bldP spid="102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WordArt 5"/>
          <p:cNvSpPr>
            <a:spLocks noChangeArrowheads="1" noChangeShapeType="1" noTextEdit="1"/>
          </p:cNvSpPr>
          <p:nvPr/>
        </p:nvSpPr>
        <p:spPr bwMode="auto">
          <a:xfrm>
            <a:off x="3240088" y="1809750"/>
            <a:ext cx="2438400" cy="563563"/>
          </a:xfrm>
          <a:prstGeom prst="rect">
            <a:avLst/>
          </a:prstGeom>
        </p:spPr>
        <p:txBody>
          <a:bodyPr wrap="none" fromWordArt="1">
            <a:prstTxWarp prst="textPlain">
              <a:avLst>
                <a:gd name="adj" fmla="val 50000"/>
              </a:avLst>
            </a:prstTxWarp>
          </a:bodyPr>
          <a:lstStyle/>
          <a:p>
            <a:pPr algn="ctr"/>
            <a:endParaRPr lang="en-US"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endParaRPr>
          </a:p>
        </p:txBody>
      </p:sp>
      <p:pic>
        <p:nvPicPr>
          <p:cNvPr id="30723" name="Picture 10" descr="Dove-02-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40488" y="1200150"/>
            <a:ext cx="167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11" descr="Dove-02-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63688" y="1200150"/>
            <a:ext cx="167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15" descr="Dove-02-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78088" y="5181600"/>
            <a:ext cx="167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3" descr="Bellcol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129160">
            <a:off x="-1588" y="-30163"/>
            <a:ext cx="1719263"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4" descr="Bellcol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382142">
            <a:off x="8416925" y="66675"/>
            <a:ext cx="16764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5" descr="Bellcol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752468">
            <a:off x="-67469" y="5339557"/>
            <a:ext cx="168433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6" descr="Bellcol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8003096">
            <a:off x="8317706" y="5439569"/>
            <a:ext cx="16462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AutoShape 21"/>
          <p:cNvSpPr>
            <a:spLocks noChangeArrowheads="1"/>
          </p:cNvSpPr>
          <p:nvPr/>
        </p:nvSpPr>
        <p:spPr bwMode="auto">
          <a:xfrm>
            <a:off x="6745288" y="2266950"/>
            <a:ext cx="574675" cy="485775"/>
          </a:xfrm>
          <a:prstGeom prst="star4">
            <a:avLst>
              <a:gd name="adj" fmla="val 12431"/>
            </a:avLst>
          </a:prstGeom>
          <a:solidFill>
            <a:srgbClr val="99FFCC"/>
          </a:solidFill>
          <a:ln w="12700" cap="sq">
            <a:solidFill>
              <a:schemeClr val="tx1"/>
            </a:solidFill>
            <a:miter lim="800000"/>
            <a:headEnd type="none" w="sm" len="sm"/>
            <a:tailEnd type="none" w="sm" len="sm"/>
          </a:ln>
        </p:spPr>
        <p:txBody>
          <a:bodyPr wrap="none" anchor="ctr"/>
          <a:lstStyle/>
          <a:p>
            <a:endParaRPr lang="vi-VN" altLang="vi-VN">
              <a:solidFill>
                <a:srgbClr val="000000"/>
              </a:solidFill>
            </a:endParaRPr>
          </a:p>
        </p:txBody>
      </p:sp>
      <p:sp>
        <p:nvSpPr>
          <p:cNvPr id="51" name="AutoShape 22"/>
          <p:cNvSpPr>
            <a:spLocks noChangeArrowheads="1"/>
          </p:cNvSpPr>
          <p:nvPr/>
        </p:nvSpPr>
        <p:spPr bwMode="auto">
          <a:xfrm>
            <a:off x="1716088" y="2266950"/>
            <a:ext cx="574675" cy="485775"/>
          </a:xfrm>
          <a:prstGeom prst="star4">
            <a:avLst>
              <a:gd name="adj" fmla="val 12500"/>
            </a:avLst>
          </a:prstGeom>
          <a:solidFill>
            <a:srgbClr val="66FF33"/>
          </a:solidFill>
          <a:ln w="12700" cap="sq">
            <a:solidFill>
              <a:schemeClr val="tx1"/>
            </a:solidFill>
            <a:miter lim="800000"/>
            <a:headEnd type="none" w="sm" len="sm"/>
            <a:tailEnd type="none" w="sm" len="sm"/>
          </a:ln>
        </p:spPr>
        <p:txBody>
          <a:bodyPr wrap="none" anchor="ctr"/>
          <a:lstStyle/>
          <a:p>
            <a:endParaRPr lang="vi-VN" altLang="vi-VN">
              <a:solidFill>
                <a:srgbClr val="000000"/>
              </a:solidFill>
            </a:endParaRPr>
          </a:p>
        </p:txBody>
      </p:sp>
      <p:pic>
        <p:nvPicPr>
          <p:cNvPr id="30732" name="Picture 15" descr="Dove-02-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59488" y="5181600"/>
            <a:ext cx="167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3" name="WordArt 38"/>
          <p:cNvSpPr>
            <a:spLocks noChangeArrowheads="1" noChangeShapeType="1" noTextEdit="1"/>
          </p:cNvSpPr>
          <p:nvPr/>
        </p:nvSpPr>
        <p:spPr bwMode="auto">
          <a:xfrm>
            <a:off x="1052513" y="3175"/>
            <a:ext cx="7329487" cy="576263"/>
          </a:xfrm>
          <a:prstGeom prst="rect">
            <a:avLst/>
          </a:prstGeom>
        </p:spPr>
        <p:txBody>
          <a:bodyPr wrap="none" fromWordArt="1">
            <a:prstTxWarp prst="textPlain">
              <a:avLst>
                <a:gd name="adj" fmla="val 50000"/>
              </a:avLst>
            </a:prstTxWarp>
          </a:bodyPr>
          <a:lstStyle/>
          <a:p>
            <a:pPr algn="ctr"/>
            <a:endParaRPr lang="en-US" kern="10">
              <a:ln w="9525">
                <a:solidFill>
                  <a:srgbClr val="FF0000"/>
                </a:solidFill>
                <a:round/>
                <a:headEnd/>
                <a:tailEnd/>
              </a:ln>
              <a:solidFill>
                <a:srgbClr val="C00000"/>
              </a:solidFill>
              <a:effectLst>
                <a:outerShdw dist="45791" dir="2021404" algn="ctr" rotWithShape="0">
                  <a:srgbClr val="B2B2B2">
                    <a:alpha val="79999"/>
                  </a:srgbClr>
                </a:outerShdw>
              </a:effectLst>
              <a:latin typeface="Times New Roman"/>
              <a:cs typeface="Times New Roman"/>
            </a:endParaRPr>
          </a:p>
        </p:txBody>
      </p:sp>
      <p:sp>
        <p:nvSpPr>
          <p:cNvPr id="54" name="AutoShape 22"/>
          <p:cNvSpPr>
            <a:spLocks noChangeArrowheads="1"/>
          </p:cNvSpPr>
          <p:nvPr/>
        </p:nvSpPr>
        <p:spPr bwMode="auto">
          <a:xfrm>
            <a:off x="8001000" y="4953000"/>
            <a:ext cx="574675" cy="485775"/>
          </a:xfrm>
          <a:prstGeom prst="star4">
            <a:avLst>
              <a:gd name="adj" fmla="val 12500"/>
            </a:avLst>
          </a:prstGeom>
          <a:solidFill>
            <a:srgbClr val="66FF33"/>
          </a:solidFill>
          <a:ln w="12700" cap="sq">
            <a:solidFill>
              <a:schemeClr val="tx1"/>
            </a:solidFill>
            <a:miter lim="800000"/>
            <a:headEnd type="none" w="sm" len="sm"/>
            <a:tailEnd type="none" w="sm" len="sm"/>
          </a:ln>
        </p:spPr>
        <p:txBody>
          <a:bodyPr wrap="none" anchor="ctr"/>
          <a:lstStyle/>
          <a:p>
            <a:endParaRPr lang="vi-VN" altLang="vi-VN">
              <a:solidFill>
                <a:srgbClr val="000000"/>
              </a:solidFill>
            </a:endParaRPr>
          </a:p>
        </p:txBody>
      </p:sp>
      <p:sp>
        <p:nvSpPr>
          <p:cNvPr id="30735" name="WordArt 122"/>
          <p:cNvSpPr>
            <a:spLocks noChangeArrowheads="1" noChangeShapeType="1" noTextEdit="1"/>
          </p:cNvSpPr>
          <p:nvPr/>
        </p:nvSpPr>
        <p:spPr bwMode="auto">
          <a:xfrm>
            <a:off x="573088" y="2024063"/>
            <a:ext cx="7772400" cy="1981200"/>
          </a:xfrm>
          <a:prstGeom prst="rect">
            <a:avLst/>
          </a:prstGeom>
        </p:spPr>
        <p:txBody>
          <a:bodyPr wrap="none" fromWordArt="1">
            <a:prstTxWarp prst="textPlain">
              <a:avLst>
                <a:gd name="adj" fmla="val 50000"/>
              </a:avLst>
            </a:prstTxWarp>
          </a:bodyPr>
          <a:lstStyle/>
          <a:p>
            <a:pPr algn="ctr"/>
            <a:r>
              <a:rPr lang="vi-VN" b="1" kern="10">
                <a:ln w="9525">
                  <a:solidFill>
                    <a:srgbClr val="FF0000"/>
                  </a:solidFill>
                  <a:round/>
                  <a:headEnd/>
                  <a:tailEnd/>
                </a:ln>
                <a:solidFill>
                  <a:srgbClr val="0000FF"/>
                </a:solidFill>
                <a:effectLst>
                  <a:outerShdw dist="45791" dir="2021404" algn="ctr" rotWithShape="0">
                    <a:srgbClr val="B2B2B2">
                      <a:alpha val="79999"/>
                    </a:srgbClr>
                  </a:outerShdw>
                </a:effectLst>
                <a:latin typeface="Times New Roman"/>
                <a:cs typeface="Times New Roman"/>
              </a:rPr>
              <a:t>CHÂU MĨ</a:t>
            </a:r>
            <a:endParaRPr lang="en-US" b="1" kern="10">
              <a:ln w="9525">
                <a:solidFill>
                  <a:srgbClr val="FF0000"/>
                </a:solid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indefinite" fill="hold" grpId="0" nodeType="withEffect" nodePh="1">
                                  <p:stCondLst>
                                    <p:cond delay="0"/>
                                  </p:stCondLst>
                                  <p:endCondLst>
                                    <p:cond evt="begin" delay="0">
                                      <p:tn val="5"/>
                                    </p:cond>
                                  </p:endCondLst>
                                  <p:childTnLst>
                                    <p:set>
                                      <p:cBhvr>
                                        <p:cTn id="6" dur="1" fill="hold">
                                          <p:stCondLst>
                                            <p:cond delay="0"/>
                                          </p:stCondLst>
                                        </p:cTn>
                                        <p:tgtEl>
                                          <p:spTgt spid="42"/>
                                        </p:tgtEl>
                                        <p:attrNameLst>
                                          <p:attrName>style.visibility</p:attrName>
                                        </p:attrNameLst>
                                      </p:cBhvr>
                                      <p:to>
                                        <p:strVal val="visible"/>
                                      </p:to>
                                    </p:set>
                                    <p:anim calcmode="lin" valueType="num">
                                      <p:cBhvr>
                                        <p:cTn id="7" dur="3000" fill="hold"/>
                                        <p:tgtEl>
                                          <p:spTgt spid="42"/>
                                        </p:tgtEl>
                                        <p:attrNameLst>
                                          <p:attrName>ppt_w</p:attrName>
                                        </p:attrNameLst>
                                      </p:cBhvr>
                                      <p:tavLst>
                                        <p:tav tm="0">
                                          <p:val>
                                            <p:fltVal val="0"/>
                                          </p:val>
                                        </p:tav>
                                        <p:tav tm="100000">
                                          <p:val>
                                            <p:strVal val="#ppt_w"/>
                                          </p:val>
                                        </p:tav>
                                      </p:tavLst>
                                    </p:anim>
                                    <p:anim calcmode="lin" valueType="num">
                                      <p:cBhvr>
                                        <p:cTn id="8" dur="3000" fill="hold"/>
                                        <p:tgtEl>
                                          <p:spTgt spid="42"/>
                                        </p:tgtEl>
                                        <p:attrNameLst>
                                          <p:attrName>ppt_h</p:attrName>
                                        </p:attrNameLst>
                                      </p:cBhvr>
                                      <p:tavLst>
                                        <p:tav tm="0">
                                          <p:val>
                                            <p:fltVal val="0"/>
                                          </p:val>
                                        </p:tav>
                                        <p:tav tm="100000">
                                          <p:val>
                                            <p:strVal val="#ppt_h"/>
                                          </p:val>
                                        </p:tav>
                                      </p:tavLst>
                                    </p:anim>
                                  </p:childTnLst>
                                </p:cTn>
                              </p:par>
                            </p:childTnLst>
                          </p:cTn>
                        </p:par>
                        <p:par>
                          <p:cTn id="9" fill="hold" nodeType="afterGroup">
                            <p:stCondLst>
                              <p:cond delay="3000"/>
                            </p:stCondLst>
                            <p:childTnLst>
                              <p:par>
                                <p:cTn id="10" presetID="9" presetClass="entr" presetSubtype="0" repeatCount="indefinite" fill="hold" grpId="0" nodeType="after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dissolve">
                                      <p:cBhvr>
                                        <p:cTn id="12" dur="2000"/>
                                        <p:tgtEl>
                                          <p:spTgt spid="50"/>
                                        </p:tgtEl>
                                      </p:cBhvr>
                                    </p:animEffect>
                                  </p:childTnLst>
                                </p:cTn>
                              </p:par>
                            </p:childTnLst>
                          </p:cTn>
                        </p:par>
                        <p:par>
                          <p:cTn id="13" fill="hold" nodeType="afterGroup">
                            <p:stCondLst>
                              <p:cond delay="5000"/>
                            </p:stCondLst>
                            <p:childTnLst>
                              <p:par>
                                <p:cTn id="14" presetID="9" presetClass="entr" presetSubtype="0" repeatCount="indefinite" fill="hold" grpId="0" nodeType="after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dissolve">
                                      <p:cBhvr>
                                        <p:cTn id="16" dur="2000"/>
                                        <p:tgtEl>
                                          <p:spTgt spid="51"/>
                                        </p:tgtEl>
                                      </p:cBhvr>
                                    </p:animEffect>
                                  </p:childTnLst>
                                </p:cTn>
                              </p:par>
                            </p:childTnLst>
                          </p:cTn>
                        </p:par>
                        <p:par>
                          <p:cTn id="17" fill="hold" nodeType="afterGroup">
                            <p:stCondLst>
                              <p:cond delay="7000"/>
                            </p:stCondLst>
                            <p:childTnLst>
                              <p:par>
                                <p:cTn id="18" presetID="9" presetClass="entr" presetSubtype="0" repeatCount="indefinite"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dissolve">
                                      <p:cBhvr>
                                        <p:cTn id="20"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50" grpId="0" animBg="1"/>
      <p:bldP spid="51" grpId="0" animBg="1"/>
      <p:bldP spid="54" grpId="0" animBg="1"/>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2858</TotalTime>
  <Words>1330</Words>
  <Application>Microsoft Office PowerPoint</Application>
  <PresentationFormat>On-screen Show (4:3)</PresentationFormat>
  <Paragraphs>252</Paragraphs>
  <Slides>36</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HP001 4 hàng</vt:lpstr>
      <vt:lpstr>Times New Roman</vt:lpstr>
      <vt:lpstr>Tw Cen MT</vt:lpstr>
      <vt:lpstr>VNI-Kun</vt:lpstr>
      <vt:lpstr>VNI-Script</vt:lpstr>
      <vt:lpstr>VNI-Souvir</vt:lpstr>
      <vt:lpstr>VNI-Times</vt:lpstr>
      <vt:lpstr>VNI-Timfani</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ĐI TÌM SỰ KIỆN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NTC 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PHÒNG GIÁO DỤC THỊ XÃ THỦ DẦU MỘT  TRƯỜNG TIỂU HỌC HIỆP THÀNH</dc:title>
  <dc:creator>NGUYEN MINH TAM</dc:creator>
  <cp:lastModifiedBy>Admin</cp:lastModifiedBy>
  <cp:revision>417</cp:revision>
  <dcterms:created xsi:type="dcterms:W3CDTF">2011-10-08T12:48:31Z</dcterms:created>
  <dcterms:modified xsi:type="dcterms:W3CDTF">2022-04-08T14:19:00Z</dcterms:modified>
</cp:coreProperties>
</file>