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9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4FF4-F00B-467E-969F-B384DE986663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DA63-52ED-459D-B980-ACEE8D2A9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015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4FF4-F00B-467E-969F-B384DE986663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DA63-52ED-459D-B980-ACEE8D2A9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4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4FF4-F00B-467E-969F-B384DE986663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DA63-52ED-459D-B980-ACEE8D2A9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23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4FF4-F00B-467E-969F-B384DE986663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DA63-52ED-459D-B980-ACEE8D2A9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31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4FF4-F00B-467E-969F-B384DE986663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DA63-52ED-459D-B980-ACEE8D2A9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06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4FF4-F00B-467E-969F-B384DE986663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DA63-52ED-459D-B980-ACEE8D2A9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4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4FF4-F00B-467E-969F-B384DE986663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DA63-52ED-459D-B980-ACEE8D2A9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27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4FF4-F00B-467E-969F-B384DE986663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DA63-52ED-459D-B980-ACEE8D2A9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02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4FF4-F00B-467E-969F-B384DE986663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DA63-52ED-459D-B980-ACEE8D2A9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38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4FF4-F00B-467E-969F-B384DE986663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DA63-52ED-459D-B980-ACEE8D2A9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8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4FF4-F00B-467E-969F-B384DE986663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DA63-52ED-459D-B980-ACEE8D2A9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22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34FF4-F00B-467E-969F-B384DE986663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2DA63-52ED-459D-B980-ACEE8D2A9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9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81000" y="1295400"/>
            <a:ext cx="8458200" cy="685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b="1" dirty="0" smtClean="0">
                <a:solidFill>
                  <a:srgbClr val="F72B09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dirty="0" err="1" smtClean="0">
                <a:solidFill>
                  <a:srgbClr val="F72B09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b="1" dirty="0" smtClean="0">
                <a:solidFill>
                  <a:srgbClr val="F72B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72B09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b="1" dirty="0" smtClean="0">
                <a:solidFill>
                  <a:srgbClr val="F72B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72B09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b="1" dirty="0" smtClean="0">
                <a:solidFill>
                  <a:srgbClr val="F72B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72B09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b="1" dirty="0" smtClean="0">
                <a:solidFill>
                  <a:srgbClr val="F72B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72B09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b="1" dirty="0" smtClean="0">
                <a:solidFill>
                  <a:srgbClr val="F72B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72B09"/>
                </a:solidFill>
                <a:latin typeface="Times New Roman" pitchFamily="18" charset="0"/>
                <a:cs typeface="Times New Roman" pitchFamily="18" charset="0"/>
              </a:rPr>
              <a:t>Tộ</a:t>
            </a:r>
            <a:r>
              <a:rPr lang="en-US" b="1" dirty="0" smtClean="0">
                <a:solidFill>
                  <a:srgbClr val="F72B0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solidFill>
                <a:srgbClr val="F72B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33400" y="2057400"/>
            <a:ext cx="8077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Trước mối họa xâm lăng một số nhà nho yêu nước đã làm gì?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57200" y="3200400"/>
            <a:ext cx="7696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Trước mối họa xâm lăng một số nhà nho yêu nước đã chủ trương canh tân đất nước để tự lập, tự cường.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09600" y="2133600"/>
            <a:ext cx="7239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Thế nào là canh tân ?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33400" y="3124200"/>
            <a:ext cx="7239000" cy="13858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“ Canh tân”  là từ bỏ những cách làm cũ, lạc hậu. Thực hiện cách làm mới để đạt được sự phát triển tốt đẹp hơn.</a:t>
            </a:r>
          </a:p>
        </p:txBody>
      </p:sp>
      <p:pic>
        <p:nvPicPr>
          <p:cNvPr id="7" name="Picture 9" descr="DSCN032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A3B4C6"/>
              </a:clrFrom>
              <a:clrTo>
                <a:srgbClr val="A3B4C6">
                  <a:alpha val="0"/>
                </a:srgbClr>
              </a:clrTo>
            </a:clrChange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5" t="15074" r="12132" b="9467"/>
          <a:stretch>
            <a:fillRect/>
          </a:stretch>
        </p:blipFill>
        <p:spPr bwMode="auto">
          <a:xfrm>
            <a:off x="304800" y="2057400"/>
            <a:ext cx="3506788" cy="4267200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3810000" y="2133600"/>
            <a:ext cx="5105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3962400" y="3124200"/>
            <a:ext cx="4191000" cy="28931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An.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minh.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1860,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830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3" grpId="1"/>
      <p:bldP spid="4" grpId="0"/>
      <p:bldP spid="4" grpId="1"/>
      <p:bldP spid="5" grpId="0"/>
      <p:bldP spid="5" grpId="1"/>
      <p:bldP spid="6" grpId="0" animBg="1"/>
      <p:bldP spid="6" grpId="1" animBg="1"/>
      <p:bldP spid="8" grpId="0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125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TGDD</cp:lastModifiedBy>
  <cp:revision>4</cp:revision>
  <dcterms:created xsi:type="dcterms:W3CDTF">2020-09-13T02:08:30Z</dcterms:created>
  <dcterms:modified xsi:type="dcterms:W3CDTF">2021-05-26T14:47:33Z</dcterms:modified>
</cp:coreProperties>
</file>