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2" r:id="rId3"/>
    <p:sldId id="284" r:id="rId4"/>
    <p:sldId id="285" r:id="rId5"/>
    <p:sldId id="287" r:id="rId6"/>
    <p:sldId id="281" r:id="rId7"/>
    <p:sldId id="282" r:id="rId8"/>
    <p:sldId id="269" r:id="rId9"/>
    <p:sldId id="293" r:id="rId10"/>
    <p:sldId id="294" r:id="rId11"/>
    <p:sldId id="295" r:id="rId12"/>
    <p:sldId id="296" r:id="rId13"/>
    <p:sldId id="271" r:id="rId14"/>
    <p:sldId id="272" r:id="rId15"/>
    <p:sldId id="273" r:id="rId16"/>
    <p:sldId id="288" r:id="rId17"/>
    <p:sldId id="307" r:id="rId18"/>
    <p:sldId id="289" r:id="rId19"/>
    <p:sldId id="290" r:id="rId20"/>
    <p:sldId id="309" r:id="rId21"/>
    <p:sldId id="308" r:id="rId22"/>
    <p:sldId id="310" r:id="rId23"/>
    <p:sldId id="315" r:id="rId24"/>
    <p:sldId id="316" r:id="rId25"/>
    <p:sldId id="300" r:id="rId26"/>
    <p:sldId id="301" r:id="rId27"/>
    <p:sldId id="303" r:id="rId28"/>
    <p:sldId id="304" r:id="rId29"/>
    <p:sldId id="305" r:id="rId30"/>
    <p:sldId id="302" r:id="rId31"/>
    <p:sldId id="306" r:id="rId32"/>
    <p:sldId id="267" r:id="rId33"/>
    <p:sldId id="274" r:id="rId34"/>
    <p:sldId id="266" r:id="rId35"/>
    <p:sldId id="268" r:id="rId36"/>
    <p:sldId id="275" r:id="rId37"/>
    <p:sldId id="276" r:id="rId38"/>
    <p:sldId id="277" r:id="rId39"/>
    <p:sldId id="278" r:id="rId40"/>
    <p:sldId id="311" r:id="rId41"/>
    <p:sldId id="279" r:id="rId42"/>
    <p:sldId id="31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FF0066"/>
    <a:srgbClr val="FFFFCC"/>
    <a:srgbClr val="CC9900"/>
    <a:srgbClr val="FFFF00"/>
    <a:srgbClr val="000066"/>
    <a:srgbClr val="66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6E8EB-B77B-4A63-B0DB-52877D4DBB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66ACE-4F90-4808-950D-108A2CBFA2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4C9C2-45DD-498C-9E5F-DF53049B45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14E11-634F-43CE-81AE-30C8BBFD89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AE2B3-387B-43B8-8E52-24526C2CBE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96CF3-0DC3-4F8E-BB16-D24A15770B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1C0E4-661C-4837-819F-6C850B6FE0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920B3-81D2-4612-AB84-34BD4F6C04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675AB-BFED-4EC9-91F7-87AB46CA52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8B6-7AD7-4B95-8062-91910DA980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480D7-0C2F-4416-AAF1-84E3055ACB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A23BE7E-2F96-4442-B5CF-96ECD0D54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06" name="Group 658"/>
          <p:cNvGrpSpPr>
            <a:grpSpLocks/>
          </p:cNvGrpSpPr>
          <p:nvPr/>
        </p:nvGrpSpPr>
        <p:grpSpPr bwMode="auto">
          <a:xfrm>
            <a:off x="701675" y="2362200"/>
            <a:ext cx="4114800" cy="4114800"/>
            <a:chOff x="288" y="1152"/>
            <a:chExt cx="2592" cy="2592"/>
          </a:xfrm>
        </p:grpSpPr>
        <p:grpSp>
          <p:nvGrpSpPr>
            <p:cNvPr id="2057" name="Group 659"/>
            <p:cNvGrpSpPr>
              <a:grpSpLocks/>
            </p:cNvGrpSpPr>
            <p:nvPr/>
          </p:nvGrpSpPr>
          <p:grpSpPr bwMode="auto">
            <a:xfrm rot="5400000">
              <a:off x="1440" y="1728"/>
              <a:ext cx="288" cy="2592"/>
              <a:chOff x="4704" y="1440"/>
              <a:chExt cx="288" cy="2592"/>
            </a:xfrm>
          </p:grpSpPr>
          <p:sp>
            <p:nvSpPr>
              <p:cNvPr id="2213" name="Rectangle 660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4" name="Rectangle 661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5" name="Rectangle 662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6" name="Rectangle 663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7" name="Rectangle 664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8" name="Rectangle 665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9" name="Rectangle 666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20" name="Rectangle 667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21" name="Rectangle 668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8" name="Group 669"/>
            <p:cNvGrpSpPr>
              <a:grpSpLocks/>
            </p:cNvGrpSpPr>
            <p:nvPr/>
          </p:nvGrpSpPr>
          <p:grpSpPr bwMode="auto">
            <a:xfrm>
              <a:off x="288" y="2304"/>
              <a:ext cx="2592" cy="288"/>
              <a:chOff x="1728" y="432"/>
              <a:chExt cx="2592" cy="288"/>
            </a:xfrm>
          </p:grpSpPr>
          <p:sp>
            <p:nvSpPr>
              <p:cNvPr id="2204" name="Rectangle 67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5" name="Rectangle 67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6" name="Rectangle 67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7" name="Rectangle 67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8" name="Rectangle 67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9" name="Rectangle 67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0" name="Rectangle 67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1" name="Rectangle 67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12" name="Rectangle 67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9" name="Group 679"/>
            <p:cNvGrpSpPr>
              <a:grpSpLocks/>
            </p:cNvGrpSpPr>
            <p:nvPr/>
          </p:nvGrpSpPr>
          <p:grpSpPr bwMode="auto">
            <a:xfrm>
              <a:off x="288" y="1728"/>
              <a:ext cx="2592" cy="288"/>
              <a:chOff x="1728" y="432"/>
              <a:chExt cx="2592" cy="288"/>
            </a:xfrm>
          </p:grpSpPr>
          <p:sp>
            <p:nvSpPr>
              <p:cNvPr id="2195" name="Rectangle 68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6" name="Rectangle 68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7" name="Rectangle 68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8" name="Rectangle 68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9" name="Rectangle 68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0" name="Rectangle 68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1" name="Rectangle 68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2" name="Rectangle 68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03" name="Rectangle 68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60" name="Group 689"/>
            <p:cNvGrpSpPr>
              <a:grpSpLocks/>
            </p:cNvGrpSpPr>
            <p:nvPr/>
          </p:nvGrpSpPr>
          <p:grpSpPr bwMode="auto">
            <a:xfrm>
              <a:off x="288" y="1152"/>
              <a:ext cx="2592" cy="288"/>
              <a:chOff x="1728" y="432"/>
              <a:chExt cx="2592" cy="288"/>
            </a:xfrm>
          </p:grpSpPr>
          <p:sp>
            <p:nvSpPr>
              <p:cNvPr id="2186" name="Rectangle 69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7" name="Rectangle 69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8" name="Rectangle 69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9" name="Rectangle 69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0" name="Rectangle 69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1" name="Rectangle 69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2" name="Rectangle 69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3" name="Rectangle 69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94" name="Rectangle 69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61" name="Group 699"/>
            <p:cNvGrpSpPr>
              <a:grpSpLocks/>
            </p:cNvGrpSpPr>
            <p:nvPr/>
          </p:nvGrpSpPr>
          <p:grpSpPr bwMode="auto">
            <a:xfrm rot="5400000">
              <a:off x="1440" y="1728"/>
              <a:ext cx="288" cy="2592"/>
              <a:chOff x="4704" y="1440"/>
              <a:chExt cx="288" cy="2592"/>
            </a:xfrm>
          </p:grpSpPr>
          <p:sp>
            <p:nvSpPr>
              <p:cNvPr id="2177" name="Rectangle 700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8" name="Rectangle 701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9" name="Rectangle 702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0" name="Rectangle 703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1" name="Rectangle 704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2" name="Rectangle 705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3" name="Rectangle 706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4" name="Rectangle 707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85" name="Rectangle 708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62" name="Group 709"/>
            <p:cNvGrpSpPr>
              <a:grpSpLocks/>
            </p:cNvGrpSpPr>
            <p:nvPr/>
          </p:nvGrpSpPr>
          <p:grpSpPr bwMode="auto">
            <a:xfrm>
              <a:off x="288" y="2304"/>
              <a:ext cx="2592" cy="288"/>
              <a:chOff x="1728" y="432"/>
              <a:chExt cx="2592" cy="288"/>
            </a:xfrm>
          </p:grpSpPr>
          <p:sp>
            <p:nvSpPr>
              <p:cNvPr id="2168" name="Rectangle 71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9" name="Rectangle 71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0" name="Rectangle 71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1" name="Rectangle 71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2" name="Rectangle 71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3" name="Rectangle 71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4" name="Rectangle 71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5" name="Rectangle 71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76" name="Rectangle 71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63" name="Group 719"/>
            <p:cNvGrpSpPr>
              <a:grpSpLocks/>
            </p:cNvGrpSpPr>
            <p:nvPr/>
          </p:nvGrpSpPr>
          <p:grpSpPr bwMode="auto">
            <a:xfrm>
              <a:off x="288" y="1728"/>
              <a:ext cx="2592" cy="288"/>
              <a:chOff x="1728" y="432"/>
              <a:chExt cx="2592" cy="288"/>
            </a:xfrm>
          </p:grpSpPr>
          <p:sp>
            <p:nvSpPr>
              <p:cNvPr id="2159" name="Rectangle 72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0" name="Rectangle 72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1" name="Rectangle 72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2" name="Rectangle 72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3" name="Rectangle 72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4" name="Rectangle 72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5" name="Rectangle 72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6" name="Rectangle 72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167" name="Rectangle 72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64" name="Group 729"/>
            <p:cNvGrpSpPr>
              <a:grpSpLocks/>
            </p:cNvGrpSpPr>
            <p:nvPr/>
          </p:nvGrpSpPr>
          <p:grpSpPr bwMode="auto">
            <a:xfrm>
              <a:off x="288" y="1152"/>
              <a:ext cx="2592" cy="2592"/>
              <a:chOff x="288" y="1152"/>
              <a:chExt cx="2592" cy="2592"/>
            </a:xfrm>
          </p:grpSpPr>
          <p:grpSp>
            <p:nvGrpSpPr>
              <p:cNvPr id="2065" name="Group 730"/>
              <p:cNvGrpSpPr>
                <a:grpSpLocks/>
              </p:cNvGrpSpPr>
              <p:nvPr/>
            </p:nvGrpSpPr>
            <p:grpSpPr bwMode="auto">
              <a:xfrm rot="5400000">
                <a:off x="1440" y="2016"/>
                <a:ext cx="288" cy="2592"/>
                <a:chOff x="4704" y="1440"/>
                <a:chExt cx="288" cy="2592"/>
              </a:xfrm>
            </p:grpSpPr>
            <p:sp>
              <p:nvSpPr>
                <p:cNvPr id="2150" name="Rectangle 731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1" name="Rectangle 732"/>
                <p:cNvSpPr>
                  <a:spLocks noChangeArrowheads="1"/>
                </p:cNvSpPr>
                <p:nvPr/>
              </p:nvSpPr>
              <p:spPr bwMode="auto">
                <a:xfrm>
                  <a:off x="4704" y="3168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2" name="Rectangle 733"/>
                <p:cNvSpPr>
                  <a:spLocks noChangeArrowheads="1"/>
                </p:cNvSpPr>
                <p:nvPr/>
              </p:nvSpPr>
              <p:spPr bwMode="auto">
                <a:xfrm>
                  <a:off x="4704" y="3456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3" name="Rectangle 734"/>
                <p:cNvSpPr>
                  <a:spLocks noChangeArrowheads="1"/>
                </p:cNvSpPr>
                <p:nvPr/>
              </p:nvSpPr>
              <p:spPr bwMode="auto">
                <a:xfrm>
                  <a:off x="4704" y="3744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4" name="Rectangle 735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" name="Rectangle 736"/>
                <p:cNvSpPr>
                  <a:spLocks noChangeArrowheads="1"/>
                </p:cNvSpPr>
                <p:nvPr/>
              </p:nvSpPr>
              <p:spPr bwMode="auto">
                <a:xfrm>
                  <a:off x="4704" y="1440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6" name="Rectangle 737"/>
                <p:cNvSpPr>
                  <a:spLocks noChangeArrowheads="1"/>
                </p:cNvSpPr>
                <p:nvPr/>
              </p:nvSpPr>
              <p:spPr bwMode="auto">
                <a:xfrm>
                  <a:off x="4704" y="1728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7" name="Rectangle 738"/>
                <p:cNvSpPr>
                  <a:spLocks noChangeArrowheads="1"/>
                </p:cNvSpPr>
                <p:nvPr/>
              </p:nvSpPr>
              <p:spPr bwMode="auto">
                <a:xfrm>
                  <a:off x="4704" y="2304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" name="Rectangle 739"/>
                <p:cNvSpPr>
                  <a:spLocks noChangeArrowheads="1"/>
                </p:cNvSpPr>
                <p:nvPr/>
              </p:nvSpPr>
              <p:spPr bwMode="auto">
                <a:xfrm>
                  <a:off x="4704" y="259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66" name="Rectangle 740"/>
              <p:cNvSpPr>
                <a:spLocks noChangeArrowheads="1"/>
              </p:cNvSpPr>
              <p:nvPr/>
            </p:nvSpPr>
            <p:spPr bwMode="auto">
              <a:xfrm>
                <a:off x="2016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67" name="Rectangle 741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68" name="Rectangle 742"/>
              <p:cNvSpPr>
                <a:spLocks noChangeArrowheads="1"/>
              </p:cNvSpPr>
              <p:nvPr/>
            </p:nvSpPr>
            <p:spPr bwMode="auto">
              <a:xfrm>
                <a:off x="864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69" name="Rectangle 743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0" name="Rectangle 744"/>
              <p:cNvSpPr>
                <a:spLocks noChangeArrowheads="1"/>
              </p:cNvSpPr>
              <p:nvPr/>
            </p:nvSpPr>
            <p:spPr bwMode="auto">
              <a:xfrm>
                <a:off x="576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1" name="Rectangle 745"/>
              <p:cNvSpPr>
                <a:spLocks noChangeArrowheads="1"/>
              </p:cNvSpPr>
              <p:nvPr/>
            </p:nvSpPr>
            <p:spPr bwMode="auto">
              <a:xfrm>
                <a:off x="1728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2" name="Rectangle 746"/>
              <p:cNvSpPr>
                <a:spLocks noChangeArrowheads="1"/>
              </p:cNvSpPr>
              <p:nvPr/>
            </p:nvSpPr>
            <p:spPr bwMode="auto">
              <a:xfrm>
                <a:off x="2304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2073" name="Group 747"/>
              <p:cNvGrpSpPr>
                <a:grpSpLocks/>
              </p:cNvGrpSpPr>
              <p:nvPr/>
            </p:nvGrpSpPr>
            <p:grpSpPr bwMode="auto">
              <a:xfrm>
                <a:off x="288" y="2592"/>
                <a:ext cx="2592" cy="288"/>
                <a:chOff x="1728" y="432"/>
                <a:chExt cx="2592" cy="288"/>
              </a:xfrm>
            </p:grpSpPr>
            <p:sp>
              <p:nvSpPr>
                <p:cNvPr id="2141" name="Rectangle 748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2" name="Rectangle 749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3" name="Rectangle 750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4" name="Rectangle 751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5" name="Rectangle 752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6" name="Rectangle 753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7" name="Rectangle 754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8" name="Rectangle 755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9" name="Rectangle 756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74" name="Rectangle 757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5" name="Rectangle 758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6" name="Rectangle 759"/>
              <p:cNvSpPr>
                <a:spLocks noChangeArrowheads="1"/>
              </p:cNvSpPr>
              <p:nvPr/>
            </p:nvSpPr>
            <p:spPr bwMode="auto">
              <a:xfrm>
                <a:off x="2016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7" name="Rectangle 760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8" name="Rectangle 761"/>
              <p:cNvSpPr>
                <a:spLocks noChangeArrowheads="1"/>
              </p:cNvSpPr>
              <p:nvPr/>
            </p:nvSpPr>
            <p:spPr bwMode="auto">
              <a:xfrm>
                <a:off x="576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79" name="Rectangle 762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0" name="Rectangle 763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2081" name="Group 764"/>
              <p:cNvGrpSpPr>
                <a:grpSpLocks/>
              </p:cNvGrpSpPr>
              <p:nvPr/>
            </p:nvGrpSpPr>
            <p:grpSpPr bwMode="auto">
              <a:xfrm>
                <a:off x="288" y="2016"/>
                <a:ext cx="2592" cy="288"/>
                <a:chOff x="1728" y="432"/>
                <a:chExt cx="2592" cy="288"/>
              </a:xfrm>
            </p:grpSpPr>
            <p:sp>
              <p:nvSpPr>
                <p:cNvPr id="2132" name="Rectangle 765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3" name="Rectangle 766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4" name="Rectangle 767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5" name="Rectangle 768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6" name="Rectangle 769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7" name="Rectangle 770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8" name="Rectangle 771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9" name="Rectangle 772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0" name="Rectangle 773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82" name="Rectangle 774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3" name="Rectangle 775"/>
              <p:cNvSpPr>
                <a:spLocks noChangeArrowheads="1"/>
              </p:cNvSpPr>
              <p:nvPr/>
            </p:nvSpPr>
            <p:spPr bwMode="auto">
              <a:xfrm>
                <a:off x="1440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4" name="Rectangle 776"/>
              <p:cNvSpPr>
                <a:spLocks noChangeArrowheads="1"/>
              </p:cNvSpPr>
              <p:nvPr/>
            </p:nvSpPr>
            <p:spPr bwMode="auto">
              <a:xfrm>
                <a:off x="2016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5" name="Rectangle 777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6" name="Rectangle 778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7" name="Rectangle 779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88" name="Rectangle 780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2089" name="Group 781"/>
              <p:cNvGrpSpPr>
                <a:grpSpLocks/>
              </p:cNvGrpSpPr>
              <p:nvPr/>
            </p:nvGrpSpPr>
            <p:grpSpPr bwMode="auto">
              <a:xfrm>
                <a:off x="288" y="1440"/>
                <a:ext cx="2592" cy="288"/>
                <a:chOff x="1728" y="432"/>
                <a:chExt cx="2592" cy="288"/>
              </a:xfrm>
            </p:grpSpPr>
            <p:sp>
              <p:nvSpPr>
                <p:cNvPr id="2123" name="Rectangle 782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4" name="Rectangle 783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5" name="Rectangle 784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6" name="Rectangle 785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7" name="Rectangle 786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8" name="Rectangle 787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9" name="Rectangle 788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0" name="Rectangle 789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1" name="Rectangle 790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90" name="Rectangle 791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91" name="Rectangle 792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092" name="Rectangle 793"/>
              <p:cNvSpPr>
                <a:spLocks noChangeArrowheads="1"/>
              </p:cNvSpPr>
              <p:nvPr/>
            </p:nvSpPr>
            <p:spPr bwMode="auto">
              <a:xfrm>
                <a:off x="2016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2093" name="Group 794"/>
              <p:cNvGrpSpPr>
                <a:grpSpLocks/>
              </p:cNvGrpSpPr>
              <p:nvPr/>
            </p:nvGrpSpPr>
            <p:grpSpPr bwMode="auto">
              <a:xfrm rot="5400000">
                <a:off x="1440" y="2304"/>
                <a:ext cx="2592" cy="288"/>
                <a:chOff x="1728" y="432"/>
                <a:chExt cx="2592" cy="288"/>
              </a:xfrm>
            </p:grpSpPr>
            <p:sp>
              <p:nvSpPr>
                <p:cNvPr id="2114" name="Rectangle 795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5" name="Rectangle 796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6" name="Rectangle 797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7" name="Rectangle 798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8" name="Rectangle 799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9" name="Rectangle 800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0" name="Rectangle 801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1" name="Rectangle 802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2" name="Rectangle 803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094" name="Group 804"/>
              <p:cNvGrpSpPr>
                <a:grpSpLocks/>
              </p:cNvGrpSpPr>
              <p:nvPr/>
            </p:nvGrpSpPr>
            <p:grpSpPr bwMode="auto">
              <a:xfrm>
                <a:off x="288" y="3456"/>
                <a:ext cx="2592" cy="288"/>
                <a:chOff x="1728" y="432"/>
                <a:chExt cx="2592" cy="288"/>
              </a:xfrm>
            </p:grpSpPr>
            <p:sp>
              <p:nvSpPr>
                <p:cNvPr id="2105" name="Rectangle 805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6" name="Rectangle 806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7" name="Rectangle 807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8" name="Rectangle 808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9" name="Rectangle 809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0" name="Rectangle 810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1" name="Rectangle 811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2" name="Rectangle 812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3" name="Rectangle 813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095" name="Group 814"/>
              <p:cNvGrpSpPr>
                <a:grpSpLocks/>
              </p:cNvGrpSpPr>
              <p:nvPr/>
            </p:nvGrpSpPr>
            <p:grpSpPr bwMode="auto">
              <a:xfrm rot="-5400000">
                <a:off x="-864" y="2304"/>
                <a:ext cx="2592" cy="288"/>
                <a:chOff x="1728" y="432"/>
                <a:chExt cx="2592" cy="288"/>
              </a:xfrm>
            </p:grpSpPr>
            <p:sp>
              <p:nvSpPr>
                <p:cNvPr id="2096" name="Rectangle 815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7" name="Rectangle 816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8" name="Rectangle 817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9" name="Rectangle 818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0" name="Rectangle 819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1" name="Rectangle 820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2" name="Rectangle 821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3" name="Rectangle 822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4" name="Rectangle 823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</p:grpSp>
      </p:grpSp>
      <p:sp>
        <p:nvSpPr>
          <p:cNvPr id="28472" name="Text Box 824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8474" name="Text Box 826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1:   Quan sát và nhận xét.</a:t>
            </a:r>
          </a:p>
        </p:txBody>
      </p:sp>
      <p:sp>
        <p:nvSpPr>
          <p:cNvPr id="28475" name="Text Box 827"/>
          <p:cNvSpPr txBox="1">
            <a:spLocks noChangeArrowheads="1"/>
          </p:cNvSpPr>
          <p:nvPr/>
        </p:nvSpPr>
        <p:spPr bwMode="auto">
          <a:xfrm>
            <a:off x="5559425" y="2062163"/>
            <a:ext cx="235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Hình dáng ?</a:t>
            </a:r>
          </a:p>
        </p:txBody>
      </p:sp>
      <p:sp>
        <p:nvSpPr>
          <p:cNvPr id="28476" name="Text Box 828"/>
          <p:cNvSpPr txBox="1">
            <a:spLocks noChangeArrowheads="1"/>
          </p:cNvSpPr>
          <p:nvPr/>
        </p:nvSpPr>
        <p:spPr bwMode="auto">
          <a:xfrm>
            <a:off x="5559425" y="2593975"/>
            <a:ext cx="235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Kích cỡ ?</a:t>
            </a:r>
          </a:p>
        </p:txBody>
      </p:sp>
      <p:sp>
        <p:nvSpPr>
          <p:cNvPr id="28477" name="Text Box 829"/>
          <p:cNvSpPr txBox="1">
            <a:spLocks noChangeArrowheads="1"/>
          </p:cNvSpPr>
          <p:nvPr/>
        </p:nvSpPr>
        <p:spPr bwMode="auto">
          <a:xfrm>
            <a:off x="5559425" y="3125788"/>
            <a:ext cx="235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Màu sắc ?</a:t>
            </a:r>
          </a:p>
        </p:txBody>
      </p:sp>
      <p:sp>
        <p:nvSpPr>
          <p:cNvPr id="28478" name="Text Box 830"/>
          <p:cNvSpPr txBox="1">
            <a:spLocks noChangeArrowheads="1"/>
          </p:cNvSpPr>
          <p:nvPr/>
        </p:nvSpPr>
        <p:spPr bwMode="auto">
          <a:xfrm>
            <a:off x="5559425" y="3714750"/>
            <a:ext cx="235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Cách trang trí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2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8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8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8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28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2" grpId="0"/>
      <p:bldP spid="28474" grpId="0"/>
      <p:bldP spid="28475" grpId="0"/>
      <p:bldP spid="28476" grpId="0"/>
      <p:bldP spid="28477" grpId="0"/>
      <p:bldP spid="284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9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0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1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2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3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8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89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0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1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2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3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4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5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6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7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8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99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0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1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2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3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4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5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6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7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8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09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0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1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2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3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4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5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6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7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8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19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0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1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2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3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4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5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6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7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8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29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0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1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2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3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4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5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6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7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338" name="Rectangle 76"/>
          <p:cNvSpPr>
            <a:spLocks noChangeArrowheads="1"/>
          </p:cNvSpPr>
          <p:nvPr/>
        </p:nvSpPr>
        <p:spPr bwMode="auto">
          <a:xfrm rot="5640878">
            <a:off x="876301" y="57673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1339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1340" name="Text Box 8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1341" name="Text Box 90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2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4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6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7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8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9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0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1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2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3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4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5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6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7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8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9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0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1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2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3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4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5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6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7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8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29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0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1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2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3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4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5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6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7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8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39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0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1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2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3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4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5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6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7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8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49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0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1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2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3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4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5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6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7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8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59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60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61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62" name="Rectangle 76"/>
          <p:cNvSpPr>
            <a:spLocks noChangeArrowheads="1"/>
          </p:cNvSpPr>
          <p:nvPr/>
        </p:nvSpPr>
        <p:spPr bwMode="auto">
          <a:xfrm rot="5640878">
            <a:off x="876301" y="59197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2363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2366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67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68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69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2364" name="Text Box 8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2365" name="Text Box 90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9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1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3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4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5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6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7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8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0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1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2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3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4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5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6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7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8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49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0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1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2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3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4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5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6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7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8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59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0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1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2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3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4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5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6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7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8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69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0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1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2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3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4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5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6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7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8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79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0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1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2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3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4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5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86" name="Rectangle 76"/>
          <p:cNvSpPr>
            <a:spLocks noChangeArrowheads="1"/>
          </p:cNvSpPr>
          <p:nvPr/>
        </p:nvSpPr>
        <p:spPr bwMode="auto">
          <a:xfrm rot="5640878">
            <a:off x="876300" y="5981700"/>
            <a:ext cx="1052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47181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3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4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5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6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98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3388" name="Text Box 87"/>
          <p:cNvSpPr txBox="1">
            <a:spLocks noChangeArrowheads="1"/>
          </p:cNvSpPr>
          <p:nvPr/>
        </p:nvSpPr>
        <p:spPr bwMode="auto">
          <a:xfrm>
            <a:off x="2776538" y="37147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3389" name="Text Box 90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76372 -0.1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3" name="Rectangle 17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4" name="Rectangle 19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5" name="Rectangle 21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6" name="Rectangle 23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7" name="Rectangle 24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8" name="Rectangle 26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9" name="Rectangle 27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0" name="Rectangle 28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1" name="Rectangle 29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2" name="Rectangle 30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3" name="Rectangle 31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4" name="Rectangle 32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5" name="Rectangle 33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6" name="Rectangle 34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7" name="Rectangle 35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8" name="Rectangle 36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9" name="Rectangle 37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0" name="Rectangle 38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1" name="Rectangle 39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2" name="Rectangle 40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3" name="Rectangle 4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4" name="Rectangle 42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5" name="Rectangle 43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6" name="Rectangle 44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7" name="Rectangle 45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8" name="Rectangle 46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69" name="Rectangle 47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0" name="Rectangle 48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4371" name="Group 88"/>
          <p:cNvGrpSpPr>
            <a:grpSpLocks/>
          </p:cNvGrpSpPr>
          <p:nvPr/>
        </p:nvGrpSpPr>
        <p:grpSpPr bwMode="auto">
          <a:xfrm>
            <a:off x="1828800" y="2286000"/>
            <a:ext cx="457200" cy="4114800"/>
            <a:chOff x="1152" y="1440"/>
            <a:chExt cx="288" cy="2592"/>
          </a:xfrm>
        </p:grpSpPr>
        <p:sp>
          <p:nvSpPr>
            <p:cNvPr id="14417" name="Rectangle 4"/>
            <p:cNvSpPr>
              <a:spLocks noChangeArrowheads="1"/>
            </p:cNvSpPr>
            <p:nvPr/>
          </p:nvSpPr>
          <p:spPr bwMode="auto">
            <a:xfrm>
              <a:off x="115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8" name="Rectangle 5"/>
            <p:cNvSpPr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9" name="Rectangle 10"/>
            <p:cNvSpPr>
              <a:spLocks noChangeArrowheads="1"/>
            </p:cNvSpPr>
            <p:nvPr/>
          </p:nvSpPr>
          <p:spPr bwMode="auto">
            <a:xfrm>
              <a:off x="115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0" name="Rectangle 11"/>
            <p:cNvSpPr>
              <a:spLocks noChangeArrowheads="1"/>
            </p:cNvSpPr>
            <p:nvPr/>
          </p:nvSpPr>
          <p:spPr bwMode="auto">
            <a:xfrm>
              <a:off x="115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1" name="Rectangle 12"/>
            <p:cNvSpPr>
              <a:spLocks noChangeArrowheads="1"/>
            </p:cNvSpPr>
            <p:nvPr/>
          </p:nvSpPr>
          <p:spPr bwMode="auto">
            <a:xfrm>
              <a:off x="115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2" name="Rectangle 13"/>
            <p:cNvSpPr>
              <a:spLocks noChangeArrowheads="1"/>
            </p:cNvSpPr>
            <p:nvPr/>
          </p:nvSpPr>
          <p:spPr bwMode="auto">
            <a:xfrm>
              <a:off x="115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3" name="Rectangle 14"/>
            <p:cNvSpPr>
              <a:spLocks noChangeArrowheads="1"/>
            </p:cNvSpPr>
            <p:nvPr/>
          </p:nvSpPr>
          <p:spPr bwMode="auto">
            <a:xfrm>
              <a:off x="115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4" name="Rectangle 1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25" name="Rectangle 49"/>
            <p:cNvSpPr>
              <a:spLocks noChangeArrowheads="1"/>
            </p:cNvSpPr>
            <p:nvPr/>
          </p:nvSpPr>
          <p:spPr bwMode="auto">
            <a:xfrm>
              <a:off x="115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4372" name="Rectangle 50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3" name="Rectangle 51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4" name="Rectangle 52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5" name="Rectangle 53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6" name="Rectangle 54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7" name="Rectangle 55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8" name="Rectangle 56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79" name="Rectangle 57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0" name="Rectangle 58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1" name="Rectangle 59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2" name="Rectangle 60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3" name="Rectangle 61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4" name="Rectangle 62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5" name="Rectangle 63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6" name="Rectangle 64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7" name="Rectangle 65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8" name="Rectangle 70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89" name="Rectangle 71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4390" name="Group 87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4408" name="Rectangle 18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9" name="Rectangle 20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0" name="Rectangle 22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1" name="Rectangle 25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2" name="Rectangle 66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3" name="Rectangle 67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4" name="Rectangle 68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5" name="Rectangle 69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16" name="Rectangle 72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4391" name="Rectangle 73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92" name="Rectangle 74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93" name="Rectangle 75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 rot="5640878">
            <a:off x="1271588" y="15763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4395" name="Group 89"/>
          <p:cNvGrpSpPr>
            <a:grpSpLocks/>
          </p:cNvGrpSpPr>
          <p:nvPr/>
        </p:nvGrpSpPr>
        <p:grpSpPr bwMode="auto">
          <a:xfrm>
            <a:off x="1371600" y="2286000"/>
            <a:ext cx="457200" cy="4114800"/>
            <a:chOff x="2880" y="1440"/>
            <a:chExt cx="288" cy="2592"/>
          </a:xfrm>
        </p:grpSpPr>
        <p:sp>
          <p:nvSpPr>
            <p:cNvPr id="14399" name="Rectangle 90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0" name="Rectangle 91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1" name="Rectangle 92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2" name="Rectangle 93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3" name="Rectangle 94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4" name="Rectangle 95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5" name="Rectangle 96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6" name="Rectangle 97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407" name="Rectangle 98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4396" name="Text Box 9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BÀI 13:  ĐAN NONG MỐT</a:t>
            </a:r>
          </a:p>
        </p:txBody>
      </p:sp>
      <p:sp>
        <p:nvSpPr>
          <p:cNvPr id="14397" name="Text Box 102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  <p:sp>
        <p:nvSpPr>
          <p:cNvPr id="14398" name="Text Box 103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(Tiết 1)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7" name="Rectangle 24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2" name="Rectangle 31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3" name="Rectangle 32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4" name="Rectangle 33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5" name="Rectangle 34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6" name="Rectangle 35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7" name="Rectangle 36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8" name="Rectangle 37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89" name="Rectangle 38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0" name="Rectangle 39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1" name="Rectangle 4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2" name="Rectangle 41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3" name="Rectangle 42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4" name="Rectangle 43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5" name="Rectangle 44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6" name="Rectangle 45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7" name="Rectangle 46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8" name="Rectangle 47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99" name="Rectangle 48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0" name="Rectangle 49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1" name="Rectangle 50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2" name="Rectangle 51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3" name="Rectangle 52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4" name="Rectangle 54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5" name="Rectangle 55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6" name="Rectangle 58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7" name="Rectangle 59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8" name="Rectangle 6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09" name="Rectangle 61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0" name="Rectangle 62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1" name="Rectangle 63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2" name="Rectangle 64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3" name="Rectangle 65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5414" name="Group 97"/>
          <p:cNvGrpSpPr>
            <a:grpSpLocks/>
          </p:cNvGrpSpPr>
          <p:nvPr/>
        </p:nvGrpSpPr>
        <p:grpSpPr bwMode="auto">
          <a:xfrm rot="1957292">
            <a:off x="7086600" y="2286000"/>
            <a:ext cx="457200" cy="4114800"/>
            <a:chOff x="4704" y="1440"/>
            <a:chExt cx="288" cy="2592"/>
          </a:xfrm>
        </p:grpSpPr>
        <p:sp>
          <p:nvSpPr>
            <p:cNvPr id="15440" name="Rectangle 18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1" name="Rectangle 20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2" name="Rectangle 22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3" name="Rectangle 25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4" name="Rectangle 66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5" name="Rectangle 67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6" name="Rectangle 68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7" name="Rectangle 69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48" name="Rectangle 72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5415" name="Rectangle 74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6" name="Rectangle 75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417" name="Rectangle 76"/>
          <p:cNvSpPr>
            <a:spLocks noChangeArrowheads="1"/>
          </p:cNvSpPr>
          <p:nvPr/>
        </p:nvSpPr>
        <p:spPr bwMode="auto">
          <a:xfrm rot="5640878">
            <a:off x="1804988" y="56149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9533" name="Group 77"/>
          <p:cNvGrpSpPr>
            <a:grpSpLocks/>
          </p:cNvGrpSpPr>
          <p:nvPr/>
        </p:nvGrpSpPr>
        <p:grpSpPr bwMode="auto">
          <a:xfrm>
            <a:off x="1622425" y="2286000"/>
            <a:ext cx="663575" cy="4108450"/>
            <a:chOff x="432" y="1440"/>
            <a:chExt cx="418" cy="2588"/>
          </a:xfrm>
        </p:grpSpPr>
        <p:sp>
          <p:nvSpPr>
            <p:cNvPr id="15431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2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3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4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5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6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7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8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9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5419" name="Group 98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5422" name="Rectangle 99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3" name="Rectangle 100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4" name="Rectangle 101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5" name="Rectangle 102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6" name="Rectangle 103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7" name="Rectangle 104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8" name="Rectangle 105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29" name="Rectangle 106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430" name="Rectangle 107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5420" name="Text Box 108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5421" name="Text Box 111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55295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6450" name="Rectangle 5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1" name="Rectangle 6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2" name="Rectangle 7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3" name="Rectangle 8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4" name="Rectangle 9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5" name="Rectangle 10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6" name="Rectangle 11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7" name="Rectangle 12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58" name="Rectangle 13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14" name="Group 34"/>
          <p:cNvGrpSpPr>
            <a:grpSpLocks/>
          </p:cNvGrpSpPr>
          <p:nvPr/>
        </p:nvGrpSpPr>
        <p:grpSpPr bwMode="auto">
          <a:xfrm rot="-2215745">
            <a:off x="2598738" y="2743200"/>
            <a:ext cx="457200" cy="4114800"/>
            <a:chOff x="4704" y="1440"/>
            <a:chExt cx="288" cy="2592"/>
          </a:xfrm>
        </p:grpSpPr>
        <p:sp>
          <p:nvSpPr>
            <p:cNvPr id="16441" name="Rectangle 3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2" name="Rectangle 3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3" name="Rectangle 3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4" name="Rectangle 3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5" name="Rectangle 3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6" name="Rectangle 4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7" name="Rectangle 4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8" name="Rectangle 4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9" name="Rectangle 4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24" name="Group 44"/>
          <p:cNvGrpSpPr>
            <a:grpSpLocks/>
          </p:cNvGrpSpPr>
          <p:nvPr/>
        </p:nvGrpSpPr>
        <p:grpSpPr bwMode="auto">
          <a:xfrm rot="-1281558">
            <a:off x="3962400" y="2209800"/>
            <a:ext cx="457200" cy="4114800"/>
            <a:chOff x="4704" y="1440"/>
            <a:chExt cx="288" cy="2592"/>
          </a:xfrm>
        </p:grpSpPr>
        <p:sp>
          <p:nvSpPr>
            <p:cNvPr id="16432" name="Rectangle 4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3" name="Rectangle 4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4" name="Rectangle 4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5" name="Rectangle 4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6" name="Rectangle 4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7" name="Rectangle 5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8" name="Rectangle 5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9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40" name="Rectangle 5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34" name="Group 54"/>
          <p:cNvGrpSpPr>
            <a:grpSpLocks/>
          </p:cNvGrpSpPr>
          <p:nvPr/>
        </p:nvGrpSpPr>
        <p:grpSpPr bwMode="auto">
          <a:xfrm rot="857981">
            <a:off x="2371725" y="2198688"/>
            <a:ext cx="457200" cy="4114800"/>
            <a:chOff x="4704" y="1440"/>
            <a:chExt cx="288" cy="2592"/>
          </a:xfrm>
        </p:grpSpPr>
        <p:sp>
          <p:nvSpPr>
            <p:cNvPr id="16423" name="Rectangle 5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4" name="Rectangle 5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5" name="Rectangle 5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6" name="Rectangle 5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7" name="Rectangle 5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8" name="Rectangle 6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9" name="Rectangle 6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0" name="Rectangle 6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31" name="Rectangle 6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44" name="Group 64"/>
          <p:cNvGrpSpPr>
            <a:grpSpLocks/>
          </p:cNvGrpSpPr>
          <p:nvPr/>
        </p:nvGrpSpPr>
        <p:grpSpPr bwMode="auto">
          <a:xfrm rot="3337891">
            <a:off x="6705600" y="1600200"/>
            <a:ext cx="457200" cy="4114800"/>
            <a:chOff x="4704" y="1440"/>
            <a:chExt cx="288" cy="2592"/>
          </a:xfrm>
        </p:grpSpPr>
        <p:sp>
          <p:nvSpPr>
            <p:cNvPr id="16414" name="Rectangle 6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5" name="Rectangle 6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6" name="Rectangle 6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7" name="Rectangle 6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8" name="Rectangle 6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9" name="Rectangle 7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0" name="Rectangle 7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1" name="Rectangle 7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22" name="Rectangle 7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54" name="Group 74"/>
          <p:cNvGrpSpPr>
            <a:grpSpLocks/>
          </p:cNvGrpSpPr>
          <p:nvPr/>
        </p:nvGrpSpPr>
        <p:grpSpPr bwMode="auto">
          <a:xfrm rot="-654580">
            <a:off x="7239000" y="2362200"/>
            <a:ext cx="457200" cy="4114800"/>
            <a:chOff x="4704" y="1440"/>
            <a:chExt cx="288" cy="2592"/>
          </a:xfrm>
        </p:grpSpPr>
        <p:sp>
          <p:nvSpPr>
            <p:cNvPr id="16405" name="Rectangle 7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6" name="Rectangle 7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7" name="Rectangle 7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8" name="Rectangle 7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9" name="Rectangle 7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0" name="Rectangle 8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1" name="Rectangle 8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2" name="Rectangle 8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13" name="Rectangle 8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564" name="Group 84"/>
          <p:cNvGrpSpPr>
            <a:grpSpLocks/>
          </p:cNvGrpSpPr>
          <p:nvPr/>
        </p:nvGrpSpPr>
        <p:grpSpPr bwMode="auto">
          <a:xfrm rot="3690443">
            <a:off x="4572000" y="1371600"/>
            <a:ext cx="457200" cy="4114800"/>
            <a:chOff x="4704" y="1440"/>
            <a:chExt cx="288" cy="2592"/>
          </a:xfrm>
        </p:grpSpPr>
        <p:sp>
          <p:nvSpPr>
            <p:cNvPr id="16396" name="Rectangle 8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397" name="Rectangle 8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398" name="Rectangle 8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399" name="Rectangle 8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0" name="Rectangle 8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1" name="Rectangle 9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2" name="Rectangle 9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3" name="Rectangle 9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4" name="Rectangle 9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6393" name="Text Box 94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6394" name="Text Box 97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  <p:sp>
        <p:nvSpPr>
          <p:cNvPr id="20579" name="Text Box 99"/>
          <p:cNvSpPr txBox="1">
            <a:spLocks noChangeArrowheads="1"/>
          </p:cNvSpPr>
          <p:nvPr/>
        </p:nvSpPr>
        <p:spPr bwMode="auto">
          <a:xfrm>
            <a:off x="928688" y="1531938"/>
            <a:ext cx="478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Ch</a:t>
            </a:r>
            <a:r>
              <a:rPr lang="vi-VN" altLang="en-US">
                <a:solidFill>
                  <a:srgbClr val="000066"/>
                </a:solidFill>
              </a:rPr>
              <a:t>ú</a:t>
            </a:r>
            <a:r>
              <a:rPr lang="en-US" altLang="en-US">
                <a:solidFill>
                  <a:srgbClr val="000066"/>
                </a:solidFill>
              </a:rPr>
              <a:t>ng ta c</a:t>
            </a:r>
            <a:r>
              <a:rPr lang="vi-VN" altLang="en-US">
                <a:solidFill>
                  <a:srgbClr val="000066"/>
                </a:solidFill>
              </a:rPr>
              <a:t>ó</a:t>
            </a:r>
            <a:r>
              <a:rPr lang="en-US" altLang="en-US">
                <a:solidFill>
                  <a:srgbClr val="000066"/>
                </a:solidFill>
              </a:rPr>
              <a:t> 7 thanh ngang nh</a:t>
            </a:r>
            <a:r>
              <a:rPr lang="vi-VN" altLang="en-US">
                <a:solidFill>
                  <a:srgbClr val="000066"/>
                </a:solidFill>
              </a:rPr>
              <a:t>ư</a:t>
            </a:r>
            <a:r>
              <a:rPr lang="en-US" altLang="en-US">
                <a:solidFill>
                  <a:srgbClr val="000066"/>
                </a:solidFill>
              </a:rPr>
              <a:t> sau:</a:t>
            </a:r>
            <a:endParaRPr lang="vi-VN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752600" y="1981200"/>
            <a:ext cx="4114800" cy="4114800"/>
            <a:chOff x="2976" y="1440"/>
            <a:chExt cx="2592" cy="2592"/>
          </a:xfrm>
        </p:grpSpPr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32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326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16" name="Rectangle 7"/>
            <p:cNvSpPr>
              <a:spLocks noChangeArrowheads="1"/>
            </p:cNvSpPr>
            <p:nvPr/>
          </p:nvSpPr>
          <p:spPr bwMode="auto">
            <a:xfrm>
              <a:off x="355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35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355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35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32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1" name="Rectangle 12"/>
            <p:cNvSpPr>
              <a:spLocks noChangeArrowheads="1"/>
            </p:cNvSpPr>
            <p:nvPr/>
          </p:nvSpPr>
          <p:spPr bwMode="auto">
            <a:xfrm>
              <a:off x="326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2" name="Rectangle 13"/>
            <p:cNvSpPr>
              <a:spLocks noChangeArrowheads="1"/>
            </p:cNvSpPr>
            <p:nvPr/>
          </p:nvSpPr>
          <p:spPr bwMode="auto">
            <a:xfrm>
              <a:off x="32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3" name="Rectangle 14"/>
            <p:cNvSpPr>
              <a:spLocks noChangeArrowheads="1"/>
            </p:cNvSpPr>
            <p:nvPr/>
          </p:nvSpPr>
          <p:spPr bwMode="auto">
            <a:xfrm>
              <a:off x="326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4" name="Rectangle 15"/>
            <p:cNvSpPr>
              <a:spLocks noChangeArrowheads="1"/>
            </p:cNvSpPr>
            <p:nvPr/>
          </p:nvSpPr>
          <p:spPr bwMode="auto">
            <a:xfrm>
              <a:off x="32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5" name="Rectangle 16"/>
            <p:cNvSpPr>
              <a:spLocks noChangeArrowheads="1"/>
            </p:cNvSpPr>
            <p:nvPr/>
          </p:nvSpPr>
          <p:spPr bwMode="auto">
            <a:xfrm>
              <a:off x="326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6" name="Rectangle 17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412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8" name="Rectangle 19"/>
            <p:cNvSpPr>
              <a:spLocks noChangeArrowheads="1"/>
            </p:cNvSpPr>
            <p:nvPr/>
          </p:nvSpPr>
          <p:spPr bwMode="auto">
            <a:xfrm>
              <a:off x="528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9" name="Rectangle 20"/>
            <p:cNvSpPr>
              <a:spLocks noChangeArrowheads="1"/>
            </p:cNvSpPr>
            <p:nvPr/>
          </p:nvSpPr>
          <p:spPr bwMode="auto">
            <a:xfrm>
              <a:off x="49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0" name="Rectangle 21"/>
            <p:cNvSpPr>
              <a:spLocks noChangeArrowheads="1"/>
            </p:cNvSpPr>
            <p:nvPr/>
          </p:nvSpPr>
          <p:spPr bwMode="auto">
            <a:xfrm>
              <a:off x="528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1" name="Rectangle 22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2" name="Rectangle 23"/>
            <p:cNvSpPr>
              <a:spLocks noChangeArrowheads="1"/>
            </p:cNvSpPr>
            <p:nvPr/>
          </p:nvSpPr>
          <p:spPr bwMode="auto">
            <a:xfrm>
              <a:off x="528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3" name="Rectangle 24"/>
            <p:cNvSpPr>
              <a:spLocks noChangeArrowheads="1"/>
            </p:cNvSpPr>
            <p:nvPr/>
          </p:nvSpPr>
          <p:spPr bwMode="auto">
            <a:xfrm>
              <a:off x="49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4" name="Rectangle 2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5" name="Rectangle 26"/>
            <p:cNvSpPr>
              <a:spLocks noChangeArrowheads="1"/>
            </p:cNvSpPr>
            <p:nvPr/>
          </p:nvSpPr>
          <p:spPr bwMode="auto">
            <a:xfrm>
              <a:off x="528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6" name="Rectangle 27"/>
            <p:cNvSpPr>
              <a:spLocks noChangeArrowheads="1"/>
            </p:cNvSpPr>
            <p:nvPr/>
          </p:nvSpPr>
          <p:spPr bwMode="auto">
            <a:xfrm>
              <a:off x="499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7" name="Rectangle 2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44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9" name="Rectangle 30"/>
            <p:cNvSpPr>
              <a:spLocks noChangeArrowheads="1"/>
            </p:cNvSpPr>
            <p:nvPr/>
          </p:nvSpPr>
          <p:spPr bwMode="auto">
            <a:xfrm>
              <a:off x="441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0" name="Rectangle 31"/>
            <p:cNvSpPr>
              <a:spLocks noChangeArrowheads="1"/>
            </p:cNvSpPr>
            <p:nvPr/>
          </p:nvSpPr>
          <p:spPr bwMode="auto">
            <a:xfrm>
              <a:off x="44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1" name="Rectangle 32"/>
            <p:cNvSpPr>
              <a:spLocks noChangeArrowheads="1"/>
            </p:cNvSpPr>
            <p:nvPr/>
          </p:nvSpPr>
          <p:spPr bwMode="auto">
            <a:xfrm>
              <a:off x="441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2" name="Rectangle 33"/>
            <p:cNvSpPr>
              <a:spLocks noChangeArrowheads="1"/>
            </p:cNvSpPr>
            <p:nvPr/>
          </p:nvSpPr>
          <p:spPr bwMode="auto">
            <a:xfrm>
              <a:off x="41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3" name="Rectangle 34"/>
            <p:cNvSpPr>
              <a:spLocks noChangeArrowheads="1"/>
            </p:cNvSpPr>
            <p:nvPr/>
          </p:nvSpPr>
          <p:spPr bwMode="auto">
            <a:xfrm>
              <a:off x="412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4" name="Rectangle 35"/>
            <p:cNvSpPr>
              <a:spLocks noChangeArrowheads="1"/>
            </p:cNvSpPr>
            <p:nvPr/>
          </p:nvSpPr>
          <p:spPr bwMode="auto">
            <a:xfrm>
              <a:off x="41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5" name="Rectangle 36"/>
            <p:cNvSpPr>
              <a:spLocks noChangeArrowheads="1"/>
            </p:cNvSpPr>
            <p:nvPr/>
          </p:nvSpPr>
          <p:spPr bwMode="auto">
            <a:xfrm>
              <a:off x="41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6" name="Rectangle 37"/>
            <p:cNvSpPr>
              <a:spLocks noChangeArrowheads="1"/>
            </p:cNvSpPr>
            <p:nvPr/>
          </p:nvSpPr>
          <p:spPr bwMode="auto">
            <a:xfrm>
              <a:off x="4128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7" name="Rectangle 38"/>
            <p:cNvSpPr>
              <a:spLocks noChangeArrowheads="1"/>
            </p:cNvSpPr>
            <p:nvPr/>
          </p:nvSpPr>
          <p:spPr bwMode="auto">
            <a:xfrm>
              <a:off x="38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8" name="Rectangle 39"/>
            <p:cNvSpPr>
              <a:spLocks noChangeArrowheads="1"/>
            </p:cNvSpPr>
            <p:nvPr/>
          </p:nvSpPr>
          <p:spPr bwMode="auto">
            <a:xfrm>
              <a:off x="384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49" name="Rectangle 40"/>
            <p:cNvSpPr>
              <a:spLocks noChangeArrowheads="1"/>
            </p:cNvSpPr>
            <p:nvPr/>
          </p:nvSpPr>
          <p:spPr bwMode="auto">
            <a:xfrm>
              <a:off x="38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0" name="Rectangle 41"/>
            <p:cNvSpPr>
              <a:spLocks noChangeArrowheads="1"/>
            </p:cNvSpPr>
            <p:nvPr/>
          </p:nvSpPr>
          <p:spPr bwMode="auto">
            <a:xfrm>
              <a:off x="384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1" name="Rectangle 42"/>
            <p:cNvSpPr>
              <a:spLocks noChangeArrowheads="1"/>
            </p:cNvSpPr>
            <p:nvPr/>
          </p:nvSpPr>
          <p:spPr bwMode="auto">
            <a:xfrm>
              <a:off x="38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2" name="Rectangle 43"/>
            <p:cNvSpPr>
              <a:spLocks noChangeArrowheads="1"/>
            </p:cNvSpPr>
            <p:nvPr/>
          </p:nvSpPr>
          <p:spPr bwMode="auto">
            <a:xfrm>
              <a:off x="384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3" name="Rectangle 44"/>
            <p:cNvSpPr>
              <a:spLocks noChangeArrowheads="1"/>
            </p:cNvSpPr>
            <p:nvPr/>
          </p:nvSpPr>
          <p:spPr bwMode="auto">
            <a:xfrm>
              <a:off x="384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4" name="Rectangle 45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5" name="Rectangle 46"/>
            <p:cNvSpPr>
              <a:spLocks noChangeArrowheads="1"/>
            </p:cNvSpPr>
            <p:nvPr/>
          </p:nvSpPr>
          <p:spPr bwMode="auto">
            <a:xfrm>
              <a:off x="355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6" name="Rectangle 47"/>
            <p:cNvSpPr>
              <a:spLocks noChangeArrowheads="1"/>
            </p:cNvSpPr>
            <p:nvPr/>
          </p:nvSpPr>
          <p:spPr bwMode="auto">
            <a:xfrm>
              <a:off x="35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7" name="Rectangle 48"/>
            <p:cNvSpPr>
              <a:spLocks noChangeArrowheads="1"/>
            </p:cNvSpPr>
            <p:nvPr/>
          </p:nvSpPr>
          <p:spPr bwMode="auto">
            <a:xfrm>
              <a:off x="35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8" name="Rectangle 49"/>
            <p:cNvSpPr>
              <a:spLocks noChangeArrowheads="1"/>
            </p:cNvSpPr>
            <p:nvPr/>
          </p:nvSpPr>
          <p:spPr bwMode="auto">
            <a:xfrm>
              <a:off x="355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59" name="Rectangle 50"/>
            <p:cNvSpPr>
              <a:spLocks noChangeArrowheads="1"/>
            </p:cNvSpPr>
            <p:nvPr/>
          </p:nvSpPr>
          <p:spPr bwMode="auto">
            <a:xfrm>
              <a:off x="326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0" name="Rectangle 51"/>
            <p:cNvSpPr>
              <a:spLocks noChangeArrowheads="1"/>
            </p:cNvSpPr>
            <p:nvPr/>
          </p:nvSpPr>
          <p:spPr bwMode="auto">
            <a:xfrm>
              <a:off x="29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1" name="Rectangle 52"/>
            <p:cNvSpPr>
              <a:spLocks noChangeArrowheads="1"/>
            </p:cNvSpPr>
            <p:nvPr/>
          </p:nvSpPr>
          <p:spPr bwMode="auto">
            <a:xfrm>
              <a:off x="29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2" name="Rectangle 53"/>
            <p:cNvSpPr>
              <a:spLocks noChangeArrowheads="1"/>
            </p:cNvSpPr>
            <p:nvPr/>
          </p:nvSpPr>
          <p:spPr bwMode="auto">
            <a:xfrm>
              <a:off x="297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3" name="Rectangle 54"/>
            <p:cNvSpPr>
              <a:spLocks noChangeArrowheads="1"/>
            </p:cNvSpPr>
            <p:nvPr/>
          </p:nvSpPr>
          <p:spPr bwMode="auto">
            <a:xfrm>
              <a:off x="297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4" name="Rectangle 55"/>
            <p:cNvSpPr>
              <a:spLocks noChangeArrowheads="1"/>
            </p:cNvSpPr>
            <p:nvPr/>
          </p:nvSpPr>
          <p:spPr bwMode="auto">
            <a:xfrm>
              <a:off x="29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5" name="Rectangle 56"/>
            <p:cNvSpPr>
              <a:spLocks noChangeArrowheads="1"/>
            </p:cNvSpPr>
            <p:nvPr/>
          </p:nvSpPr>
          <p:spPr bwMode="auto">
            <a:xfrm>
              <a:off x="297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6" name="Rectangle 57"/>
            <p:cNvSpPr>
              <a:spLocks noChangeArrowheads="1"/>
            </p:cNvSpPr>
            <p:nvPr/>
          </p:nvSpPr>
          <p:spPr bwMode="auto">
            <a:xfrm>
              <a:off x="297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7" name="Rectangle 58"/>
            <p:cNvSpPr>
              <a:spLocks noChangeArrowheads="1"/>
            </p:cNvSpPr>
            <p:nvPr/>
          </p:nvSpPr>
          <p:spPr bwMode="auto">
            <a:xfrm>
              <a:off x="29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8" name="Rectangle 59"/>
            <p:cNvSpPr>
              <a:spLocks noChangeArrowheads="1"/>
            </p:cNvSpPr>
            <p:nvPr/>
          </p:nvSpPr>
          <p:spPr bwMode="auto">
            <a:xfrm>
              <a:off x="29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69" name="Rectangle 60"/>
            <p:cNvSpPr>
              <a:spLocks noChangeArrowheads="1"/>
            </p:cNvSpPr>
            <p:nvPr/>
          </p:nvSpPr>
          <p:spPr bwMode="auto">
            <a:xfrm>
              <a:off x="441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0" name="Rectangle 61"/>
            <p:cNvSpPr>
              <a:spLocks noChangeArrowheads="1"/>
            </p:cNvSpPr>
            <p:nvPr/>
          </p:nvSpPr>
          <p:spPr bwMode="auto">
            <a:xfrm>
              <a:off x="41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1" name="Rectangle 6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2" name="Rectangle 63"/>
            <p:cNvSpPr>
              <a:spLocks noChangeArrowheads="1"/>
            </p:cNvSpPr>
            <p:nvPr/>
          </p:nvSpPr>
          <p:spPr bwMode="auto">
            <a:xfrm>
              <a:off x="49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3" name="Rectangle 6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4" name="Rectangle 6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5" name="Rectangle 66"/>
            <p:cNvSpPr>
              <a:spLocks noChangeArrowheads="1"/>
            </p:cNvSpPr>
            <p:nvPr/>
          </p:nvSpPr>
          <p:spPr bwMode="auto">
            <a:xfrm>
              <a:off x="49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6" name="Rectangle 67"/>
            <p:cNvSpPr>
              <a:spLocks noChangeArrowheads="1"/>
            </p:cNvSpPr>
            <p:nvPr/>
          </p:nvSpPr>
          <p:spPr bwMode="auto">
            <a:xfrm>
              <a:off x="49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7" name="Rectangle 6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8" name="Rectangle 69"/>
            <p:cNvSpPr>
              <a:spLocks noChangeArrowheads="1"/>
            </p:cNvSpPr>
            <p:nvPr/>
          </p:nvSpPr>
          <p:spPr bwMode="auto">
            <a:xfrm>
              <a:off x="44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79" name="Rectangle 70"/>
            <p:cNvSpPr>
              <a:spLocks noChangeArrowheads="1"/>
            </p:cNvSpPr>
            <p:nvPr/>
          </p:nvSpPr>
          <p:spPr bwMode="auto">
            <a:xfrm>
              <a:off x="441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0" name="Rectangle 71"/>
            <p:cNvSpPr>
              <a:spLocks noChangeArrowheads="1"/>
            </p:cNvSpPr>
            <p:nvPr/>
          </p:nvSpPr>
          <p:spPr bwMode="auto">
            <a:xfrm>
              <a:off x="44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1" name="Rectangle 72"/>
            <p:cNvSpPr>
              <a:spLocks noChangeArrowheads="1"/>
            </p:cNvSpPr>
            <p:nvPr/>
          </p:nvSpPr>
          <p:spPr bwMode="auto">
            <a:xfrm>
              <a:off x="441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2" name="Rectangle 73"/>
            <p:cNvSpPr>
              <a:spLocks noChangeArrowheads="1"/>
            </p:cNvSpPr>
            <p:nvPr/>
          </p:nvSpPr>
          <p:spPr bwMode="auto">
            <a:xfrm>
              <a:off x="41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3" name="Rectangle 74"/>
            <p:cNvSpPr>
              <a:spLocks noChangeArrowheads="1"/>
            </p:cNvSpPr>
            <p:nvPr/>
          </p:nvSpPr>
          <p:spPr bwMode="auto">
            <a:xfrm>
              <a:off x="38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4" name="Rectangle 75"/>
            <p:cNvSpPr>
              <a:spLocks noChangeArrowheads="1"/>
            </p:cNvSpPr>
            <p:nvPr/>
          </p:nvSpPr>
          <p:spPr bwMode="auto">
            <a:xfrm>
              <a:off x="384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5" name="Rectangle 76"/>
            <p:cNvSpPr>
              <a:spLocks noChangeArrowheads="1"/>
            </p:cNvSpPr>
            <p:nvPr/>
          </p:nvSpPr>
          <p:spPr bwMode="auto">
            <a:xfrm>
              <a:off x="528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6" name="Rectangle 77"/>
            <p:cNvSpPr>
              <a:spLocks noChangeArrowheads="1"/>
            </p:cNvSpPr>
            <p:nvPr/>
          </p:nvSpPr>
          <p:spPr bwMode="auto">
            <a:xfrm>
              <a:off x="528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7" name="Rectangle 78"/>
            <p:cNvSpPr>
              <a:spLocks noChangeArrowheads="1"/>
            </p:cNvSpPr>
            <p:nvPr/>
          </p:nvSpPr>
          <p:spPr bwMode="auto">
            <a:xfrm>
              <a:off x="528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8" name="Rectangle 79"/>
            <p:cNvSpPr>
              <a:spLocks noChangeArrowheads="1"/>
            </p:cNvSpPr>
            <p:nvPr/>
          </p:nvSpPr>
          <p:spPr bwMode="auto">
            <a:xfrm>
              <a:off x="528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89" name="Rectangle 80"/>
            <p:cNvSpPr>
              <a:spLocks noChangeArrowheads="1"/>
            </p:cNvSpPr>
            <p:nvPr/>
          </p:nvSpPr>
          <p:spPr bwMode="auto">
            <a:xfrm>
              <a:off x="49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90" name="Rectangle 81"/>
            <p:cNvSpPr>
              <a:spLocks noChangeArrowheads="1"/>
            </p:cNvSpPr>
            <p:nvPr/>
          </p:nvSpPr>
          <p:spPr bwMode="auto">
            <a:xfrm>
              <a:off x="49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91" name="Rectangle 82"/>
            <p:cNvSpPr>
              <a:spLocks noChangeArrowheads="1"/>
            </p:cNvSpPr>
            <p:nvPr/>
          </p:nvSpPr>
          <p:spPr bwMode="auto">
            <a:xfrm>
              <a:off x="528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92" name="Rectangle 83"/>
            <p:cNvSpPr>
              <a:spLocks noChangeArrowheads="1"/>
            </p:cNvSpPr>
            <p:nvPr/>
          </p:nvSpPr>
          <p:spPr bwMode="auto">
            <a:xfrm>
              <a:off x="49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93" name="Rectangle 84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94" name="Rectangle 8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6952" name="Rectangle 88"/>
          <p:cNvSpPr>
            <a:spLocks noChangeArrowheads="1"/>
          </p:cNvSpPr>
          <p:nvPr/>
        </p:nvSpPr>
        <p:spPr bwMode="auto">
          <a:xfrm rot="5640878">
            <a:off x="1714500" y="1333500"/>
            <a:ext cx="1052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sp>
        <p:nvSpPr>
          <p:cNvPr id="36953" name="Text Box 89"/>
          <p:cNvSpPr txBox="1">
            <a:spLocks noChangeArrowheads="1"/>
          </p:cNvSpPr>
          <p:nvPr/>
        </p:nvSpPr>
        <p:spPr bwMode="auto">
          <a:xfrm>
            <a:off x="2825750" y="1228725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Cắt các nan dọc (tờ giấy màu xanh)</a:t>
            </a:r>
          </a:p>
        </p:txBody>
      </p:sp>
      <p:sp>
        <p:nvSpPr>
          <p:cNvPr id="17413" name="Text Box 90"/>
          <p:cNvSpPr txBox="1">
            <a:spLocks noChangeArrowheads="1"/>
          </p:cNvSpPr>
          <p:nvPr/>
        </p:nvSpPr>
        <p:spPr bwMode="auto">
          <a:xfrm>
            <a:off x="31242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52" grpId="0"/>
      <p:bldP spid="369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21367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1367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939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25939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25939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25939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21367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21367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21367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21367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4" name="Rectangle 15"/>
          <p:cNvSpPr>
            <a:spLocks noChangeArrowheads="1"/>
          </p:cNvSpPr>
          <p:nvPr/>
        </p:nvSpPr>
        <p:spPr bwMode="auto">
          <a:xfrm>
            <a:off x="21367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1367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6" name="Rectangle 17"/>
          <p:cNvSpPr>
            <a:spLocks noChangeArrowheads="1"/>
          </p:cNvSpPr>
          <p:nvPr/>
        </p:nvSpPr>
        <p:spPr bwMode="auto">
          <a:xfrm>
            <a:off x="35083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7" name="Rectangle 18"/>
          <p:cNvSpPr>
            <a:spLocks noChangeArrowheads="1"/>
          </p:cNvSpPr>
          <p:nvPr/>
        </p:nvSpPr>
        <p:spPr bwMode="auto">
          <a:xfrm>
            <a:off x="35083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8" name="Rectangle 19"/>
          <p:cNvSpPr>
            <a:spLocks noChangeArrowheads="1"/>
          </p:cNvSpPr>
          <p:nvPr/>
        </p:nvSpPr>
        <p:spPr bwMode="auto">
          <a:xfrm>
            <a:off x="53371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49" name="Rectangle 20"/>
          <p:cNvSpPr>
            <a:spLocks noChangeArrowheads="1"/>
          </p:cNvSpPr>
          <p:nvPr/>
        </p:nvSpPr>
        <p:spPr bwMode="auto">
          <a:xfrm>
            <a:off x="48799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0" name="Rectangle 21"/>
          <p:cNvSpPr>
            <a:spLocks noChangeArrowheads="1"/>
          </p:cNvSpPr>
          <p:nvPr/>
        </p:nvSpPr>
        <p:spPr bwMode="auto">
          <a:xfrm>
            <a:off x="53371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1" name="Rectangle 22"/>
          <p:cNvSpPr>
            <a:spLocks noChangeArrowheads="1"/>
          </p:cNvSpPr>
          <p:nvPr/>
        </p:nvSpPr>
        <p:spPr bwMode="auto">
          <a:xfrm>
            <a:off x="44227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2" name="Rectangle 23"/>
          <p:cNvSpPr>
            <a:spLocks noChangeArrowheads="1"/>
          </p:cNvSpPr>
          <p:nvPr/>
        </p:nvSpPr>
        <p:spPr bwMode="auto">
          <a:xfrm>
            <a:off x="53371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3" name="Rectangle 24"/>
          <p:cNvSpPr>
            <a:spLocks noChangeArrowheads="1"/>
          </p:cNvSpPr>
          <p:nvPr/>
        </p:nvSpPr>
        <p:spPr bwMode="auto">
          <a:xfrm>
            <a:off x="48799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4" name="Rectangle 25"/>
          <p:cNvSpPr>
            <a:spLocks noChangeArrowheads="1"/>
          </p:cNvSpPr>
          <p:nvPr/>
        </p:nvSpPr>
        <p:spPr bwMode="auto">
          <a:xfrm>
            <a:off x="44227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5" name="Rectangle 26"/>
          <p:cNvSpPr>
            <a:spLocks noChangeArrowheads="1"/>
          </p:cNvSpPr>
          <p:nvPr/>
        </p:nvSpPr>
        <p:spPr bwMode="auto">
          <a:xfrm>
            <a:off x="53371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48799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4227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39655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39655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39655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39655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35083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5083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35083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35083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35083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30511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8" name="Rectangle 39"/>
          <p:cNvSpPr>
            <a:spLocks noChangeArrowheads="1"/>
          </p:cNvSpPr>
          <p:nvPr/>
        </p:nvSpPr>
        <p:spPr bwMode="auto">
          <a:xfrm>
            <a:off x="30511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69" name="Rectangle 40"/>
          <p:cNvSpPr>
            <a:spLocks noChangeArrowheads="1"/>
          </p:cNvSpPr>
          <p:nvPr/>
        </p:nvSpPr>
        <p:spPr bwMode="auto">
          <a:xfrm>
            <a:off x="30511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0" name="Rectangle 41"/>
          <p:cNvSpPr>
            <a:spLocks noChangeArrowheads="1"/>
          </p:cNvSpPr>
          <p:nvPr/>
        </p:nvSpPr>
        <p:spPr bwMode="auto">
          <a:xfrm>
            <a:off x="30511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1" name="Rectangle 42"/>
          <p:cNvSpPr>
            <a:spLocks noChangeArrowheads="1"/>
          </p:cNvSpPr>
          <p:nvPr/>
        </p:nvSpPr>
        <p:spPr bwMode="auto">
          <a:xfrm>
            <a:off x="30511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2" name="Rectangle 43"/>
          <p:cNvSpPr>
            <a:spLocks noChangeArrowheads="1"/>
          </p:cNvSpPr>
          <p:nvPr/>
        </p:nvSpPr>
        <p:spPr bwMode="auto">
          <a:xfrm>
            <a:off x="30511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3" name="Rectangle 44"/>
          <p:cNvSpPr>
            <a:spLocks noChangeArrowheads="1"/>
          </p:cNvSpPr>
          <p:nvPr/>
        </p:nvSpPr>
        <p:spPr bwMode="auto">
          <a:xfrm>
            <a:off x="30511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4" name="Rectangle 45"/>
          <p:cNvSpPr>
            <a:spLocks noChangeArrowheads="1"/>
          </p:cNvSpPr>
          <p:nvPr/>
        </p:nvSpPr>
        <p:spPr bwMode="auto">
          <a:xfrm>
            <a:off x="25939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5" name="Rectangle 46"/>
          <p:cNvSpPr>
            <a:spLocks noChangeArrowheads="1"/>
          </p:cNvSpPr>
          <p:nvPr/>
        </p:nvSpPr>
        <p:spPr bwMode="auto">
          <a:xfrm>
            <a:off x="25939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6" name="Rectangle 47"/>
          <p:cNvSpPr>
            <a:spLocks noChangeArrowheads="1"/>
          </p:cNvSpPr>
          <p:nvPr/>
        </p:nvSpPr>
        <p:spPr bwMode="auto">
          <a:xfrm>
            <a:off x="25939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7" name="Rectangle 48"/>
          <p:cNvSpPr>
            <a:spLocks noChangeArrowheads="1"/>
          </p:cNvSpPr>
          <p:nvPr/>
        </p:nvSpPr>
        <p:spPr bwMode="auto">
          <a:xfrm>
            <a:off x="25939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8" name="Rectangle 49"/>
          <p:cNvSpPr>
            <a:spLocks noChangeArrowheads="1"/>
          </p:cNvSpPr>
          <p:nvPr/>
        </p:nvSpPr>
        <p:spPr bwMode="auto">
          <a:xfrm>
            <a:off x="25939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79" name="Rectangle 50"/>
          <p:cNvSpPr>
            <a:spLocks noChangeArrowheads="1"/>
          </p:cNvSpPr>
          <p:nvPr/>
        </p:nvSpPr>
        <p:spPr bwMode="auto">
          <a:xfrm>
            <a:off x="21367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0" name="Rectangle 54"/>
          <p:cNvSpPr>
            <a:spLocks noChangeArrowheads="1"/>
          </p:cNvSpPr>
          <p:nvPr/>
        </p:nvSpPr>
        <p:spPr bwMode="auto">
          <a:xfrm>
            <a:off x="16795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1" name="Rectangle 60"/>
          <p:cNvSpPr>
            <a:spLocks noChangeArrowheads="1"/>
          </p:cNvSpPr>
          <p:nvPr/>
        </p:nvSpPr>
        <p:spPr bwMode="auto">
          <a:xfrm>
            <a:off x="39655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2" name="Rectangle 61"/>
          <p:cNvSpPr>
            <a:spLocks noChangeArrowheads="1"/>
          </p:cNvSpPr>
          <p:nvPr/>
        </p:nvSpPr>
        <p:spPr bwMode="auto">
          <a:xfrm>
            <a:off x="35083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3" name="Rectangle 62"/>
          <p:cNvSpPr>
            <a:spLocks noChangeArrowheads="1"/>
          </p:cNvSpPr>
          <p:nvPr/>
        </p:nvSpPr>
        <p:spPr bwMode="auto">
          <a:xfrm>
            <a:off x="44227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4" name="Rectangle 63"/>
          <p:cNvSpPr>
            <a:spLocks noChangeArrowheads="1"/>
          </p:cNvSpPr>
          <p:nvPr/>
        </p:nvSpPr>
        <p:spPr bwMode="auto">
          <a:xfrm>
            <a:off x="48799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5" name="Rectangle 64"/>
          <p:cNvSpPr>
            <a:spLocks noChangeArrowheads="1"/>
          </p:cNvSpPr>
          <p:nvPr/>
        </p:nvSpPr>
        <p:spPr bwMode="auto">
          <a:xfrm>
            <a:off x="44227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6" name="Rectangle 65"/>
          <p:cNvSpPr>
            <a:spLocks noChangeArrowheads="1"/>
          </p:cNvSpPr>
          <p:nvPr/>
        </p:nvSpPr>
        <p:spPr bwMode="auto">
          <a:xfrm>
            <a:off x="44227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7" name="Rectangle 66"/>
          <p:cNvSpPr>
            <a:spLocks noChangeArrowheads="1"/>
          </p:cNvSpPr>
          <p:nvPr/>
        </p:nvSpPr>
        <p:spPr bwMode="auto">
          <a:xfrm>
            <a:off x="48799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8" name="Rectangle 67"/>
          <p:cNvSpPr>
            <a:spLocks noChangeArrowheads="1"/>
          </p:cNvSpPr>
          <p:nvPr/>
        </p:nvSpPr>
        <p:spPr bwMode="auto">
          <a:xfrm>
            <a:off x="48799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89" name="Rectangle 68"/>
          <p:cNvSpPr>
            <a:spLocks noChangeArrowheads="1"/>
          </p:cNvSpPr>
          <p:nvPr/>
        </p:nvSpPr>
        <p:spPr bwMode="auto">
          <a:xfrm>
            <a:off x="44227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0" name="Rectangle 69"/>
          <p:cNvSpPr>
            <a:spLocks noChangeArrowheads="1"/>
          </p:cNvSpPr>
          <p:nvPr/>
        </p:nvSpPr>
        <p:spPr bwMode="auto">
          <a:xfrm>
            <a:off x="39655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1" name="Rectangle 70"/>
          <p:cNvSpPr>
            <a:spLocks noChangeArrowheads="1"/>
          </p:cNvSpPr>
          <p:nvPr/>
        </p:nvSpPr>
        <p:spPr bwMode="auto">
          <a:xfrm>
            <a:off x="39655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2" name="Rectangle 71"/>
          <p:cNvSpPr>
            <a:spLocks noChangeArrowheads="1"/>
          </p:cNvSpPr>
          <p:nvPr/>
        </p:nvSpPr>
        <p:spPr bwMode="auto">
          <a:xfrm>
            <a:off x="39655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3" name="Rectangle 72"/>
          <p:cNvSpPr>
            <a:spLocks noChangeArrowheads="1"/>
          </p:cNvSpPr>
          <p:nvPr/>
        </p:nvSpPr>
        <p:spPr bwMode="auto">
          <a:xfrm>
            <a:off x="39655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4" name="Rectangle 73"/>
          <p:cNvSpPr>
            <a:spLocks noChangeArrowheads="1"/>
          </p:cNvSpPr>
          <p:nvPr/>
        </p:nvSpPr>
        <p:spPr bwMode="auto">
          <a:xfrm>
            <a:off x="35083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5" name="Rectangle 74"/>
          <p:cNvSpPr>
            <a:spLocks noChangeArrowheads="1"/>
          </p:cNvSpPr>
          <p:nvPr/>
        </p:nvSpPr>
        <p:spPr bwMode="auto">
          <a:xfrm>
            <a:off x="30511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6" name="Rectangle 75"/>
          <p:cNvSpPr>
            <a:spLocks noChangeArrowheads="1"/>
          </p:cNvSpPr>
          <p:nvPr/>
        </p:nvSpPr>
        <p:spPr bwMode="auto">
          <a:xfrm>
            <a:off x="30511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7" name="Rectangle 76"/>
          <p:cNvSpPr>
            <a:spLocks noChangeArrowheads="1"/>
          </p:cNvSpPr>
          <p:nvPr/>
        </p:nvSpPr>
        <p:spPr bwMode="auto">
          <a:xfrm>
            <a:off x="53371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8" name="Rectangle 77"/>
          <p:cNvSpPr>
            <a:spLocks noChangeArrowheads="1"/>
          </p:cNvSpPr>
          <p:nvPr/>
        </p:nvSpPr>
        <p:spPr bwMode="auto">
          <a:xfrm>
            <a:off x="53371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499" name="Rectangle 78"/>
          <p:cNvSpPr>
            <a:spLocks noChangeArrowheads="1"/>
          </p:cNvSpPr>
          <p:nvPr/>
        </p:nvSpPr>
        <p:spPr bwMode="auto">
          <a:xfrm>
            <a:off x="53371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0" name="Rectangle 79"/>
          <p:cNvSpPr>
            <a:spLocks noChangeArrowheads="1"/>
          </p:cNvSpPr>
          <p:nvPr/>
        </p:nvSpPr>
        <p:spPr bwMode="auto">
          <a:xfrm>
            <a:off x="53371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1" name="Rectangle 80"/>
          <p:cNvSpPr>
            <a:spLocks noChangeArrowheads="1"/>
          </p:cNvSpPr>
          <p:nvPr/>
        </p:nvSpPr>
        <p:spPr bwMode="auto">
          <a:xfrm>
            <a:off x="48799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2" name="Rectangle 81"/>
          <p:cNvSpPr>
            <a:spLocks noChangeArrowheads="1"/>
          </p:cNvSpPr>
          <p:nvPr/>
        </p:nvSpPr>
        <p:spPr bwMode="auto">
          <a:xfrm>
            <a:off x="48799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3" name="Rectangle 82"/>
          <p:cNvSpPr>
            <a:spLocks noChangeArrowheads="1"/>
          </p:cNvSpPr>
          <p:nvPr/>
        </p:nvSpPr>
        <p:spPr bwMode="auto">
          <a:xfrm>
            <a:off x="53371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4" name="Rectangle 83"/>
          <p:cNvSpPr>
            <a:spLocks noChangeArrowheads="1"/>
          </p:cNvSpPr>
          <p:nvPr/>
        </p:nvSpPr>
        <p:spPr bwMode="auto">
          <a:xfrm>
            <a:off x="48799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5" name="Rectangle 84"/>
          <p:cNvSpPr>
            <a:spLocks noChangeArrowheads="1"/>
          </p:cNvSpPr>
          <p:nvPr/>
        </p:nvSpPr>
        <p:spPr bwMode="auto">
          <a:xfrm>
            <a:off x="44227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6" name="Rectangle 85"/>
          <p:cNvSpPr>
            <a:spLocks noChangeArrowheads="1"/>
          </p:cNvSpPr>
          <p:nvPr/>
        </p:nvSpPr>
        <p:spPr bwMode="auto">
          <a:xfrm>
            <a:off x="44227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8507" name="Rectangle 86"/>
          <p:cNvSpPr>
            <a:spLocks noChangeArrowheads="1"/>
          </p:cNvSpPr>
          <p:nvPr/>
        </p:nvSpPr>
        <p:spPr bwMode="auto">
          <a:xfrm rot="5640878">
            <a:off x="1652587" y="4241801"/>
            <a:ext cx="10525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grpSp>
        <p:nvGrpSpPr>
          <p:cNvPr id="18508" name="Group 87"/>
          <p:cNvGrpSpPr>
            <a:grpSpLocks/>
          </p:cNvGrpSpPr>
          <p:nvPr/>
        </p:nvGrpSpPr>
        <p:grpSpPr bwMode="auto">
          <a:xfrm rot="-154396">
            <a:off x="1612900" y="1987550"/>
            <a:ext cx="457200" cy="3657600"/>
            <a:chOff x="1200" y="1344"/>
            <a:chExt cx="288" cy="2304"/>
          </a:xfrm>
        </p:grpSpPr>
        <p:sp>
          <p:nvSpPr>
            <p:cNvPr id="18510" name="Rectangle 51"/>
            <p:cNvSpPr>
              <a:spLocks noChangeArrowheads="1"/>
            </p:cNvSpPr>
            <p:nvPr/>
          </p:nvSpPr>
          <p:spPr bwMode="auto">
            <a:xfrm>
              <a:off x="1200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1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2" name="Rectangle 53"/>
            <p:cNvSpPr>
              <a:spLocks noChangeArrowheads="1"/>
            </p:cNvSpPr>
            <p:nvPr/>
          </p:nvSpPr>
          <p:spPr bwMode="auto">
            <a:xfrm>
              <a:off x="1200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3" name="Rectangle 55"/>
            <p:cNvSpPr>
              <a:spLocks noChangeArrowheads="1"/>
            </p:cNvSpPr>
            <p:nvPr/>
          </p:nvSpPr>
          <p:spPr bwMode="auto">
            <a:xfrm>
              <a:off x="1200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4" name="Rectangle 56"/>
            <p:cNvSpPr>
              <a:spLocks noChangeArrowheads="1"/>
            </p:cNvSpPr>
            <p:nvPr/>
          </p:nvSpPr>
          <p:spPr bwMode="auto">
            <a:xfrm>
              <a:off x="1200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5" name="Rectangle 57"/>
            <p:cNvSpPr>
              <a:spLocks noChangeArrowheads="1"/>
            </p:cNvSpPr>
            <p:nvPr/>
          </p:nvSpPr>
          <p:spPr bwMode="auto">
            <a:xfrm>
              <a:off x="1200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6" name="Rectangle 58"/>
            <p:cNvSpPr>
              <a:spLocks noChangeArrowheads="1"/>
            </p:cNvSpPr>
            <p:nvPr/>
          </p:nvSpPr>
          <p:spPr bwMode="auto">
            <a:xfrm>
              <a:off x="1200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17" name="Rectangle 59"/>
            <p:cNvSpPr>
              <a:spLocks noChangeArrowheads="1"/>
            </p:cNvSpPr>
            <p:nvPr/>
          </p:nvSpPr>
          <p:spPr bwMode="auto">
            <a:xfrm>
              <a:off x="1200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8509" name="Text Box 88"/>
          <p:cNvSpPr txBox="1">
            <a:spLocks noChangeArrowheads="1"/>
          </p:cNvSpPr>
          <p:nvPr/>
        </p:nvSpPr>
        <p:spPr bwMode="auto">
          <a:xfrm>
            <a:off x="2751138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2050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2050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6622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6622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6622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6622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2050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22050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22050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22050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22050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22050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35766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35766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54054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49482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54054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44910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54054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9482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4910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79" name="Rectangle 25"/>
          <p:cNvSpPr>
            <a:spLocks noChangeArrowheads="1"/>
          </p:cNvSpPr>
          <p:nvPr/>
        </p:nvSpPr>
        <p:spPr bwMode="auto">
          <a:xfrm>
            <a:off x="54054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0" name="Rectangle 26"/>
          <p:cNvSpPr>
            <a:spLocks noChangeArrowheads="1"/>
          </p:cNvSpPr>
          <p:nvPr/>
        </p:nvSpPr>
        <p:spPr bwMode="auto">
          <a:xfrm>
            <a:off x="49482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1" name="Rectangle 27"/>
          <p:cNvSpPr>
            <a:spLocks noChangeArrowheads="1"/>
          </p:cNvSpPr>
          <p:nvPr/>
        </p:nvSpPr>
        <p:spPr bwMode="auto">
          <a:xfrm>
            <a:off x="44910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2" name="Rectangle 28"/>
          <p:cNvSpPr>
            <a:spLocks noChangeArrowheads="1"/>
          </p:cNvSpPr>
          <p:nvPr/>
        </p:nvSpPr>
        <p:spPr bwMode="auto">
          <a:xfrm>
            <a:off x="40338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3" name="Rectangle 29"/>
          <p:cNvSpPr>
            <a:spLocks noChangeArrowheads="1"/>
          </p:cNvSpPr>
          <p:nvPr/>
        </p:nvSpPr>
        <p:spPr bwMode="auto">
          <a:xfrm>
            <a:off x="40338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4" name="Rectangle 30"/>
          <p:cNvSpPr>
            <a:spLocks noChangeArrowheads="1"/>
          </p:cNvSpPr>
          <p:nvPr/>
        </p:nvSpPr>
        <p:spPr bwMode="auto">
          <a:xfrm>
            <a:off x="40338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5" name="Rectangle 31"/>
          <p:cNvSpPr>
            <a:spLocks noChangeArrowheads="1"/>
          </p:cNvSpPr>
          <p:nvPr/>
        </p:nvSpPr>
        <p:spPr bwMode="auto">
          <a:xfrm>
            <a:off x="40338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6" name="Rectangle 32"/>
          <p:cNvSpPr>
            <a:spLocks noChangeArrowheads="1"/>
          </p:cNvSpPr>
          <p:nvPr/>
        </p:nvSpPr>
        <p:spPr bwMode="auto">
          <a:xfrm>
            <a:off x="35766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35766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35766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35766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35766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31194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31194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31194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31194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31194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31194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31194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26622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99" name="Rectangle 45"/>
          <p:cNvSpPr>
            <a:spLocks noChangeArrowheads="1"/>
          </p:cNvSpPr>
          <p:nvPr/>
        </p:nvSpPr>
        <p:spPr bwMode="auto">
          <a:xfrm>
            <a:off x="26622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0" name="Rectangle 46"/>
          <p:cNvSpPr>
            <a:spLocks noChangeArrowheads="1"/>
          </p:cNvSpPr>
          <p:nvPr/>
        </p:nvSpPr>
        <p:spPr bwMode="auto">
          <a:xfrm>
            <a:off x="26622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1" name="Rectangle 47"/>
          <p:cNvSpPr>
            <a:spLocks noChangeArrowheads="1"/>
          </p:cNvSpPr>
          <p:nvPr/>
        </p:nvSpPr>
        <p:spPr bwMode="auto">
          <a:xfrm>
            <a:off x="26622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2" name="Rectangle 48"/>
          <p:cNvSpPr>
            <a:spLocks noChangeArrowheads="1"/>
          </p:cNvSpPr>
          <p:nvPr/>
        </p:nvSpPr>
        <p:spPr bwMode="auto">
          <a:xfrm>
            <a:off x="26622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3" name="Rectangle 49"/>
          <p:cNvSpPr>
            <a:spLocks noChangeArrowheads="1"/>
          </p:cNvSpPr>
          <p:nvPr/>
        </p:nvSpPr>
        <p:spPr bwMode="auto">
          <a:xfrm>
            <a:off x="22050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4" name="Rectangle 50"/>
          <p:cNvSpPr>
            <a:spLocks noChangeArrowheads="1"/>
          </p:cNvSpPr>
          <p:nvPr/>
        </p:nvSpPr>
        <p:spPr bwMode="auto">
          <a:xfrm>
            <a:off x="40338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5" name="Rectangle 51"/>
          <p:cNvSpPr>
            <a:spLocks noChangeArrowheads="1"/>
          </p:cNvSpPr>
          <p:nvPr/>
        </p:nvSpPr>
        <p:spPr bwMode="auto">
          <a:xfrm>
            <a:off x="35766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6" name="Rectangle 52"/>
          <p:cNvSpPr>
            <a:spLocks noChangeArrowheads="1"/>
          </p:cNvSpPr>
          <p:nvPr/>
        </p:nvSpPr>
        <p:spPr bwMode="auto">
          <a:xfrm>
            <a:off x="44910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7" name="Rectangle 53"/>
          <p:cNvSpPr>
            <a:spLocks noChangeArrowheads="1"/>
          </p:cNvSpPr>
          <p:nvPr/>
        </p:nvSpPr>
        <p:spPr bwMode="auto">
          <a:xfrm>
            <a:off x="49482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8" name="Rectangle 54"/>
          <p:cNvSpPr>
            <a:spLocks noChangeArrowheads="1"/>
          </p:cNvSpPr>
          <p:nvPr/>
        </p:nvSpPr>
        <p:spPr bwMode="auto">
          <a:xfrm>
            <a:off x="44910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09" name="Rectangle 55"/>
          <p:cNvSpPr>
            <a:spLocks noChangeArrowheads="1"/>
          </p:cNvSpPr>
          <p:nvPr/>
        </p:nvSpPr>
        <p:spPr bwMode="auto">
          <a:xfrm>
            <a:off x="44910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0" name="Rectangle 56"/>
          <p:cNvSpPr>
            <a:spLocks noChangeArrowheads="1"/>
          </p:cNvSpPr>
          <p:nvPr/>
        </p:nvSpPr>
        <p:spPr bwMode="auto">
          <a:xfrm>
            <a:off x="49482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1" name="Rectangle 57"/>
          <p:cNvSpPr>
            <a:spLocks noChangeArrowheads="1"/>
          </p:cNvSpPr>
          <p:nvPr/>
        </p:nvSpPr>
        <p:spPr bwMode="auto">
          <a:xfrm>
            <a:off x="49482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2" name="Rectangle 58"/>
          <p:cNvSpPr>
            <a:spLocks noChangeArrowheads="1"/>
          </p:cNvSpPr>
          <p:nvPr/>
        </p:nvSpPr>
        <p:spPr bwMode="auto">
          <a:xfrm>
            <a:off x="44910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3" name="Rectangle 59"/>
          <p:cNvSpPr>
            <a:spLocks noChangeArrowheads="1"/>
          </p:cNvSpPr>
          <p:nvPr/>
        </p:nvSpPr>
        <p:spPr bwMode="auto">
          <a:xfrm>
            <a:off x="40338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4" name="Rectangle 60"/>
          <p:cNvSpPr>
            <a:spLocks noChangeArrowheads="1"/>
          </p:cNvSpPr>
          <p:nvPr/>
        </p:nvSpPr>
        <p:spPr bwMode="auto">
          <a:xfrm>
            <a:off x="40338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5" name="Rectangle 61"/>
          <p:cNvSpPr>
            <a:spLocks noChangeArrowheads="1"/>
          </p:cNvSpPr>
          <p:nvPr/>
        </p:nvSpPr>
        <p:spPr bwMode="auto">
          <a:xfrm>
            <a:off x="40338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6" name="Rectangle 62"/>
          <p:cNvSpPr>
            <a:spLocks noChangeArrowheads="1"/>
          </p:cNvSpPr>
          <p:nvPr/>
        </p:nvSpPr>
        <p:spPr bwMode="auto">
          <a:xfrm>
            <a:off x="40338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7" name="Rectangle 63"/>
          <p:cNvSpPr>
            <a:spLocks noChangeArrowheads="1"/>
          </p:cNvSpPr>
          <p:nvPr/>
        </p:nvSpPr>
        <p:spPr bwMode="auto">
          <a:xfrm>
            <a:off x="35766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8" name="Rectangle 64"/>
          <p:cNvSpPr>
            <a:spLocks noChangeArrowheads="1"/>
          </p:cNvSpPr>
          <p:nvPr/>
        </p:nvSpPr>
        <p:spPr bwMode="auto">
          <a:xfrm>
            <a:off x="31194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19" name="Rectangle 65"/>
          <p:cNvSpPr>
            <a:spLocks noChangeArrowheads="1"/>
          </p:cNvSpPr>
          <p:nvPr/>
        </p:nvSpPr>
        <p:spPr bwMode="auto">
          <a:xfrm>
            <a:off x="31194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0" name="Rectangle 66"/>
          <p:cNvSpPr>
            <a:spLocks noChangeArrowheads="1"/>
          </p:cNvSpPr>
          <p:nvPr/>
        </p:nvSpPr>
        <p:spPr bwMode="auto">
          <a:xfrm>
            <a:off x="54054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1" name="Rectangle 67"/>
          <p:cNvSpPr>
            <a:spLocks noChangeArrowheads="1"/>
          </p:cNvSpPr>
          <p:nvPr/>
        </p:nvSpPr>
        <p:spPr bwMode="auto">
          <a:xfrm>
            <a:off x="54054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2" name="Rectangle 68"/>
          <p:cNvSpPr>
            <a:spLocks noChangeArrowheads="1"/>
          </p:cNvSpPr>
          <p:nvPr/>
        </p:nvSpPr>
        <p:spPr bwMode="auto">
          <a:xfrm>
            <a:off x="54054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3" name="Rectangle 69"/>
          <p:cNvSpPr>
            <a:spLocks noChangeArrowheads="1"/>
          </p:cNvSpPr>
          <p:nvPr/>
        </p:nvSpPr>
        <p:spPr bwMode="auto">
          <a:xfrm>
            <a:off x="54054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4" name="Rectangle 70"/>
          <p:cNvSpPr>
            <a:spLocks noChangeArrowheads="1"/>
          </p:cNvSpPr>
          <p:nvPr/>
        </p:nvSpPr>
        <p:spPr bwMode="auto">
          <a:xfrm>
            <a:off x="49482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5" name="Rectangle 71"/>
          <p:cNvSpPr>
            <a:spLocks noChangeArrowheads="1"/>
          </p:cNvSpPr>
          <p:nvPr/>
        </p:nvSpPr>
        <p:spPr bwMode="auto">
          <a:xfrm>
            <a:off x="49482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6" name="Rectangle 72"/>
          <p:cNvSpPr>
            <a:spLocks noChangeArrowheads="1"/>
          </p:cNvSpPr>
          <p:nvPr/>
        </p:nvSpPr>
        <p:spPr bwMode="auto">
          <a:xfrm>
            <a:off x="54054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7" name="Rectangle 73"/>
          <p:cNvSpPr>
            <a:spLocks noChangeArrowheads="1"/>
          </p:cNvSpPr>
          <p:nvPr/>
        </p:nvSpPr>
        <p:spPr bwMode="auto">
          <a:xfrm>
            <a:off x="49482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8" name="Rectangle 74"/>
          <p:cNvSpPr>
            <a:spLocks noChangeArrowheads="1"/>
          </p:cNvSpPr>
          <p:nvPr/>
        </p:nvSpPr>
        <p:spPr bwMode="auto">
          <a:xfrm>
            <a:off x="44910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29" name="Rectangle 75"/>
          <p:cNvSpPr>
            <a:spLocks noChangeArrowheads="1"/>
          </p:cNvSpPr>
          <p:nvPr/>
        </p:nvSpPr>
        <p:spPr bwMode="auto">
          <a:xfrm>
            <a:off x="44910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0" name="Rectangle 78"/>
          <p:cNvSpPr>
            <a:spLocks noChangeArrowheads="1"/>
          </p:cNvSpPr>
          <p:nvPr/>
        </p:nvSpPr>
        <p:spPr bwMode="auto">
          <a:xfrm rot="5207878">
            <a:off x="1593850" y="28924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1" name="Rectangle 79"/>
          <p:cNvSpPr>
            <a:spLocks noChangeArrowheads="1"/>
          </p:cNvSpPr>
          <p:nvPr/>
        </p:nvSpPr>
        <p:spPr bwMode="auto">
          <a:xfrm rot="5207878">
            <a:off x="1566863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2" name="Rectangle 80"/>
          <p:cNvSpPr>
            <a:spLocks noChangeArrowheads="1"/>
          </p:cNvSpPr>
          <p:nvPr/>
        </p:nvSpPr>
        <p:spPr bwMode="auto">
          <a:xfrm rot="5207878">
            <a:off x="1541463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3" name="Rectangle 82"/>
          <p:cNvSpPr>
            <a:spLocks noChangeArrowheads="1"/>
          </p:cNvSpPr>
          <p:nvPr/>
        </p:nvSpPr>
        <p:spPr bwMode="auto">
          <a:xfrm rot="5207878">
            <a:off x="1697038" y="47196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4" name="Rectangle 83"/>
          <p:cNvSpPr>
            <a:spLocks noChangeArrowheads="1"/>
          </p:cNvSpPr>
          <p:nvPr/>
        </p:nvSpPr>
        <p:spPr bwMode="auto">
          <a:xfrm rot="5207878">
            <a:off x="1671638" y="42624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5" name="Rectangle 84"/>
          <p:cNvSpPr>
            <a:spLocks noChangeArrowheads="1"/>
          </p:cNvSpPr>
          <p:nvPr/>
        </p:nvSpPr>
        <p:spPr bwMode="auto">
          <a:xfrm rot="5207878">
            <a:off x="1646238" y="3806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6" name="Rectangle 85"/>
          <p:cNvSpPr>
            <a:spLocks noChangeArrowheads="1"/>
          </p:cNvSpPr>
          <p:nvPr/>
        </p:nvSpPr>
        <p:spPr bwMode="auto">
          <a:xfrm rot="5207878">
            <a:off x="1619250" y="33496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7" name="Rectangle 89"/>
          <p:cNvSpPr>
            <a:spLocks noChangeArrowheads="1"/>
          </p:cNvSpPr>
          <p:nvPr/>
        </p:nvSpPr>
        <p:spPr bwMode="auto">
          <a:xfrm rot="5640878">
            <a:off x="1709738" y="53101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sp>
        <p:nvSpPr>
          <p:cNvPr id="19538" name="Rectangle 81"/>
          <p:cNvSpPr>
            <a:spLocks noChangeArrowheads="1"/>
          </p:cNvSpPr>
          <p:nvPr/>
        </p:nvSpPr>
        <p:spPr bwMode="auto">
          <a:xfrm rot="5207878">
            <a:off x="1722438" y="51752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539" name="Rectangle 86"/>
          <p:cNvSpPr>
            <a:spLocks noChangeArrowheads="1"/>
          </p:cNvSpPr>
          <p:nvPr/>
        </p:nvSpPr>
        <p:spPr bwMode="auto">
          <a:xfrm rot="5400000">
            <a:off x="17478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8" name="Text Box 90"/>
          <p:cNvSpPr txBox="1">
            <a:spLocks noChangeArrowheads="1"/>
          </p:cNvSpPr>
          <p:nvPr/>
        </p:nvSpPr>
        <p:spPr bwMode="auto">
          <a:xfrm>
            <a:off x="7626350" y="5402263"/>
            <a:ext cx="151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00CC"/>
                </a:solidFill>
              </a:rPr>
              <a:t>Cắt đến đây</a:t>
            </a:r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 flipH="1">
            <a:off x="6242050" y="5629275"/>
            <a:ext cx="9858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2" name="Text Box 101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 rot="5400000">
            <a:off x="5030788" y="1409700"/>
            <a:ext cx="72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 rot="5400000">
            <a:off x="4602163" y="1409700"/>
            <a:ext cx="72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 rot="5400000">
            <a:off x="4146550" y="1376363"/>
            <a:ext cx="725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 rot="5400000">
            <a:off x="3663950" y="1376363"/>
            <a:ext cx="725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 rot="5400000">
            <a:off x="3208338" y="1409700"/>
            <a:ext cx="72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 rot="5400000">
            <a:off x="2752725" y="1409700"/>
            <a:ext cx="72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 rot="5400000">
            <a:off x="2298700" y="1409700"/>
            <a:ext cx="72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3200" b="0">
                <a:solidFill>
                  <a:srgbClr val="FF0000"/>
                </a:solidFill>
                <a:sym typeface="Wingdings" pitchFamily="2" charset="2"/>
              </a:rPr>
              <a:t>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7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7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/>
      <p:bldP spid="37978" grpId="1"/>
      <p:bldP spid="37980" grpId="0" animBg="1"/>
      <p:bldP spid="37992" grpId="0"/>
      <p:bldP spid="37992" grpId="1"/>
      <p:bldP spid="37993" grpId="0"/>
      <p:bldP spid="37993" grpId="1"/>
      <p:bldP spid="37994" grpId="0"/>
      <p:bldP spid="37994" grpId="1"/>
      <p:bldP spid="37995" grpId="0"/>
      <p:bldP spid="37995" grpId="1"/>
      <p:bldP spid="37996" grpId="0"/>
      <p:bldP spid="37996" grpId="1"/>
      <p:bldP spid="37997" grpId="0"/>
      <p:bldP spid="37997" grpId="1"/>
      <p:bldP spid="37998" grpId="0"/>
      <p:bldP spid="3799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6"/>
          <p:cNvGrpSpPr>
            <a:grpSpLocks/>
          </p:cNvGrpSpPr>
          <p:nvPr/>
        </p:nvGrpSpPr>
        <p:grpSpPr bwMode="auto">
          <a:xfrm rot="-417068">
            <a:off x="2438400" y="2057400"/>
            <a:ext cx="457200" cy="3657600"/>
            <a:chOff x="1680" y="1248"/>
            <a:chExt cx="288" cy="2304"/>
          </a:xfrm>
        </p:grpSpPr>
        <p:sp>
          <p:nvSpPr>
            <p:cNvPr id="20563" name="Rectangle 6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4" name="Rectangle 7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5" name="Rectangle 8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6" name="Rectangle 9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7" name="Rectangle 44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8" name="Rectangle 46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9" name="Rectangle 47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70" name="Rectangle 48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0483" name="Rectangle 11"/>
          <p:cNvSpPr>
            <a:spLocks noChangeArrowheads="1"/>
          </p:cNvSpPr>
          <p:nvPr/>
        </p:nvSpPr>
        <p:spPr bwMode="auto">
          <a:xfrm>
            <a:off x="22098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4" name="Rectangle 19"/>
          <p:cNvSpPr>
            <a:spLocks noChangeArrowheads="1"/>
          </p:cNvSpPr>
          <p:nvPr/>
        </p:nvSpPr>
        <p:spPr bwMode="auto">
          <a:xfrm>
            <a:off x="4953000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5" name="Rectangle 23"/>
          <p:cNvSpPr>
            <a:spLocks noChangeArrowheads="1"/>
          </p:cNvSpPr>
          <p:nvPr/>
        </p:nvSpPr>
        <p:spPr bwMode="auto">
          <a:xfrm>
            <a:off x="4953000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6" name="Rectangle 25"/>
          <p:cNvSpPr>
            <a:spLocks noChangeArrowheads="1"/>
          </p:cNvSpPr>
          <p:nvPr/>
        </p:nvSpPr>
        <p:spPr bwMode="auto">
          <a:xfrm>
            <a:off x="54102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7" name="Rectangle 26"/>
          <p:cNvSpPr>
            <a:spLocks noChangeArrowheads="1"/>
          </p:cNvSpPr>
          <p:nvPr/>
        </p:nvSpPr>
        <p:spPr bwMode="auto">
          <a:xfrm>
            <a:off x="49530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8" name="Rectangle 27"/>
          <p:cNvSpPr>
            <a:spLocks noChangeArrowheads="1"/>
          </p:cNvSpPr>
          <p:nvPr/>
        </p:nvSpPr>
        <p:spPr bwMode="auto">
          <a:xfrm>
            <a:off x="44958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9" name="Rectangle 31"/>
          <p:cNvSpPr>
            <a:spLocks noChangeArrowheads="1"/>
          </p:cNvSpPr>
          <p:nvPr/>
        </p:nvSpPr>
        <p:spPr bwMode="auto">
          <a:xfrm>
            <a:off x="40386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90" name="Rectangle 45"/>
          <p:cNvSpPr>
            <a:spLocks noChangeArrowheads="1"/>
          </p:cNvSpPr>
          <p:nvPr/>
        </p:nvSpPr>
        <p:spPr bwMode="auto">
          <a:xfrm>
            <a:off x="26670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0491" name="Group 85"/>
          <p:cNvGrpSpPr>
            <a:grpSpLocks/>
          </p:cNvGrpSpPr>
          <p:nvPr/>
        </p:nvGrpSpPr>
        <p:grpSpPr bwMode="auto">
          <a:xfrm rot="-131959">
            <a:off x="2133600" y="1981200"/>
            <a:ext cx="457200" cy="3657600"/>
            <a:chOff x="1392" y="1248"/>
            <a:chExt cx="288" cy="2304"/>
          </a:xfrm>
        </p:grpSpPr>
        <p:sp>
          <p:nvSpPr>
            <p:cNvPr id="20555" name="Rectangle 4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6" name="Rectangle 5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7" name="Rectangle 10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8" name="Rectangle 12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9" name="Rectangle 13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0" name="Rectangle 14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1" name="Rectangle 15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62" name="Rectangle 4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0492" name="Rectangle 53"/>
          <p:cNvSpPr>
            <a:spLocks noChangeArrowheads="1"/>
          </p:cNvSpPr>
          <p:nvPr/>
        </p:nvSpPr>
        <p:spPr bwMode="auto">
          <a:xfrm>
            <a:off x="4953000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93" name="Rectangle 56"/>
          <p:cNvSpPr>
            <a:spLocks noChangeArrowheads="1"/>
          </p:cNvSpPr>
          <p:nvPr/>
        </p:nvSpPr>
        <p:spPr bwMode="auto">
          <a:xfrm>
            <a:off x="4953000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94" name="Rectangle 57"/>
          <p:cNvSpPr>
            <a:spLocks noChangeArrowheads="1"/>
          </p:cNvSpPr>
          <p:nvPr/>
        </p:nvSpPr>
        <p:spPr bwMode="auto">
          <a:xfrm>
            <a:off x="4953000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0495" name="Group 90"/>
          <p:cNvGrpSpPr>
            <a:grpSpLocks/>
          </p:cNvGrpSpPr>
          <p:nvPr/>
        </p:nvGrpSpPr>
        <p:grpSpPr bwMode="auto">
          <a:xfrm rot="-176234">
            <a:off x="3962400" y="1981200"/>
            <a:ext cx="457200" cy="3657600"/>
            <a:chOff x="2544" y="1248"/>
            <a:chExt cx="288" cy="2304"/>
          </a:xfrm>
        </p:grpSpPr>
        <p:sp>
          <p:nvSpPr>
            <p:cNvPr id="20547" name="Rectangle 28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8" name="Rectangle 29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9" name="Rectangle 30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0" name="Rectangle 50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1" name="Rectangle 59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2" name="Rectangle 60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3" name="Rectangle 61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54" name="Rectangle 62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496" name="Group 89"/>
          <p:cNvGrpSpPr>
            <a:grpSpLocks/>
          </p:cNvGrpSpPr>
          <p:nvPr/>
        </p:nvGrpSpPr>
        <p:grpSpPr bwMode="auto">
          <a:xfrm rot="-233680">
            <a:off x="3429000" y="2057400"/>
            <a:ext cx="457200" cy="3657600"/>
            <a:chOff x="2256" y="1248"/>
            <a:chExt cx="288" cy="2304"/>
          </a:xfrm>
        </p:grpSpPr>
        <p:sp>
          <p:nvSpPr>
            <p:cNvPr id="20539" name="Rectangle 16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0" name="Rectangle 17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1" name="Rectangle 32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2" name="Rectangle 33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3" name="Rectangle 34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4" name="Rectangle 35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5" name="Rectangle 51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46" name="Rectangle 63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0497" name="Group 88"/>
          <p:cNvGrpSpPr>
            <a:grpSpLocks/>
          </p:cNvGrpSpPr>
          <p:nvPr/>
        </p:nvGrpSpPr>
        <p:grpSpPr bwMode="auto">
          <a:xfrm rot="-309140">
            <a:off x="2971800" y="2057400"/>
            <a:ext cx="457200" cy="3657600"/>
            <a:chOff x="1968" y="1248"/>
            <a:chExt cx="288" cy="2304"/>
          </a:xfrm>
        </p:grpSpPr>
        <p:sp>
          <p:nvSpPr>
            <p:cNvPr id="20531" name="Rectangle 37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2" name="Rectangle 38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3" name="Rectangle 39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4" name="Rectangle 40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5" name="Rectangle 41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6" name="Rectangle 42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7" name="Rectangle 64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8" name="Rectangle 65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0498" name="Rectangle 70"/>
          <p:cNvSpPr>
            <a:spLocks noChangeArrowheads="1"/>
          </p:cNvSpPr>
          <p:nvPr/>
        </p:nvSpPr>
        <p:spPr bwMode="auto">
          <a:xfrm>
            <a:off x="4953000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99" name="Rectangle 71"/>
          <p:cNvSpPr>
            <a:spLocks noChangeArrowheads="1"/>
          </p:cNvSpPr>
          <p:nvPr/>
        </p:nvSpPr>
        <p:spPr bwMode="auto">
          <a:xfrm>
            <a:off x="4953000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0500" name="Group 92"/>
          <p:cNvGrpSpPr>
            <a:grpSpLocks/>
          </p:cNvGrpSpPr>
          <p:nvPr/>
        </p:nvGrpSpPr>
        <p:grpSpPr bwMode="auto">
          <a:xfrm rot="185432">
            <a:off x="5486400" y="1981200"/>
            <a:ext cx="457200" cy="3657600"/>
            <a:chOff x="3408" y="1248"/>
            <a:chExt cx="288" cy="2304"/>
          </a:xfrm>
        </p:grpSpPr>
        <p:sp>
          <p:nvSpPr>
            <p:cNvPr id="20523" name="Rectangle 18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4" name="Rectangle 20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5" name="Rectangle 22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6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7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8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9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30" name="Rectangle 72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0501" name="Rectangle 73"/>
          <p:cNvSpPr>
            <a:spLocks noChangeArrowheads="1"/>
          </p:cNvSpPr>
          <p:nvPr/>
        </p:nvSpPr>
        <p:spPr bwMode="auto">
          <a:xfrm>
            <a:off x="4953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0502" name="Group 91"/>
          <p:cNvGrpSpPr>
            <a:grpSpLocks/>
          </p:cNvGrpSpPr>
          <p:nvPr/>
        </p:nvGrpSpPr>
        <p:grpSpPr bwMode="auto">
          <a:xfrm rot="-149485">
            <a:off x="4419600" y="1981200"/>
            <a:ext cx="457200" cy="3657600"/>
            <a:chOff x="2832" y="1248"/>
            <a:chExt cx="288" cy="2304"/>
          </a:xfrm>
        </p:grpSpPr>
        <p:sp>
          <p:nvSpPr>
            <p:cNvPr id="20515" name="Rectangle 21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16" name="Rectangle 2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17" name="Rectangle 52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18" name="Rectangle 54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19" name="Rectangle 55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0" name="Rectangle 5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1" name="Rectangle 74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522" name="Rectangle 75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0503" name="Rectangle 76"/>
          <p:cNvSpPr>
            <a:spLocks noChangeArrowheads="1"/>
          </p:cNvSpPr>
          <p:nvPr/>
        </p:nvSpPr>
        <p:spPr bwMode="auto">
          <a:xfrm rot="5207878">
            <a:off x="1598613" y="28924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4" name="Rectangle 77"/>
          <p:cNvSpPr>
            <a:spLocks noChangeArrowheads="1"/>
          </p:cNvSpPr>
          <p:nvPr/>
        </p:nvSpPr>
        <p:spPr bwMode="auto">
          <a:xfrm rot="5207878">
            <a:off x="1571625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5" name="Rectangle 78"/>
          <p:cNvSpPr>
            <a:spLocks noChangeArrowheads="1"/>
          </p:cNvSpPr>
          <p:nvPr/>
        </p:nvSpPr>
        <p:spPr bwMode="auto">
          <a:xfrm rot="5207878">
            <a:off x="1546225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6" name="Rectangle 79"/>
          <p:cNvSpPr>
            <a:spLocks noChangeArrowheads="1"/>
          </p:cNvSpPr>
          <p:nvPr/>
        </p:nvSpPr>
        <p:spPr bwMode="auto">
          <a:xfrm rot="5207878">
            <a:off x="1727200" y="51752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7" name="Rectangle 80"/>
          <p:cNvSpPr>
            <a:spLocks noChangeArrowheads="1"/>
          </p:cNvSpPr>
          <p:nvPr/>
        </p:nvSpPr>
        <p:spPr bwMode="auto">
          <a:xfrm rot="5207878">
            <a:off x="1701800" y="47196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8" name="Rectangle 81"/>
          <p:cNvSpPr>
            <a:spLocks noChangeArrowheads="1"/>
          </p:cNvSpPr>
          <p:nvPr/>
        </p:nvSpPr>
        <p:spPr bwMode="auto">
          <a:xfrm rot="5207878">
            <a:off x="1676400" y="42624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09" name="Rectangle 82"/>
          <p:cNvSpPr>
            <a:spLocks noChangeArrowheads="1"/>
          </p:cNvSpPr>
          <p:nvPr/>
        </p:nvSpPr>
        <p:spPr bwMode="auto">
          <a:xfrm rot="5207878">
            <a:off x="1651000" y="3806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0" name="Rectangle 83"/>
          <p:cNvSpPr>
            <a:spLocks noChangeArrowheads="1"/>
          </p:cNvSpPr>
          <p:nvPr/>
        </p:nvSpPr>
        <p:spPr bwMode="auto">
          <a:xfrm rot="5207878">
            <a:off x="1624013" y="33496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1" name="Rectangle 84"/>
          <p:cNvSpPr>
            <a:spLocks noChangeArrowheads="1"/>
          </p:cNvSpPr>
          <p:nvPr/>
        </p:nvSpPr>
        <p:spPr bwMode="auto">
          <a:xfrm rot="5400000">
            <a:off x="17526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35814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3" name="Rectangle 43"/>
          <p:cNvSpPr>
            <a:spLocks noChangeArrowheads="1"/>
          </p:cNvSpPr>
          <p:nvPr/>
        </p:nvSpPr>
        <p:spPr bwMode="auto">
          <a:xfrm>
            <a:off x="31242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4" name="Text Box 93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1:   Quan sát và nhận xét.</a:t>
            </a:r>
          </a:p>
        </p:txBody>
      </p:sp>
      <p:pic>
        <p:nvPicPr>
          <p:cNvPr id="43018" name="Picture 10" descr="images[48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5163" y="2822575"/>
            <a:ext cx="2505075" cy="221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3019" name="Picture 11" descr="images[27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7075" y="1682750"/>
            <a:ext cx="1711325" cy="20494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3020" name="Picture 12" descr="images[33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463" y="4414838"/>
            <a:ext cx="19431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1" name="Picture 13" descr="images[13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45263" y="4567238"/>
            <a:ext cx="2276475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14" descr="CAQZWT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2263" y="1682750"/>
            <a:ext cx="1581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217738" y="1608138"/>
            <a:ext cx="493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Một số vật dụng được đan bằng nong mốt.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446338" y="5991225"/>
            <a:ext cx="3795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v</a:t>
            </a:r>
            <a:r>
              <a:rPr lang="vi-VN" altLang="en-US">
                <a:solidFill>
                  <a:srgbClr val="000066"/>
                </a:solidFill>
              </a:rPr>
              <a:t>ậ</a:t>
            </a:r>
            <a:r>
              <a:rPr lang="en-US" altLang="en-US">
                <a:solidFill>
                  <a:srgbClr val="000066"/>
                </a:solidFill>
              </a:rPr>
              <a:t>t d</a:t>
            </a:r>
            <a:r>
              <a:rPr lang="vi-VN" altLang="en-US">
                <a:solidFill>
                  <a:srgbClr val="000066"/>
                </a:solidFill>
              </a:rPr>
              <a:t>ụ</a:t>
            </a:r>
            <a:r>
              <a:rPr lang="en-US" altLang="en-US">
                <a:solidFill>
                  <a:srgbClr val="000066"/>
                </a:solidFill>
              </a:rPr>
              <a:t>ng tr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n </a:t>
            </a:r>
            <a:r>
              <a:rPr lang="vi-VN" altLang="en-US">
                <a:solidFill>
                  <a:srgbClr val="000066"/>
                </a:solidFill>
              </a:rPr>
              <a:t>đượ</a:t>
            </a:r>
            <a:r>
              <a:rPr lang="en-US" altLang="en-US">
                <a:solidFill>
                  <a:srgbClr val="000066"/>
                </a:solidFill>
              </a:rPr>
              <a:t>c </a:t>
            </a:r>
            <a:r>
              <a:rPr lang="vi-VN" altLang="en-US">
                <a:solidFill>
                  <a:srgbClr val="000066"/>
                </a:solidFill>
              </a:rPr>
              <a:t>đ</a:t>
            </a:r>
            <a:r>
              <a:rPr lang="en-US" altLang="en-US">
                <a:solidFill>
                  <a:srgbClr val="000066"/>
                </a:solidFill>
              </a:rPr>
              <a:t>an theo kiểu đan nh</a:t>
            </a:r>
            <a:r>
              <a:rPr lang="vi-VN" altLang="en-US">
                <a:solidFill>
                  <a:srgbClr val="000066"/>
                </a:solidFill>
              </a:rPr>
              <a:t>ư</a:t>
            </a:r>
            <a:r>
              <a:rPr lang="en-US" altLang="en-US">
                <a:solidFill>
                  <a:srgbClr val="000066"/>
                </a:solidFill>
              </a:rPr>
              <a:t> th</a:t>
            </a:r>
            <a:r>
              <a:rPr lang="vi-VN" altLang="en-US">
                <a:solidFill>
                  <a:srgbClr val="000066"/>
                </a:solidFill>
              </a:rPr>
              <a:t>ế</a:t>
            </a:r>
            <a:r>
              <a:rPr lang="en-US" altLang="en-US">
                <a:solidFill>
                  <a:srgbClr val="000066"/>
                </a:solidFill>
              </a:rPr>
              <a:t> n</a:t>
            </a:r>
            <a:r>
              <a:rPr lang="vi-VN" altLang="en-US">
                <a:solidFill>
                  <a:srgbClr val="000066"/>
                </a:solidFill>
              </a:rPr>
              <a:t>ào</a:t>
            </a:r>
            <a:r>
              <a:rPr lang="en-US" altLang="en-US">
                <a:solidFill>
                  <a:srgbClr val="000066"/>
                </a:solidFill>
              </a:rPr>
              <a:t> ?</a:t>
            </a:r>
            <a:endParaRPr lang="vi-VN" altLang="en-US">
              <a:solidFill>
                <a:srgbClr val="000066"/>
              </a:solidFill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447925" y="5022850"/>
            <a:ext cx="4021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v</a:t>
            </a:r>
            <a:r>
              <a:rPr lang="vi-VN" altLang="en-US">
                <a:solidFill>
                  <a:srgbClr val="000066"/>
                </a:solidFill>
              </a:rPr>
              <a:t>ậ</a:t>
            </a:r>
            <a:r>
              <a:rPr lang="en-US" altLang="en-US">
                <a:solidFill>
                  <a:srgbClr val="000066"/>
                </a:solidFill>
              </a:rPr>
              <a:t>t d</a:t>
            </a:r>
            <a:r>
              <a:rPr lang="vi-VN" altLang="en-US">
                <a:solidFill>
                  <a:srgbClr val="000066"/>
                </a:solidFill>
              </a:rPr>
              <a:t>ụ</a:t>
            </a:r>
            <a:r>
              <a:rPr lang="en-US" altLang="en-US">
                <a:solidFill>
                  <a:srgbClr val="000066"/>
                </a:solidFill>
              </a:rPr>
              <a:t>ng tr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n </a:t>
            </a:r>
            <a:r>
              <a:rPr lang="vi-VN" altLang="en-US">
                <a:solidFill>
                  <a:srgbClr val="000066"/>
                </a:solidFill>
              </a:rPr>
              <a:t>đượ</a:t>
            </a:r>
            <a:r>
              <a:rPr lang="en-US" altLang="en-US">
                <a:solidFill>
                  <a:srgbClr val="000066"/>
                </a:solidFill>
              </a:rPr>
              <a:t>c l</a:t>
            </a:r>
            <a:r>
              <a:rPr lang="vi-VN" altLang="en-US">
                <a:solidFill>
                  <a:srgbClr val="000066"/>
                </a:solidFill>
              </a:rPr>
              <a:t>à</a:t>
            </a:r>
            <a:r>
              <a:rPr lang="en-US" altLang="en-US">
                <a:solidFill>
                  <a:srgbClr val="000066"/>
                </a:solidFill>
              </a:rPr>
              <a:t>m b</a:t>
            </a:r>
            <a:r>
              <a:rPr lang="vi-VN" altLang="en-US">
                <a:solidFill>
                  <a:srgbClr val="000066"/>
                </a:solidFill>
              </a:rPr>
              <a:t>ằ</a:t>
            </a:r>
            <a:r>
              <a:rPr lang="en-US" altLang="en-US">
                <a:solidFill>
                  <a:srgbClr val="000066"/>
                </a:solidFill>
              </a:rPr>
              <a:t>ng g</a:t>
            </a:r>
            <a:r>
              <a:rPr lang="vi-VN" altLang="en-US">
                <a:solidFill>
                  <a:srgbClr val="000066"/>
                </a:solidFill>
              </a:rPr>
              <a:t>ì</a:t>
            </a:r>
            <a:r>
              <a:rPr lang="en-US" altLang="en-US">
                <a:solidFill>
                  <a:srgbClr val="000066"/>
                </a:solidFill>
              </a:rPr>
              <a:t> ? N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u c</a:t>
            </a:r>
            <a:r>
              <a:rPr lang="vi-VN" altLang="en-US">
                <a:solidFill>
                  <a:srgbClr val="000066"/>
                </a:solidFill>
              </a:rPr>
              <a:t>ô</a:t>
            </a:r>
            <a:r>
              <a:rPr lang="en-US" altLang="en-US">
                <a:solidFill>
                  <a:srgbClr val="000066"/>
                </a:solidFill>
              </a:rPr>
              <a:t>ng d</a:t>
            </a:r>
            <a:r>
              <a:rPr lang="vi-VN" altLang="en-US">
                <a:solidFill>
                  <a:srgbClr val="000066"/>
                </a:solidFill>
              </a:rPr>
              <a:t>ụ</a:t>
            </a:r>
            <a:r>
              <a:rPr lang="en-US" altLang="en-US">
                <a:solidFill>
                  <a:srgbClr val="000066"/>
                </a:solidFill>
              </a:rPr>
              <a:t>ng c</a:t>
            </a:r>
            <a:r>
              <a:rPr lang="vi-VN" altLang="en-US">
                <a:solidFill>
                  <a:srgbClr val="000066"/>
                </a:solidFill>
              </a:rPr>
              <a:t>ủa</a:t>
            </a:r>
            <a:r>
              <a:rPr lang="en-US" altLang="en-US">
                <a:solidFill>
                  <a:srgbClr val="000066"/>
                </a:solidFill>
              </a:rPr>
              <a:t> n</a:t>
            </a:r>
            <a:r>
              <a:rPr lang="vi-VN" altLang="en-US">
                <a:solidFill>
                  <a:srgbClr val="000066"/>
                </a:solidFill>
              </a:rPr>
              <a:t>ó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4" grpId="0"/>
      <p:bldP spid="43025" grpId="0"/>
      <p:bldP spid="430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>
            <a:grpSpLocks/>
          </p:cNvGrpSpPr>
          <p:nvPr/>
        </p:nvGrpSpPr>
        <p:grpSpPr bwMode="auto">
          <a:xfrm rot="-417068">
            <a:off x="2438400" y="2085975"/>
            <a:ext cx="457200" cy="3657600"/>
            <a:chOff x="1680" y="1248"/>
            <a:chExt cx="288" cy="2304"/>
          </a:xfrm>
        </p:grpSpPr>
        <p:sp>
          <p:nvSpPr>
            <p:cNvPr id="21596" name="Rectangle 5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7" name="Rectangle 6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8" name="Rectangle 7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9" name="Rectangle 8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600" name="Rectangle 9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601" name="Rectangle 10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602" name="Rectangle 11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603" name="Rectangle 12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1507" name="Rectangle 13"/>
          <p:cNvSpPr>
            <a:spLocks noChangeArrowheads="1"/>
          </p:cNvSpPr>
          <p:nvPr/>
        </p:nvSpPr>
        <p:spPr bwMode="auto">
          <a:xfrm>
            <a:off x="22098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08" name="Rectangle 14"/>
          <p:cNvSpPr>
            <a:spLocks noChangeArrowheads="1"/>
          </p:cNvSpPr>
          <p:nvPr/>
        </p:nvSpPr>
        <p:spPr bwMode="auto">
          <a:xfrm>
            <a:off x="4953000" y="4295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4953000" y="52101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54102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1" name="Rectangle 17"/>
          <p:cNvSpPr>
            <a:spLocks noChangeArrowheads="1"/>
          </p:cNvSpPr>
          <p:nvPr/>
        </p:nvSpPr>
        <p:spPr bwMode="auto">
          <a:xfrm>
            <a:off x="49530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2" name="Rectangle 18"/>
          <p:cNvSpPr>
            <a:spLocks noChangeArrowheads="1"/>
          </p:cNvSpPr>
          <p:nvPr/>
        </p:nvSpPr>
        <p:spPr bwMode="auto">
          <a:xfrm>
            <a:off x="44958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3" name="Rectangle 19"/>
          <p:cNvSpPr>
            <a:spLocks noChangeArrowheads="1"/>
          </p:cNvSpPr>
          <p:nvPr/>
        </p:nvSpPr>
        <p:spPr bwMode="auto">
          <a:xfrm>
            <a:off x="40386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26670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1515" name="Group 21"/>
          <p:cNvGrpSpPr>
            <a:grpSpLocks/>
          </p:cNvGrpSpPr>
          <p:nvPr/>
        </p:nvGrpSpPr>
        <p:grpSpPr bwMode="auto">
          <a:xfrm rot="-131959">
            <a:off x="2133600" y="2009775"/>
            <a:ext cx="457200" cy="3657600"/>
            <a:chOff x="1392" y="1248"/>
            <a:chExt cx="288" cy="2304"/>
          </a:xfrm>
        </p:grpSpPr>
        <p:sp>
          <p:nvSpPr>
            <p:cNvPr id="21588" name="Rectangle 22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9" name="Rectangle 23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0" name="Rectangle 24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1" name="Rectangle 25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2" name="Rectangle 26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3" name="Rectangle 27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4" name="Rectangle 28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95" name="Rectangle 2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1516" name="Rectangle 30"/>
          <p:cNvSpPr>
            <a:spLocks noChangeArrowheads="1"/>
          </p:cNvSpPr>
          <p:nvPr/>
        </p:nvSpPr>
        <p:spPr bwMode="auto">
          <a:xfrm>
            <a:off x="4953000" y="2466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7" name="Rectangle 31"/>
          <p:cNvSpPr>
            <a:spLocks noChangeArrowheads="1"/>
          </p:cNvSpPr>
          <p:nvPr/>
        </p:nvSpPr>
        <p:spPr bwMode="auto">
          <a:xfrm>
            <a:off x="4953000" y="2009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18" name="Rectangle 32"/>
          <p:cNvSpPr>
            <a:spLocks noChangeArrowheads="1"/>
          </p:cNvSpPr>
          <p:nvPr/>
        </p:nvSpPr>
        <p:spPr bwMode="auto">
          <a:xfrm>
            <a:off x="4953000" y="4752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1519" name="Group 33"/>
          <p:cNvGrpSpPr>
            <a:grpSpLocks/>
          </p:cNvGrpSpPr>
          <p:nvPr/>
        </p:nvGrpSpPr>
        <p:grpSpPr bwMode="auto">
          <a:xfrm rot="-176234">
            <a:off x="3962400" y="2009775"/>
            <a:ext cx="457200" cy="3657600"/>
            <a:chOff x="2544" y="1248"/>
            <a:chExt cx="288" cy="2304"/>
          </a:xfrm>
        </p:grpSpPr>
        <p:sp>
          <p:nvSpPr>
            <p:cNvPr id="21580" name="Rectangle 34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1" name="Rectangle 35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2" name="Rectangle 36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3" name="Rectangle 37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4" name="Rectangle 38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5" name="Rectangle 39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6" name="Rectangle 40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87" name="Rectangle 41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1520" name="Group 42"/>
          <p:cNvGrpSpPr>
            <a:grpSpLocks/>
          </p:cNvGrpSpPr>
          <p:nvPr/>
        </p:nvGrpSpPr>
        <p:grpSpPr bwMode="auto">
          <a:xfrm rot="-233680">
            <a:off x="3429000" y="2085975"/>
            <a:ext cx="457200" cy="3657600"/>
            <a:chOff x="2256" y="1248"/>
            <a:chExt cx="288" cy="2304"/>
          </a:xfrm>
        </p:grpSpPr>
        <p:sp>
          <p:nvSpPr>
            <p:cNvPr id="21572" name="Rectangle 43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3" name="Rectangle 44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4" name="Rectangle 45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5" name="Rectangle 46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6" name="Rectangle 47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7" name="Rectangle 48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8" name="Rectangle 49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9" name="Rectangle 50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1521" name="Group 51"/>
          <p:cNvGrpSpPr>
            <a:grpSpLocks/>
          </p:cNvGrpSpPr>
          <p:nvPr/>
        </p:nvGrpSpPr>
        <p:grpSpPr bwMode="auto">
          <a:xfrm rot="-309140">
            <a:off x="2971800" y="2085975"/>
            <a:ext cx="457200" cy="3657600"/>
            <a:chOff x="1968" y="1248"/>
            <a:chExt cx="288" cy="2304"/>
          </a:xfrm>
        </p:grpSpPr>
        <p:sp>
          <p:nvSpPr>
            <p:cNvPr id="21564" name="Rectangle 52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5" name="Rectangle 53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6" name="Rectangle 54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7" name="Rectangle 55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8" name="Rectangle 56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9" name="Rectangle 57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0" name="Rectangle 58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71" name="Rectangle 59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1522" name="Rectangle 60"/>
          <p:cNvSpPr>
            <a:spLocks noChangeArrowheads="1"/>
          </p:cNvSpPr>
          <p:nvPr/>
        </p:nvSpPr>
        <p:spPr bwMode="auto">
          <a:xfrm>
            <a:off x="4953000" y="29241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23" name="Rectangle 61"/>
          <p:cNvSpPr>
            <a:spLocks noChangeArrowheads="1"/>
          </p:cNvSpPr>
          <p:nvPr/>
        </p:nvSpPr>
        <p:spPr bwMode="auto">
          <a:xfrm>
            <a:off x="4953000" y="3381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1524" name="Group 62"/>
          <p:cNvGrpSpPr>
            <a:grpSpLocks/>
          </p:cNvGrpSpPr>
          <p:nvPr/>
        </p:nvGrpSpPr>
        <p:grpSpPr bwMode="auto">
          <a:xfrm rot="185432">
            <a:off x="5486400" y="2009775"/>
            <a:ext cx="457200" cy="3657600"/>
            <a:chOff x="3408" y="1248"/>
            <a:chExt cx="288" cy="2304"/>
          </a:xfrm>
        </p:grpSpPr>
        <p:sp>
          <p:nvSpPr>
            <p:cNvPr id="21556" name="Rectangle 63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7" name="Rectangle 64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8" name="Rectangle 65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9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0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1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2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63" name="Rectangle 70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1525" name="Rectangle 71"/>
          <p:cNvSpPr>
            <a:spLocks noChangeArrowheads="1"/>
          </p:cNvSpPr>
          <p:nvPr/>
        </p:nvSpPr>
        <p:spPr bwMode="auto">
          <a:xfrm>
            <a:off x="4953000" y="38385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1526" name="Group 72"/>
          <p:cNvGrpSpPr>
            <a:grpSpLocks/>
          </p:cNvGrpSpPr>
          <p:nvPr/>
        </p:nvGrpSpPr>
        <p:grpSpPr bwMode="auto">
          <a:xfrm rot="-149485">
            <a:off x="4419600" y="2009775"/>
            <a:ext cx="457200" cy="3657600"/>
            <a:chOff x="2832" y="1248"/>
            <a:chExt cx="288" cy="2304"/>
          </a:xfrm>
        </p:grpSpPr>
        <p:sp>
          <p:nvSpPr>
            <p:cNvPr id="21548" name="Rectangle 73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49" name="Rectangle 7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0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1" name="Rectangle 76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2" name="Rectangle 77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3" name="Rectangle 7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4" name="Rectangle 79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555" name="Rectangle 80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1527" name="Rectangle 81"/>
          <p:cNvSpPr>
            <a:spLocks noChangeArrowheads="1"/>
          </p:cNvSpPr>
          <p:nvPr/>
        </p:nvSpPr>
        <p:spPr bwMode="auto">
          <a:xfrm rot="5207878">
            <a:off x="1598613" y="292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28" name="Rectangle 82"/>
          <p:cNvSpPr>
            <a:spLocks noChangeArrowheads="1"/>
          </p:cNvSpPr>
          <p:nvPr/>
        </p:nvSpPr>
        <p:spPr bwMode="auto">
          <a:xfrm rot="5207878">
            <a:off x="1571625" y="2466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29" name="Rectangle 83"/>
          <p:cNvSpPr>
            <a:spLocks noChangeArrowheads="1"/>
          </p:cNvSpPr>
          <p:nvPr/>
        </p:nvSpPr>
        <p:spPr bwMode="auto">
          <a:xfrm rot="5207878">
            <a:off x="1546225" y="2009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0" name="Rectangle 84"/>
          <p:cNvSpPr>
            <a:spLocks noChangeArrowheads="1"/>
          </p:cNvSpPr>
          <p:nvPr/>
        </p:nvSpPr>
        <p:spPr bwMode="auto">
          <a:xfrm rot="5207878">
            <a:off x="1727200" y="5203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1" name="Rectangle 85"/>
          <p:cNvSpPr>
            <a:spLocks noChangeArrowheads="1"/>
          </p:cNvSpPr>
          <p:nvPr/>
        </p:nvSpPr>
        <p:spPr bwMode="auto">
          <a:xfrm rot="5207878">
            <a:off x="1701800" y="474821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2" name="Rectangle 86"/>
          <p:cNvSpPr>
            <a:spLocks noChangeArrowheads="1"/>
          </p:cNvSpPr>
          <p:nvPr/>
        </p:nvSpPr>
        <p:spPr bwMode="auto">
          <a:xfrm rot="5207878">
            <a:off x="1676400" y="429101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3" name="Rectangle 87"/>
          <p:cNvSpPr>
            <a:spLocks noChangeArrowheads="1"/>
          </p:cNvSpPr>
          <p:nvPr/>
        </p:nvSpPr>
        <p:spPr bwMode="auto">
          <a:xfrm rot="5207878">
            <a:off x="1651000" y="3835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4" name="Rectangle 88"/>
          <p:cNvSpPr>
            <a:spLocks noChangeArrowheads="1"/>
          </p:cNvSpPr>
          <p:nvPr/>
        </p:nvSpPr>
        <p:spPr bwMode="auto">
          <a:xfrm rot="5207878">
            <a:off x="1624013" y="3378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5" name="Rectangle 89"/>
          <p:cNvSpPr>
            <a:spLocks noChangeArrowheads="1"/>
          </p:cNvSpPr>
          <p:nvPr/>
        </p:nvSpPr>
        <p:spPr bwMode="auto">
          <a:xfrm rot="5400000">
            <a:off x="17526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6" name="Rectangle 90"/>
          <p:cNvSpPr>
            <a:spLocks noChangeArrowheads="1"/>
          </p:cNvSpPr>
          <p:nvPr/>
        </p:nvSpPr>
        <p:spPr bwMode="auto">
          <a:xfrm>
            <a:off x="35814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7" name="Rectangle 91"/>
          <p:cNvSpPr>
            <a:spLocks noChangeArrowheads="1"/>
          </p:cNvSpPr>
          <p:nvPr/>
        </p:nvSpPr>
        <p:spPr bwMode="auto">
          <a:xfrm>
            <a:off x="31242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1538" name="Text Box 92"/>
          <p:cNvSpPr txBox="1">
            <a:spLocks noChangeArrowheads="1"/>
          </p:cNvSpPr>
          <p:nvPr/>
        </p:nvSpPr>
        <p:spPr bwMode="auto">
          <a:xfrm>
            <a:off x="2811463" y="2413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61534" name="Text Box 94"/>
          <p:cNvSpPr txBox="1">
            <a:spLocks noChangeArrowheads="1"/>
          </p:cNvSpPr>
          <p:nvPr/>
        </p:nvSpPr>
        <p:spPr bwMode="auto">
          <a:xfrm>
            <a:off x="1231900" y="1466850"/>
            <a:ext cx="91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Nan 1</a:t>
            </a:r>
          </a:p>
        </p:txBody>
      </p:sp>
      <p:sp>
        <p:nvSpPr>
          <p:cNvPr id="61535" name="Text Box 95"/>
          <p:cNvSpPr txBox="1">
            <a:spLocks noChangeArrowheads="1"/>
          </p:cNvSpPr>
          <p:nvPr/>
        </p:nvSpPr>
        <p:spPr bwMode="auto">
          <a:xfrm>
            <a:off x="2066925" y="163512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61536" name="Text Box 96"/>
          <p:cNvSpPr txBox="1">
            <a:spLocks noChangeArrowheads="1"/>
          </p:cNvSpPr>
          <p:nvPr/>
        </p:nvSpPr>
        <p:spPr bwMode="auto">
          <a:xfrm>
            <a:off x="2446338" y="1711325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1537" name="Text Box 97"/>
          <p:cNvSpPr txBox="1">
            <a:spLocks noChangeArrowheads="1"/>
          </p:cNvSpPr>
          <p:nvPr/>
        </p:nvSpPr>
        <p:spPr bwMode="auto">
          <a:xfrm>
            <a:off x="3433763" y="1693863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1538" name="Text Box 98"/>
          <p:cNvSpPr txBox="1">
            <a:spLocks noChangeArrowheads="1"/>
          </p:cNvSpPr>
          <p:nvPr/>
        </p:nvSpPr>
        <p:spPr bwMode="auto">
          <a:xfrm>
            <a:off x="2901950" y="1693863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1539" name="Text Box 99"/>
          <p:cNvSpPr txBox="1">
            <a:spLocks noChangeArrowheads="1"/>
          </p:cNvSpPr>
          <p:nvPr/>
        </p:nvSpPr>
        <p:spPr bwMode="auto">
          <a:xfrm>
            <a:off x="3963988" y="1558925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1540" name="Text Box 100"/>
          <p:cNvSpPr txBox="1">
            <a:spLocks noChangeArrowheads="1"/>
          </p:cNvSpPr>
          <p:nvPr/>
        </p:nvSpPr>
        <p:spPr bwMode="auto">
          <a:xfrm>
            <a:off x="4419600" y="1617663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61541" name="Text Box 101"/>
          <p:cNvSpPr txBox="1">
            <a:spLocks noChangeArrowheads="1"/>
          </p:cNvSpPr>
          <p:nvPr/>
        </p:nvSpPr>
        <p:spPr bwMode="auto">
          <a:xfrm>
            <a:off x="5102225" y="155892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61542" name="Text Box 102"/>
          <p:cNvSpPr txBox="1">
            <a:spLocks noChangeArrowheads="1"/>
          </p:cNvSpPr>
          <p:nvPr/>
        </p:nvSpPr>
        <p:spPr bwMode="auto">
          <a:xfrm>
            <a:off x="5710238" y="1541463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4" grpId="0"/>
      <p:bldP spid="61535" grpId="0"/>
      <p:bldP spid="61536" grpId="0"/>
      <p:bldP spid="61537" grpId="0"/>
      <p:bldP spid="61538" grpId="0"/>
      <p:bldP spid="61539" grpId="0"/>
      <p:bldP spid="61540" grpId="0"/>
      <p:bldP spid="61541" grpId="0"/>
      <p:bldP spid="615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/>
          <p:cNvGrpSpPr>
            <a:grpSpLocks/>
          </p:cNvGrpSpPr>
          <p:nvPr/>
        </p:nvGrpSpPr>
        <p:grpSpPr bwMode="auto">
          <a:xfrm rot="-3795454">
            <a:off x="466725" y="4178300"/>
            <a:ext cx="4114800" cy="457200"/>
            <a:chOff x="672" y="192"/>
            <a:chExt cx="2592" cy="288"/>
          </a:xfrm>
        </p:grpSpPr>
        <p:sp>
          <p:nvSpPr>
            <p:cNvPr id="22568" name="Rectangle 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0" name="Rectangle 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1" name="Rectangle 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2" name="Rectangle 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3" name="Rectangle 1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4" name="Rectangle 1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5" name="Rectangle 1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76" name="Rectangle 1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081088" y="1379538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Cắt bốn đường viền (màu xanh lục)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 rot="-3002547">
            <a:off x="2590800" y="3967163"/>
            <a:ext cx="4114800" cy="457200"/>
            <a:chOff x="672" y="192"/>
            <a:chExt cx="2592" cy="288"/>
          </a:xfrm>
        </p:grpSpPr>
        <p:sp>
          <p:nvSpPr>
            <p:cNvPr id="22559" name="Rectangle 1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0" name="Rectangle 1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1" name="Rectangle 1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2" name="Rectangle 1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3" name="Rectangle 2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4" name="Rectangle 2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5" name="Rectangle 2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6" name="Rectangle 2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67" name="Rectangle 2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0441" name="Group 25"/>
          <p:cNvGrpSpPr>
            <a:grpSpLocks/>
          </p:cNvGrpSpPr>
          <p:nvPr/>
        </p:nvGrpSpPr>
        <p:grpSpPr bwMode="auto">
          <a:xfrm>
            <a:off x="4724400" y="2670175"/>
            <a:ext cx="4114800" cy="457200"/>
            <a:chOff x="672" y="192"/>
            <a:chExt cx="2592" cy="288"/>
          </a:xfrm>
        </p:grpSpPr>
        <p:sp>
          <p:nvSpPr>
            <p:cNvPr id="22550" name="Rectangle 2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1" name="Rectangle 2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2" name="Rectangle 2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3" name="Rectangle 2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4" name="Rectangle 3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5" name="Rectangle 3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6" name="Rectangle 3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7" name="Rectangle 3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58" name="Rectangle 3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0461" name="Group 45"/>
          <p:cNvGrpSpPr>
            <a:grpSpLocks/>
          </p:cNvGrpSpPr>
          <p:nvPr/>
        </p:nvGrpSpPr>
        <p:grpSpPr bwMode="auto">
          <a:xfrm rot="4575305">
            <a:off x="1460500" y="3884613"/>
            <a:ext cx="4114800" cy="457200"/>
            <a:chOff x="672" y="192"/>
            <a:chExt cx="2592" cy="288"/>
          </a:xfrm>
        </p:grpSpPr>
        <p:sp>
          <p:nvSpPr>
            <p:cNvPr id="22541" name="Rectangle 4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2" name="Rectangle 4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3" name="Rectangle 4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4" name="Rectangle 4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5" name="Rectangle 5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6" name="Rectangle 5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7" name="Rectangle 5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8" name="Rectangle 5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549" name="Rectangle 5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60472" name="Line 56"/>
          <p:cNvSpPr>
            <a:spLocks noChangeShapeType="1"/>
          </p:cNvSpPr>
          <p:nvPr/>
        </p:nvSpPr>
        <p:spPr bwMode="auto">
          <a:xfrm>
            <a:off x="4724400" y="2517775"/>
            <a:ext cx="409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6242050" y="2138363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9 ô</a:t>
            </a:r>
          </a:p>
        </p:txBody>
      </p:sp>
      <p:sp>
        <p:nvSpPr>
          <p:cNvPr id="22537" name="Text Box 58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grpSp>
        <p:nvGrpSpPr>
          <p:cNvPr id="60479" name="Group 63"/>
          <p:cNvGrpSpPr>
            <a:grpSpLocks/>
          </p:cNvGrpSpPr>
          <p:nvPr/>
        </p:nvGrpSpPr>
        <p:grpSpPr bwMode="auto">
          <a:xfrm>
            <a:off x="3736975" y="2670175"/>
            <a:ext cx="835025" cy="455613"/>
            <a:chOff x="2354" y="1682"/>
            <a:chExt cx="526" cy="287"/>
          </a:xfrm>
        </p:grpSpPr>
        <p:sp>
          <p:nvSpPr>
            <p:cNvPr id="22539" name="Line 61"/>
            <p:cNvSpPr>
              <a:spLocks noChangeShapeType="1"/>
            </p:cNvSpPr>
            <p:nvPr/>
          </p:nvSpPr>
          <p:spPr bwMode="auto">
            <a:xfrm>
              <a:off x="2880" y="1682"/>
              <a:ext cx="0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62"/>
            <p:cNvSpPr txBox="1">
              <a:spLocks noChangeArrowheads="1"/>
            </p:cNvSpPr>
            <p:nvPr/>
          </p:nvSpPr>
          <p:spPr bwMode="auto">
            <a:xfrm>
              <a:off x="2354" y="1682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1 ô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72" grpId="0" animBg="1"/>
      <p:bldP spid="604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/>
          <p:cNvGrpSpPr>
            <a:grpSpLocks/>
          </p:cNvGrpSpPr>
          <p:nvPr/>
        </p:nvGrpSpPr>
        <p:grpSpPr bwMode="auto">
          <a:xfrm rot="-417068">
            <a:off x="1138238" y="2209800"/>
            <a:ext cx="457200" cy="3657600"/>
            <a:chOff x="1680" y="1248"/>
            <a:chExt cx="288" cy="2304"/>
          </a:xfrm>
        </p:grpSpPr>
        <p:sp>
          <p:nvSpPr>
            <p:cNvPr id="23746" name="Rectangle 5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7" name="Rectangle 6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8" name="Rectangle 7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9" name="Rectangle 8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50" name="Rectangle 9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51" name="Rectangle 10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52" name="Rectangle 11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53" name="Rectangle 12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55" name="Rectangle 13"/>
          <p:cNvSpPr>
            <a:spLocks noChangeArrowheads="1"/>
          </p:cNvSpPr>
          <p:nvPr/>
        </p:nvSpPr>
        <p:spPr bwMode="auto">
          <a:xfrm>
            <a:off x="9096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56" name="Rectangle 14"/>
          <p:cNvSpPr>
            <a:spLocks noChangeArrowheads="1"/>
          </p:cNvSpPr>
          <p:nvPr/>
        </p:nvSpPr>
        <p:spPr bwMode="auto">
          <a:xfrm>
            <a:off x="3652838" y="4419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652838" y="533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41100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59" name="Rectangle 17"/>
          <p:cNvSpPr>
            <a:spLocks noChangeArrowheads="1"/>
          </p:cNvSpPr>
          <p:nvPr/>
        </p:nvSpPr>
        <p:spPr bwMode="auto">
          <a:xfrm>
            <a:off x="36528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60" name="Rectangle 18"/>
          <p:cNvSpPr>
            <a:spLocks noChangeArrowheads="1"/>
          </p:cNvSpPr>
          <p:nvPr/>
        </p:nvSpPr>
        <p:spPr bwMode="auto">
          <a:xfrm>
            <a:off x="31956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61" name="Rectangle 19"/>
          <p:cNvSpPr>
            <a:spLocks noChangeArrowheads="1"/>
          </p:cNvSpPr>
          <p:nvPr/>
        </p:nvSpPr>
        <p:spPr bwMode="auto">
          <a:xfrm>
            <a:off x="27384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62" name="Rectangle 20"/>
          <p:cNvSpPr>
            <a:spLocks noChangeArrowheads="1"/>
          </p:cNvSpPr>
          <p:nvPr/>
        </p:nvSpPr>
        <p:spPr bwMode="auto">
          <a:xfrm>
            <a:off x="13668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3563" name="Group 21"/>
          <p:cNvGrpSpPr>
            <a:grpSpLocks/>
          </p:cNvGrpSpPr>
          <p:nvPr/>
        </p:nvGrpSpPr>
        <p:grpSpPr bwMode="auto">
          <a:xfrm rot="-131959">
            <a:off x="833438" y="2133600"/>
            <a:ext cx="457200" cy="3657600"/>
            <a:chOff x="1392" y="1248"/>
            <a:chExt cx="288" cy="2304"/>
          </a:xfrm>
        </p:grpSpPr>
        <p:sp>
          <p:nvSpPr>
            <p:cNvPr id="23738" name="Rectangle 22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9" name="Rectangle 23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0" name="Rectangle 24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1" name="Rectangle 25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2" name="Rectangle 26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3" name="Rectangle 27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4" name="Rectangle 28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45" name="Rectangle 2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64" name="Rectangle 30"/>
          <p:cNvSpPr>
            <a:spLocks noChangeArrowheads="1"/>
          </p:cNvSpPr>
          <p:nvPr/>
        </p:nvSpPr>
        <p:spPr bwMode="auto">
          <a:xfrm>
            <a:off x="3652838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65" name="Rectangle 31"/>
          <p:cNvSpPr>
            <a:spLocks noChangeArrowheads="1"/>
          </p:cNvSpPr>
          <p:nvPr/>
        </p:nvSpPr>
        <p:spPr bwMode="auto">
          <a:xfrm>
            <a:off x="3652838" y="213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66" name="Rectangle 32"/>
          <p:cNvSpPr>
            <a:spLocks noChangeArrowheads="1"/>
          </p:cNvSpPr>
          <p:nvPr/>
        </p:nvSpPr>
        <p:spPr bwMode="auto">
          <a:xfrm>
            <a:off x="3652838" y="4876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3567" name="Group 33"/>
          <p:cNvGrpSpPr>
            <a:grpSpLocks/>
          </p:cNvGrpSpPr>
          <p:nvPr/>
        </p:nvGrpSpPr>
        <p:grpSpPr bwMode="auto">
          <a:xfrm rot="-176234">
            <a:off x="2662238" y="2133600"/>
            <a:ext cx="457200" cy="3657600"/>
            <a:chOff x="2544" y="1248"/>
            <a:chExt cx="288" cy="2304"/>
          </a:xfrm>
        </p:grpSpPr>
        <p:sp>
          <p:nvSpPr>
            <p:cNvPr id="23730" name="Rectangle 34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1" name="Rectangle 35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2" name="Rectangle 36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3" name="Rectangle 37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4" name="Rectangle 38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5" name="Rectangle 39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6" name="Rectangle 40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37" name="Rectangle 41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3568" name="Group 42"/>
          <p:cNvGrpSpPr>
            <a:grpSpLocks/>
          </p:cNvGrpSpPr>
          <p:nvPr/>
        </p:nvGrpSpPr>
        <p:grpSpPr bwMode="auto">
          <a:xfrm rot="-233680">
            <a:off x="2128838" y="2209800"/>
            <a:ext cx="457200" cy="3657600"/>
            <a:chOff x="2256" y="1248"/>
            <a:chExt cx="288" cy="2304"/>
          </a:xfrm>
        </p:grpSpPr>
        <p:sp>
          <p:nvSpPr>
            <p:cNvPr id="23722" name="Rectangle 43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3" name="Rectangle 44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4" name="Rectangle 45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5" name="Rectangle 46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6" name="Rectangle 47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7" name="Rectangle 48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8" name="Rectangle 49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9" name="Rectangle 50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3569" name="Group 51"/>
          <p:cNvGrpSpPr>
            <a:grpSpLocks/>
          </p:cNvGrpSpPr>
          <p:nvPr/>
        </p:nvGrpSpPr>
        <p:grpSpPr bwMode="auto">
          <a:xfrm rot="-309140">
            <a:off x="1671638" y="2209800"/>
            <a:ext cx="457200" cy="3657600"/>
            <a:chOff x="1968" y="1248"/>
            <a:chExt cx="288" cy="2304"/>
          </a:xfrm>
        </p:grpSpPr>
        <p:sp>
          <p:nvSpPr>
            <p:cNvPr id="23714" name="Rectangle 52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5" name="Rectangle 53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6" name="Rectangle 54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7" name="Rectangle 55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8" name="Rectangle 56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9" name="Rectangle 57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0" name="Rectangle 58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21" name="Rectangle 59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70" name="Rectangle 60"/>
          <p:cNvSpPr>
            <a:spLocks noChangeArrowheads="1"/>
          </p:cNvSpPr>
          <p:nvPr/>
        </p:nvSpPr>
        <p:spPr bwMode="auto">
          <a:xfrm>
            <a:off x="3652838" y="3048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71" name="Rectangle 61"/>
          <p:cNvSpPr>
            <a:spLocks noChangeArrowheads="1"/>
          </p:cNvSpPr>
          <p:nvPr/>
        </p:nvSpPr>
        <p:spPr bwMode="auto">
          <a:xfrm>
            <a:off x="3652838" y="3505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3572" name="Group 62"/>
          <p:cNvGrpSpPr>
            <a:grpSpLocks/>
          </p:cNvGrpSpPr>
          <p:nvPr/>
        </p:nvGrpSpPr>
        <p:grpSpPr bwMode="auto">
          <a:xfrm rot="185432">
            <a:off x="4186238" y="2133600"/>
            <a:ext cx="457200" cy="3657600"/>
            <a:chOff x="3408" y="1248"/>
            <a:chExt cx="288" cy="2304"/>
          </a:xfrm>
        </p:grpSpPr>
        <p:sp>
          <p:nvSpPr>
            <p:cNvPr id="23706" name="Rectangle 63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7" name="Rectangle 64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8" name="Rectangle 65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9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0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1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2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13" name="Rectangle 70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73" name="Rectangle 71"/>
          <p:cNvSpPr>
            <a:spLocks noChangeArrowheads="1"/>
          </p:cNvSpPr>
          <p:nvPr/>
        </p:nvSpPr>
        <p:spPr bwMode="auto">
          <a:xfrm>
            <a:off x="3652838" y="3962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3574" name="Group 72"/>
          <p:cNvGrpSpPr>
            <a:grpSpLocks/>
          </p:cNvGrpSpPr>
          <p:nvPr/>
        </p:nvGrpSpPr>
        <p:grpSpPr bwMode="auto">
          <a:xfrm rot="-149485">
            <a:off x="3119438" y="2133600"/>
            <a:ext cx="457200" cy="3657600"/>
            <a:chOff x="2832" y="1248"/>
            <a:chExt cx="288" cy="2304"/>
          </a:xfrm>
        </p:grpSpPr>
        <p:sp>
          <p:nvSpPr>
            <p:cNvPr id="23698" name="Rectangle 73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9" name="Rectangle 7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0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1" name="Rectangle 76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2" name="Rectangle 77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3" name="Rectangle 7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4" name="Rectangle 79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705" name="Rectangle 80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75" name="Rectangle 81"/>
          <p:cNvSpPr>
            <a:spLocks noChangeArrowheads="1"/>
          </p:cNvSpPr>
          <p:nvPr/>
        </p:nvSpPr>
        <p:spPr bwMode="auto">
          <a:xfrm rot="5207878">
            <a:off x="298450" y="3044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76" name="Rectangle 82"/>
          <p:cNvSpPr>
            <a:spLocks noChangeArrowheads="1"/>
          </p:cNvSpPr>
          <p:nvPr/>
        </p:nvSpPr>
        <p:spPr bwMode="auto">
          <a:xfrm rot="5207878">
            <a:off x="271463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77" name="Rectangle 83"/>
          <p:cNvSpPr>
            <a:spLocks noChangeArrowheads="1"/>
          </p:cNvSpPr>
          <p:nvPr/>
        </p:nvSpPr>
        <p:spPr bwMode="auto">
          <a:xfrm rot="5207878">
            <a:off x="246063" y="213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78" name="Rectangle 84"/>
          <p:cNvSpPr>
            <a:spLocks noChangeArrowheads="1"/>
          </p:cNvSpPr>
          <p:nvPr/>
        </p:nvSpPr>
        <p:spPr bwMode="auto">
          <a:xfrm rot="5207878">
            <a:off x="427038" y="53276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79" name="Rectangle 85"/>
          <p:cNvSpPr>
            <a:spLocks noChangeArrowheads="1"/>
          </p:cNvSpPr>
          <p:nvPr/>
        </p:nvSpPr>
        <p:spPr bwMode="auto">
          <a:xfrm rot="5207878">
            <a:off x="401638" y="48720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0" name="Rectangle 86"/>
          <p:cNvSpPr>
            <a:spLocks noChangeArrowheads="1"/>
          </p:cNvSpPr>
          <p:nvPr/>
        </p:nvSpPr>
        <p:spPr bwMode="auto">
          <a:xfrm rot="5207878">
            <a:off x="376238" y="44148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1" name="Rectangle 87"/>
          <p:cNvSpPr>
            <a:spLocks noChangeArrowheads="1"/>
          </p:cNvSpPr>
          <p:nvPr/>
        </p:nvSpPr>
        <p:spPr bwMode="auto">
          <a:xfrm rot="5207878">
            <a:off x="350838" y="39592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2" name="Rectangle 88"/>
          <p:cNvSpPr>
            <a:spLocks noChangeArrowheads="1"/>
          </p:cNvSpPr>
          <p:nvPr/>
        </p:nvSpPr>
        <p:spPr bwMode="auto">
          <a:xfrm rot="5207878">
            <a:off x="323850" y="35020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3" name="Rectangle 89"/>
          <p:cNvSpPr>
            <a:spLocks noChangeArrowheads="1"/>
          </p:cNvSpPr>
          <p:nvPr/>
        </p:nvSpPr>
        <p:spPr bwMode="auto">
          <a:xfrm rot="5400000">
            <a:off x="4524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4" name="Rectangle 90"/>
          <p:cNvSpPr>
            <a:spLocks noChangeArrowheads="1"/>
          </p:cNvSpPr>
          <p:nvPr/>
        </p:nvSpPr>
        <p:spPr bwMode="auto">
          <a:xfrm>
            <a:off x="22812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3585" name="Rectangle 91"/>
          <p:cNvSpPr>
            <a:spLocks noChangeArrowheads="1"/>
          </p:cNvSpPr>
          <p:nvPr/>
        </p:nvSpPr>
        <p:spPr bwMode="auto">
          <a:xfrm>
            <a:off x="18240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62558" name="Group 94"/>
          <p:cNvGrpSpPr>
            <a:grpSpLocks/>
          </p:cNvGrpSpPr>
          <p:nvPr/>
        </p:nvGrpSpPr>
        <p:grpSpPr bwMode="auto">
          <a:xfrm rot="-3795454">
            <a:off x="5399088" y="2752725"/>
            <a:ext cx="4114800" cy="457200"/>
            <a:chOff x="672" y="192"/>
            <a:chExt cx="2592" cy="288"/>
          </a:xfrm>
        </p:grpSpPr>
        <p:sp>
          <p:nvSpPr>
            <p:cNvPr id="23689" name="Rectangle 9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0" name="Rectangle 9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1" name="Rectangle 9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2" name="Rectangle 9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3" name="Rectangle 9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4" name="Rectangle 10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5" name="Rectangle 10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6" name="Rectangle 10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97" name="Rectangle 10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568" name="Group 104"/>
          <p:cNvGrpSpPr>
            <a:grpSpLocks/>
          </p:cNvGrpSpPr>
          <p:nvPr/>
        </p:nvGrpSpPr>
        <p:grpSpPr bwMode="auto">
          <a:xfrm rot="-3002547">
            <a:off x="2287588" y="4878388"/>
            <a:ext cx="4114800" cy="457200"/>
            <a:chOff x="672" y="192"/>
            <a:chExt cx="2592" cy="288"/>
          </a:xfrm>
        </p:grpSpPr>
        <p:sp>
          <p:nvSpPr>
            <p:cNvPr id="23680" name="Rectangle 10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1" name="Rectangle 10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2" name="Rectangle 10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3" name="Rectangle 10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4" name="Rectangle 10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5" name="Rectangle 11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6" name="Rectangle 11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7" name="Rectangle 11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88" name="Rectangle 11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578" name="Group 114"/>
          <p:cNvGrpSpPr>
            <a:grpSpLocks/>
          </p:cNvGrpSpPr>
          <p:nvPr/>
        </p:nvGrpSpPr>
        <p:grpSpPr bwMode="auto">
          <a:xfrm>
            <a:off x="4724400" y="2670175"/>
            <a:ext cx="4114800" cy="457200"/>
            <a:chOff x="672" y="192"/>
            <a:chExt cx="2592" cy="288"/>
          </a:xfrm>
        </p:grpSpPr>
        <p:sp>
          <p:nvSpPr>
            <p:cNvPr id="23671" name="Rectangle 11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2" name="Rectangle 11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3" name="Rectangle 11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4" name="Rectangle 11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5" name="Rectangle 11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6" name="Rectangle 12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7" name="Rectangle 12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8" name="Rectangle 12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9" name="Rectangle 12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588" name="Group 124"/>
          <p:cNvGrpSpPr>
            <a:grpSpLocks/>
          </p:cNvGrpSpPr>
          <p:nvPr/>
        </p:nvGrpSpPr>
        <p:grpSpPr bwMode="auto">
          <a:xfrm rot="4575305">
            <a:off x="4110038" y="4195763"/>
            <a:ext cx="4114800" cy="457200"/>
            <a:chOff x="672" y="192"/>
            <a:chExt cx="2592" cy="288"/>
          </a:xfrm>
        </p:grpSpPr>
        <p:sp>
          <p:nvSpPr>
            <p:cNvPr id="23662" name="Rectangle 12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3" name="Rectangle 12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4" name="Rectangle 12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5" name="Rectangle 12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6" name="Rectangle 12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7" name="Rectangle 13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8" name="Rectangle 13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9" name="Rectangle 13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70" name="Rectangle 13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598" name="Group 134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23653" name="Rectangle 135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4" name="Rectangle 136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5" name="Rectangle 137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6" name="Rectangle 138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7" name="Rectangle 139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8" name="Rectangle 140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9" name="Rectangle 141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0" name="Rectangle 142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61" name="Rectangle 143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08" name="Group 144"/>
          <p:cNvGrpSpPr>
            <a:grpSpLocks/>
          </p:cNvGrpSpPr>
          <p:nvPr/>
        </p:nvGrpSpPr>
        <p:grpSpPr bwMode="auto">
          <a:xfrm rot="-2215745">
            <a:off x="7304088" y="165100"/>
            <a:ext cx="457200" cy="4114800"/>
            <a:chOff x="4704" y="1440"/>
            <a:chExt cx="288" cy="2592"/>
          </a:xfrm>
        </p:grpSpPr>
        <p:sp>
          <p:nvSpPr>
            <p:cNvPr id="23644" name="Rectangle 14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5" name="Rectangle 14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6" name="Rectangle 14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7" name="Rectangle 14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8" name="Rectangle 14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9" name="Rectangle 15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0" name="Rectangle 15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1" name="Rectangle 15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52" name="Rectangle 15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18" name="Group 154"/>
          <p:cNvGrpSpPr>
            <a:grpSpLocks/>
          </p:cNvGrpSpPr>
          <p:nvPr/>
        </p:nvGrpSpPr>
        <p:grpSpPr bwMode="auto">
          <a:xfrm rot="-1281558">
            <a:off x="6315075" y="2209800"/>
            <a:ext cx="457200" cy="4114800"/>
            <a:chOff x="4704" y="1440"/>
            <a:chExt cx="288" cy="2592"/>
          </a:xfrm>
        </p:grpSpPr>
        <p:sp>
          <p:nvSpPr>
            <p:cNvPr id="23635" name="Rectangle 15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6" name="Rectangle 15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7" name="Rectangle 15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8" name="Rectangle 15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9" name="Rectangle 15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0" name="Rectangle 16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1" name="Rectangle 16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2" name="Rectangle 16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43" name="Rectangle 16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28" name="Group 164"/>
          <p:cNvGrpSpPr>
            <a:grpSpLocks/>
          </p:cNvGrpSpPr>
          <p:nvPr/>
        </p:nvGrpSpPr>
        <p:grpSpPr bwMode="auto">
          <a:xfrm rot="857981">
            <a:off x="4721225" y="1363663"/>
            <a:ext cx="457200" cy="4114800"/>
            <a:chOff x="4704" y="1440"/>
            <a:chExt cx="288" cy="2592"/>
          </a:xfrm>
        </p:grpSpPr>
        <p:sp>
          <p:nvSpPr>
            <p:cNvPr id="23626" name="Rectangle 16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7" name="Rectangle 16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8" name="Rectangle 16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9" name="Rectangle 16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0" name="Rectangle 16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1" name="Rectangle 17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2" name="Rectangle 17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3" name="Rectangle 17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34" name="Rectangle 17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38" name="Group 174"/>
          <p:cNvGrpSpPr>
            <a:grpSpLocks/>
          </p:cNvGrpSpPr>
          <p:nvPr/>
        </p:nvGrpSpPr>
        <p:grpSpPr bwMode="auto">
          <a:xfrm rot="3337891">
            <a:off x="6705600" y="1600200"/>
            <a:ext cx="457200" cy="4114800"/>
            <a:chOff x="4704" y="1440"/>
            <a:chExt cx="288" cy="2592"/>
          </a:xfrm>
        </p:grpSpPr>
        <p:sp>
          <p:nvSpPr>
            <p:cNvPr id="23617" name="Rectangle 17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8" name="Rectangle 17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9" name="Rectangle 17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0" name="Rectangle 17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1" name="Rectangle 17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2" name="Rectangle 18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3" name="Rectangle 18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4" name="Rectangle 18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25" name="Rectangle 18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48" name="Group 184"/>
          <p:cNvGrpSpPr>
            <a:grpSpLocks/>
          </p:cNvGrpSpPr>
          <p:nvPr/>
        </p:nvGrpSpPr>
        <p:grpSpPr bwMode="auto">
          <a:xfrm rot="-654580">
            <a:off x="7758113" y="2362200"/>
            <a:ext cx="457200" cy="4114800"/>
            <a:chOff x="4704" y="1440"/>
            <a:chExt cx="288" cy="2592"/>
          </a:xfrm>
        </p:grpSpPr>
        <p:sp>
          <p:nvSpPr>
            <p:cNvPr id="23608" name="Rectangle 18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9" name="Rectangle 18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0" name="Rectangle 18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1" name="Rectangle 18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2" name="Rectangle 18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3" name="Rectangle 19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4" name="Rectangle 19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5" name="Rectangle 19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16" name="Rectangle 19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2658" name="Group 194"/>
          <p:cNvGrpSpPr>
            <a:grpSpLocks/>
          </p:cNvGrpSpPr>
          <p:nvPr/>
        </p:nvGrpSpPr>
        <p:grpSpPr bwMode="auto">
          <a:xfrm rot="3690443">
            <a:off x="6764338" y="3497263"/>
            <a:ext cx="457200" cy="4114800"/>
            <a:chOff x="4704" y="1440"/>
            <a:chExt cx="288" cy="2592"/>
          </a:xfrm>
        </p:grpSpPr>
        <p:sp>
          <p:nvSpPr>
            <p:cNvPr id="23599" name="Rectangle 19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0" name="Rectangle 19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1" name="Rectangle 19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2" name="Rectangle 19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3" name="Rectangle 19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4" name="Rectangle 20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5" name="Rectangle 20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6" name="Rectangle 20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07" name="Rectangle 20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3597" name="Text Box 204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62671" name="Text Box 207"/>
          <p:cNvSpPr txBox="1">
            <a:spLocks noChangeArrowheads="1"/>
          </p:cNvSpPr>
          <p:nvPr/>
        </p:nvSpPr>
        <p:spPr bwMode="auto">
          <a:xfrm>
            <a:off x="322263" y="1152525"/>
            <a:ext cx="4856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v</a:t>
            </a:r>
            <a:r>
              <a:rPr lang="vi-VN" altLang="en-US">
                <a:solidFill>
                  <a:srgbClr val="000066"/>
                </a:solidFill>
              </a:rPr>
              <a:t>ậ</a:t>
            </a:r>
            <a:r>
              <a:rPr lang="en-US" altLang="en-US">
                <a:solidFill>
                  <a:srgbClr val="000066"/>
                </a:solidFill>
              </a:rPr>
              <a:t>t li</a:t>
            </a:r>
            <a:r>
              <a:rPr lang="vi-VN" altLang="en-US">
                <a:solidFill>
                  <a:srgbClr val="000066"/>
                </a:solidFill>
              </a:rPr>
              <a:t>ệu</a:t>
            </a:r>
            <a:r>
              <a:rPr lang="en-US" altLang="en-US">
                <a:solidFill>
                  <a:srgbClr val="000066"/>
                </a:solidFill>
              </a:rPr>
              <a:t> </a:t>
            </a:r>
            <a:r>
              <a:rPr lang="vi-VN" altLang="en-US">
                <a:solidFill>
                  <a:srgbClr val="000066"/>
                </a:solidFill>
              </a:rPr>
              <a:t>đã</a:t>
            </a:r>
            <a:r>
              <a:rPr lang="en-US" altLang="en-US">
                <a:solidFill>
                  <a:srgbClr val="000066"/>
                </a:solidFill>
              </a:rPr>
              <a:t> chu</a:t>
            </a:r>
            <a:r>
              <a:rPr lang="vi-VN" altLang="en-US">
                <a:solidFill>
                  <a:srgbClr val="000066"/>
                </a:solidFill>
              </a:rPr>
              <a:t>ẩ</a:t>
            </a:r>
            <a:r>
              <a:rPr lang="en-US" altLang="en-US">
                <a:solidFill>
                  <a:srgbClr val="000066"/>
                </a:solidFill>
              </a:rPr>
              <a:t>n b</a:t>
            </a:r>
            <a:r>
              <a:rPr lang="vi-VN" altLang="en-US">
                <a:solidFill>
                  <a:srgbClr val="000066"/>
                </a:solidFill>
              </a:rPr>
              <a:t>ị</a:t>
            </a:r>
            <a:r>
              <a:rPr lang="en-US" altLang="en-US">
                <a:solidFill>
                  <a:srgbClr val="000066"/>
                </a:solidFill>
              </a:rPr>
              <a:t> nh</a:t>
            </a:r>
            <a:r>
              <a:rPr lang="vi-VN" altLang="en-US">
                <a:solidFill>
                  <a:srgbClr val="000066"/>
                </a:solidFill>
              </a:rPr>
              <a:t>ư</a:t>
            </a:r>
            <a:r>
              <a:rPr lang="en-US" altLang="en-US">
                <a:solidFill>
                  <a:srgbClr val="000066"/>
                </a:solidFill>
              </a:rPr>
              <a:t> sau:</a:t>
            </a:r>
            <a:endParaRPr lang="vi-VN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2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2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2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2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2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6" name="Text Box 312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24579" name="Text Box 313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22209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2293938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22812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22209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2209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22209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22209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5026025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8" name="Rectangle 15"/>
          <p:cNvSpPr>
            <a:spLocks noChangeArrowheads="1"/>
          </p:cNvSpPr>
          <p:nvPr/>
        </p:nvSpPr>
        <p:spPr bwMode="auto">
          <a:xfrm>
            <a:off x="54816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89" name="Rectangle 16"/>
          <p:cNvSpPr>
            <a:spLocks noChangeArrowheads="1"/>
          </p:cNvSpPr>
          <p:nvPr/>
        </p:nvSpPr>
        <p:spPr bwMode="auto">
          <a:xfrm>
            <a:off x="50244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45672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40497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4114800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41100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36528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5" name="Rectangle 23"/>
          <p:cNvSpPr>
            <a:spLocks noChangeArrowheads="1"/>
          </p:cNvSpPr>
          <p:nvPr/>
        </p:nvSpPr>
        <p:spPr bwMode="auto">
          <a:xfrm>
            <a:off x="3203575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6" name="Rectangle 24"/>
          <p:cNvSpPr>
            <a:spLocks noChangeArrowheads="1"/>
          </p:cNvSpPr>
          <p:nvPr/>
        </p:nvSpPr>
        <p:spPr bwMode="auto">
          <a:xfrm>
            <a:off x="31353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7" name="Rectangle 27"/>
          <p:cNvSpPr>
            <a:spLocks noChangeArrowheads="1"/>
          </p:cNvSpPr>
          <p:nvPr/>
        </p:nvSpPr>
        <p:spPr bwMode="auto">
          <a:xfrm>
            <a:off x="31353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8" name="Rectangle 28"/>
          <p:cNvSpPr>
            <a:spLocks noChangeArrowheads="1"/>
          </p:cNvSpPr>
          <p:nvPr/>
        </p:nvSpPr>
        <p:spPr bwMode="auto">
          <a:xfrm>
            <a:off x="31353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599" name="Rectangle 29"/>
          <p:cNvSpPr>
            <a:spLocks noChangeArrowheads="1"/>
          </p:cNvSpPr>
          <p:nvPr/>
        </p:nvSpPr>
        <p:spPr bwMode="auto">
          <a:xfrm>
            <a:off x="31956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0" name="Rectangle 30"/>
          <p:cNvSpPr>
            <a:spLocks noChangeArrowheads="1"/>
          </p:cNvSpPr>
          <p:nvPr/>
        </p:nvSpPr>
        <p:spPr bwMode="auto">
          <a:xfrm>
            <a:off x="27384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1" name="Rectangle 40"/>
          <p:cNvSpPr>
            <a:spLocks noChangeArrowheads="1"/>
          </p:cNvSpPr>
          <p:nvPr/>
        </p:nvSpPr>
        <p:spPr bwMode="auto">
          <a:xfrm>
            <a:off x="18240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2" name="Rectangle 51"/>
          <p:cNvSpPr>
            <a:spLocks noChangeArrowheads="1"/>
          </p:cNvSpPr>
          <p:nvPr/>
        </p:nvSpPr>
        <p:spPr bwMode="auto">
          <a:xfrm>
            <a:off x="49641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3" name="Rectangle 52"/>
          <p:cNvSpPr>
            <a:spLocks noChangeArrowheads="1"/>
          </p:cNvSpPr>
          <p:nvPr/>
        </p:nvSpPr>
        <p:spPr bwMode="auto">
          <a:xfrm>
            <a:off x="49641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4" name="Rectangle 53"/>
          <p:cNvSpPr>
            <a:spLocks noChangeArrowheads="1"/>
          </p:cNvSpPr>
          <p:nvPr/>
        </p:nvSpPr>
        <p:spPr bwMode="auto">
          <a:xfrm>
            <a:off x="49641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5" name="Rectangle 54"/>
          <p:cNvSpPr>
            <a:spLocks noChangeArrowheads="1"/>
          </p:cNvSpPr>
          <p:nvPr/>
        </p:nvSpPr>
        <p:spPr bwMode="auto">
          <a:xfrm>
            <a:off x="40497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6" name="Rectangle 55"/>
          <p:cNvSpPr>
            <a:spLocks noChangeArrowheads="1"/>
          </p:cNvSpPr>
          <p:nvPr/>
        </p:nvSpPr>
        <p:spPr bwMode="auto">
          <a:xfrm>
            <a:off x="40497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7" name="Rectangle 56"/>
          <p:cNvSpPr>
            <a:spLocks noChangeArrowheads="1"/>
          </p:cNvSpPr>
          <p:nvPr/>
        </p:nvSpPr>
        <p:spPr bwMode="auto">
          <a:xfrm>
            <a:off x="40497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8" name="Rectangle 57"/>
          <p:cNvSpPr>
            <a:spLocks noChangeArrowheads="1"/>
          </p:cNvSpPr>
          <p:nvPr/>
        </p:nvSpPr>
        <p:spPr bwMode="auto">
          <a:xfrm>
            <a:off x="40497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09" name="Rectangle 58"/>
          <p:cNvSpPr>
            <a:spLocks noChangeArrowheads="1"/>
          </p:cNvSpPr>
          <p:nvPr/>
        </p:nvSpPr>
        <p:spPr bwMode="auto">
          <a:xfrm>
            <a:off x="31353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10" name="Rectangle 59"/>
          <p:cNvSpPr>
            <a:spLocks noChangeArrowheads="1"/>
          </p:cNvSpPr>
          <p:nvPr/>
        </p:nvSpPr>
        <p:spPr bwMode="auto">
          <a:xfrm>
            <a:off x="31353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11" name="Rectangle 60"/>
          <p:cNvSpPr>
            <a:spLocks noChangeArrowheads="1"/>
          </p:cNvSpPr>
          <p:nvPr/>
        </p:nvSpPr>
        <p:spPr bwMode="auto">
          <a:xfrm>
            <a:off x="49641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12" name="Rectangle 61"/>
          <p:cNvSpPr>
            <a:spLocks noChangeArrowheads="1"/>
          </p:cNvSpPr>
          <p:nvPr/>
        </p:nvSpPr>
        <p:spPr bwMode="auto">
          <a:xfrm>
            <a:off x="49641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67794" name="Group 210"/>
          <p:cNvGrpSpPr>
            <a:grpSpLocks/>
          </p:cNvGrpSpPr>
          <p:nvPr/>
        </p:nvGrpSpPr>
        <p:grpSpPr bwMode="auto">
          <a:xfrm>
            <a:off x="398463" y="2973388"/>
            <a:ext cx="7439025" cy="455612"/>
            <a:chOff x="537" y="439"/>
            <a:chExt cx="4686" cy="287"/>
          </a:xfrm>
        </p:grpSpPr>
        <p:sp>
          <p:nvSpPr>
            <p:cNvPr id="24722" name="AutoShape 211"/>
            <p:cNvSpPr>
              <a:spLocks noChangeArrowheads="1"/>
            </p:cNvSpPr>
            <p:nvPr/>
          </p:nvSpPr>
          <p:spPr bwMode="auto">
            <a:xfrm>
              <a:off x="537" y="439"/>
              <a:ext cx="4686" cy="287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23" name="Line 212"/>
            <p:cNvSpPr>
              <a:spLocks noChangeShapeType="1"/>
            </p:cNvSpPr>
            <p:nvPr/>
          </p:nvSpPr>
          <p:spPr bwMode="auto">
            <a:xfrm>
              <a:off x="58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Line 213"/>
            <p:cNvSpPr>
              <a:spLocks noChangeShapeType="1"/>
            </p:cNvSpPr>
            <p:nvPr/>
          </p:nvSpPr>
          <p:spPr bwMode="auto">
            <a:xfrm>
              <a:off x="68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Line 214"/>
            <p:cNvSpPr>
              <a:spLocks noChangeShapeType="1"/>
            </p:cNvSpPr>
            <p:nvPr/>
          </p:nvSpPr>
          <p:spPr bwMode="auto">
            <a:xfrm>
              <a:off x="77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Line 215"/>
            <p:cNvSpPr>
              <a:spLocks noChangeShapeType="1"/>
            </p:cNvSpPr>
            <p:nvPr/>
          </p:nvSpPr>
          <p:spPr bwMode="auto">
            <a:xfrm>
              <a:off x="87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Line 216"/>
            <p:cNvSpPr>
              <a:spLocks noChangeShapeType="1"/>
            </p:cNvSpPr>
            <p:nvPr/>
          </p:nvSpPr>
          <p:spPr bwMode="auto">
            <a:xfrm>
              <a:off x="106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Line 217"/>
            <p:cNvSpPr>
              <a:spLocks noChangeShapeType="1"/>
            </p:cNvSpPr>
            <p:nvPr/>
          </p:nvSpPr>
          <p:spPr bwMode="auto">
            <a:xfrm>
              <a:off x="116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Line 218"/>
            <p:cNvSpPr>
              <a:spLocks noChangeShapeType="1"/>
            </p:cNvSpPr>
            <p:nvPr/>
          </p:nvSpPr>
          <p:spPr bwMode="auto">
            <a:xfrm>
              <a:off x="125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Line 219"/>
            <p:cNvSpPr>
              <a:spLocks noChangeShapeType="1"/>
            </p:cNvSpPr>
            <p:nvPr/>
          </p:nvSpPr>
          <p:spPr bwMode="auto">
            <a:xfrm>
              <a:off x="144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Line 220"/>
            <p:cNvSpPr>
              <a:spLocks noChangeShapeType="1"/>
            </p:cNvSpPr>
            <p:nvPr/>
          </p:nvSpPr>
          <p:spPr bwMode="auto">
            <a:xfrm>
              <a:off x="154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Line 221"/>
            <p:cNvSpPr>
              <a:spLocks noChangeShapeType="1"/>
            </p:cNvSpPr>
            <p:nvPr/>
          </p:nvSpPr>
          <p:spPr bwMode="auto">
            <a:xfrm>
              <a:off x="163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3" name="Line 222"/>
            <p:cNvSpPr>
              <a:spLocks noChangeShapeType="1"/>
            </p:cNvSpPr>
            <p:nvPr/>
          </p:nvSpPr>
          <p:spPr bwMode="auto">
            <a:xfrm>
              <a:off x="173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4" name="Line 223"/>
            <p:cNvSpPr>
              <a:spLocks noChangeShapeType="1"/>
            </p:cNvSpPr>
            <p:nvPr/>
          </p:nvSpPr>
          <p:spPr bwMode="auto">
            <a:xfrm>
              <a:off x="192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5" name="Line 224"/>
            <p:cNvSpPr>
              <a:spLocks noChangeShapeType="1"/>
            </p:cNvSpPr>
            <p:nvPr/>
          </p:nvSpPr>
          <p:spPr bwMode="auto">
            <a:xfrm>
              <a:off x="202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6" name="Line 225"/>
            <p:cNvSpPr>
              <a:spLocks noChangeShapeType="1"/>
            </p:cNvSpPr>
            <p:nvPr/>
          </p:nvSpPr>
          <p:spPr bwMode="auto">
            <a:xfrm>
              <a:off x="211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7" name="Line 226"/>
            <p:cNvSpPr>
              <a:spLocks noChangeShapeType="1"/>
            </p:cNvSpPr>
            <p:nvPr/>
          </p:nvSpPr>
          <p:spPr bwMode="auto">
            <a:xfrm>
              <a:off x="221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8" name="Line 227"/>
            <p:cNvSpPr>
              <a:spLocks noChangeShapeType="1"/>
            </p:cNvSpPr>
            <p:nvPr/>
          </p:nvSpPr>
          <p:spPr bwMode="auto">
            <a:xfrm>
              <a:off x="240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9" name="Line 228"/>
            <p:cNvSpPr>
              <a:spLocks noChangeShapeType="1"/>
            </p:cNvSpPr>
            <p:nvPr/>
          </p:nvSpPr>
          <p:spPr bwMode="auto">
            <a:xfrm>
              <a:off x="249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0" name="Line 229"/>
            <p:cNvSpPr>
              <a:spLocks noChangeShapeType="1"/>
            </p:cNvSpPr>
            <p:nvPr/>
          </p:nvSpPr>
          <p:spPr bwMode="auto">
            <a:xfrm>
              <a:off x="259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1" name="Line 230"/>
            <p:cNvSpPr>
              <a:spLocks noChangeShapeType="1"/>
            </p:cNvSpPr>
            <p:nvPr/>
          </p:nvSpPr>
          <p:spPr bwMode="auto">
            <a:xfrm>
              <a:off x="269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2" name="Line 231"/>
            <p:cNvSpPr>
              <a:spLocks noChangeShapeType="1"/>
            </p:cNvSpPr>
            <p:nvPr/>
          </p:nvSpPr>
          <p:spPr bwMode="auto">
            <a:xfrm>
              <a:off x="288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3" name="Line 232"/>
            <p:cNvSpPr>
              <a:spLocks noChangeShapeType="1"/>
            </p:cNvSpPr>
            <p:nvPr/>
          </p:nvSpPr>
          <p:spPr bwMode="auto">
            <a:xfrm>
              <a:off x="297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4" name="Line 233"/>
            <p:cNvSpPr>
              <a:spLocks noChangeShapeType="1"/>
            </p:cNvSpPr>
            <p:nvPr/>
          </p:nvSpPr>
          <p:spPr bwMode="auto">
            <a:xfrm>
              <a:off x="307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5" name="Line 234"/>
            <p:cNvSpPr>
              <a:spLocks noChangeShapeType="1"/>
            </p:cNvSpPr>
            <p:nvPr/>
          </p:nvSpPr>
          <p:spPr bwMode="auto">
            <a:xfrm>
              <a:off x="316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6" name="Line 235"/>
            <p:cNvSpPr>
              <a:spLocks noChangeShapeType="1"/>
            </p:cNvSpPr>
            <p:nvPr/>
          </p:nvSpPr>
          <p:spPr bwMode="auto">
            <a:xfrm>
              <a:off x="335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7" name="Line 236"/>
            <p:cNvSpPr>
              <a:spLocks noChangeShapeType="1"/>
            </p:cNvSpPr>
            <p:nvPr/>
          </p:nvSpPr>
          <p:spPr bwMode="auto">
            <a:xfrm>
              <a:off x="345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8" name="Line 237"/>
            <p:cNvSpPr>
              <a:spLocks noChangeShapeType="1"/>
            </p:cNvSpPr>
            <p:nvPr/>
          </p:nvSpPr>
          <p:spPr bwMode="auto">
            <a:xfrm>
              <a:off x="354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9" name="Line 238"/>
            <p:cNvSpPr>
              <a:spLocks noChangeShapeType="1"/>
            </p:cNvSpPr>
            <p:nvPr/>
          </p:nvSpPr>
          <p:spPr bwMode="auto">
            <a:xfrm>
              <a:off x="364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0" name="Line 239"/>
            <p:cNvSpPr>
              <a:spLocks noChangeShapeType="1"/>
            </p:cNvSpPr>
            <p:nvPr/>
          </p:nvSpPr>
          <p:spPr bwMode="auto">
            <a:xfrm>
              <a:off x="383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1" name="Line 240"/>
            <p:cNvSpPr>
              <a:spLocks noChangeShapeType="1"/>
            </p:cNvSpPr>
            <p:nvPr/>
          </p:nvSpPr>
          <p:spPr bwMode="auto">
            <a:xfrm>
              <a:off x="393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2" name="Line 241"/>
            <p:cNvSpPr>
              <a:spLocks noChangeShapeType="1"/>
            </p:cNvSpPr>
            <p:nvPr/>
          </p:nvSpPr>
          <p:spPr bwMode="auto">
            <a:xfrm>
              <a:off x="402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3" name="Line 242"/>
            <p:cNvSpPr>
              <a:spLocks noChangeShapeType="1"/>
            </p:cNvSpPr>
            <p:nvPr/>
          </p:nvSpPr>
          <p:spPr bwMode="auto">
            <a:xfrm>
              <a:off x="412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4" name="Line 243"/>
            <p:cNvSpPr>
              <a:spLocks noChangeShapeType="1"/>
            </p:cNvSpPr>
            <p:nvPr/>
          </p:nvSpPr>
          <p:spPr bwMode="auto">
            <a:xfrm>
              <a:off x="431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5" name="Line 244"/>
            <p:cNvSpPr>
              <a:spLocks noChangeShapeType="1"/>
            </p:cNvSpPr>
            <p:nvPr/>
          </p:nvSpPr>
          <p:spPr bwMode="auto">
            <a:xfrm>
              <a:off x="441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6" name="Line 245"/>
            <p:cNvSpPr>
              <a:spLocks noChangeShapeType="1"/>
            </p:cNvSpPr>
            <p:nvPr/>
          </p:nvSpPr>
          <p:spPr bwMode="auto">
            <a:xfrm>
              <a:off x="450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7" name="Line 246"/>
            <p:cNvSpPr>
              <a:spLocks noChangeShapeType="1"/>
            </p:cNvSpPr>
            <p:nvPr/>
          </p:nvSpPr>
          <p:spPr bwMode="auto">
            <a:xfrm>
              <a:off x="460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8" name="Line 247"/>
            <p:cNvSpPr>
              <a:spLocks noChangeShapeType="1"/>
            </p:cNvSpPr>
            <p:nvPr/>
          </p:nvSpPr>
          <p:spPr bwMode="auto">
            <a:xfrm>
              <a:off x="479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9" name="Line 248"/>
            <p:cNvSpPr>
              <a:spLocks noChangeShapeType="1"/>
            </p:cNvSpPr>
            <p:nvPr/>
          </p:nvSpPr>
          <p:spPr bwMode="auto">
            <a:xfrm>
              <a:off x="488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0" name="Line 249"/>
            <p:cNvSpPr>
              <a:spLocks noChangeShapeType="1"/>
            </p:cNvSpPr>
            <p:nvPr/>
          </p:nvSpPr>
          <p:spPr bwMode="auto">
            <a:xfrm>
              <a:off x="498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1" name="Line 250"/>
            <p:cNvSpPr>
              <a:spLocks noChangeShapeType="1"/>
            </p:cNvSpPr>
            <p:nvPr/>
          </p:nvSpPr>
          <p:spPr bwMode="auto">
            <a:xfrm>
              <a:off x="508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2" name="Line 251"/>
            <p:cNvSpPr>
              <a:spLocks noChangeShapeType="1"/>
            </p:cNvSpPr>
            <p:nvPr/>
          </p:nvSpPr>
          <p:spPr bwMode="auto">
            <a:xfrm>
              <a:off x="96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3" name="Line 252"/>
            <p:cNvSpPr>
              <a:spLocks noChangeShapeType="1"/>
            </p:cNvSpPr>
            <p:nvPr/>
          </p:nvSpPr>
          <p:spPr bwMode="auto">
            <a:xfrm>
              <a:off x="1350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4" name="Line 253"/>
            <p:cNvSpPr>
              <a:spLocks noChangeShapeType="1"/>
            </p:cNvSpPr>
            <p:nvPr/>
          </p:nvSpPr>
          <p:spPr bwMode="auto">
            <a:xfrm>
              <a:off x="2306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5" name="Line 254"/>
            <p:cNvSpPr>
              <a:spLocks noChangeShapeType="1"/>
            </p:cNvSpPr>
            <p:nvPr/>
          </p:nvSpPr>
          <p:spPr bwMode="auto">
            <a:xfrm>
              <a:off x="182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6" name="Line 255"/>
            <p:cNvSpPr>
              <a:spLocks noChangeShapeType="1"/>
            </p:cNvSpPr>
            <p:nvPr/>
          </p:nvSpPr>
          <p:spPr bwMode="auto">
            <a:xfrm>
              <a:off x="278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7" name="Line 256"/>
            <p:cNvSpPr>
              <a:spLocks noChangeShapeType="1"/>
            </p:cNvSpPr>
            <p:nvPr/>
          </p:nvSpPr>
          <p:spPr bwMode="auto">
            <a:xfrm>
              <a:off x="3263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8" name="Line 257"/>
            <p:cNvSpPr>
              <a:spLocks noChangeShapeType="1"/>
            </p:cNvSpPr>
            <p:nvPr/>
          </p:nvSpPr>
          <p:spPr bwMode="auto">
            <a:xfrm>
              <a:off x="4219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9" name="Line 258"/>
            <p:cNvSpPr>
              <a:spLocks noChangeShapeType="1"/>
            </p:cNvSpPr>
            <p:nvPr/>
          </p:nvSpPr>
          <p:spPr bwMode="auto">
            <a:xfrm>
              <a:off x="3741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0" name="Line 259"/>
            <p:cNvSpPr>
              <a:spLocks noChangeShapeType="1"/>
            </p:cNvSpPr>
            <p:nvPr/>
          </p:nvSpPr>
          <p:spPr bwMode="auto">
            <a:xfrm>
              <a:off x="517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1" name="Line 260"/>
            <p:cNvSpPr>
              <a:spLocks noChangeShapeType="1"/>
            </p:cNvSpPr>
            <p:nvPr/>
          </p:nvSpPr>
          <p:spPr bwMode="auto">
            <a:xfrm>
              <a:off x="4697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14" name="Group 31"/>
          <p:cNvGrpSpPr>
            <a:grpSpLocks/>
          </p:cNvGrpSpPr>
          <p:nvPr/>
        </p:nvGrpSpPr>
        <p:grpSpPr bwMode="auto">
          <a:xfrm rot="-158237">
            <a:off x="2662238" y="1970088"/>
            <a:ext cx="457200" cy="3657600"/>
            <a:chOff x="1687" y="1241"/>
            <a:chExt cx="288" cy="2304"/>
          </a:xfrm>
        </p:grpSpPr>
        <p:sp>
          <p:nvSpPr>
            <p:cNvPr id="24714" name="Rectangle 32"/>
            <p:cNvSpPr>
              <a:spLocks noChangeArrowheads="1"/>
            </p:cNvSpPr>
            <p:nvPr/>
          </p:nvSpPr>
          <p:spPr bwMode="auto">
            <a:xfrm>
              <a:off x="1687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5" name="Rectangle 33"/>
            <p:cNvSpPr>
              <a:spLocks noChangeArrowheads="1"/>
            </p:cNvSpPr>
            <p:nvPr/>
          </p:nvSpPr>
          <p:spPr bwMode="auto">
            <a:xfrm>
              <a:off x="1687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6" name="Rectangle 34"/>
            <p:cNvSpPr>
              <a:spLocks noChangeArrowheads="1"/>
            </p:cNvSpPr>
            <p:nvPr/>
          </p:nvSpPr>
          <p:spPr bwMode="auto">
            <a:xfrm>
              <a:off x="1687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7" name="Rectangle 35"/>
            <p:cNvSpPr>
              <a:spLocks noChangeArrowheads="1"/>
            </p:cNvSpPr>
            <p:nvPr/>
          </p:nvSpPr>
          <p:spPr bwMode="auto">
            <a:xfrm>
              <a:off x="1687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8" name="Rectangle 36"/>
            <p:cNvSpPr>
              <a:spLocks noChangeArrowheads="1"/>
            </p:cNvSpPr>
            <p:nvPr/>
          </p:nvSpPr>
          <p:spPr bwMode="auto">
            <a:xfrm>
              <a:off x="1687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9" name="Rectangle 37"/>
            <p:cNvSpPr>
              <a:spLocks noChangeArrowheads="1"/>
            </p:cNvSpPr>
            <p:nvPr/>
          </p:nvSpPr>
          <p:spPr bwMode="auto">
            <a:xfrm>
              <a:off x="1687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20" name="Rectangle 38"/>
            <p:cNvSpPr>
              <a:spLocks noChangeArrowheads="1"/>
            </p:cNvSpPr>
            <p:nvPr/>
          </p:nvSpPr>
          <p:spPr bwMode="auto">
            <a:xfrm>
              <a:off x="1687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21" name="Rectangle 39"/>
            <p:cNvSpPr>
              <a:spLocks noChangeArrowheads="1"/>
            </p:cNvSpPr>
            <p:nvPr/>
          </p:nvSpPr>
          <p:spPr bwMode="auto">
            <a:xfrm>
              <a:off x="1687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4615" name="Group 41"/>
          <p:cNvGrpSpPr>
            <a:grpSpLocks/>
          </p:cNvGrpSpPr>
          <p:nvPr/>
        </p:nvGrpSpPr>
        <p:grpSpPr bwMode="auto">
          <a:xfrm rot="-158237">
            <a:off x="1747838" y="1970088"/>
            <a:ext cx="457200" cy="3657600"/>
            <a:chOff x="1111" y="1241"/>
            <a:chExt cx="288" cy="2304"/>
          </a:xfrm>
        </p:grpSpPr>
        <p:sp>
          <p:nvSpPr>
            <p:cNvPr id="24706" name="Rectangle 42"/>
            <p:cNvSpPr>
              <a:spLocks noChangeArrowheads="1"/>
            </p:cNvSpPr>
            <p:nvPr/>
          </p:nvSpPr>
          <p:spPr bwMode="auto">
            <a:xfrm>
              <a:off x="1111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7" name="Rectangle 43"/>
            <p:cNvSpPr>
              <a:spLocks noChangeArrowheads="1"/>
            </p:cNvSpPr>
            <p:nvPr/>
          </p:nvSpPr>
          <p:spPr bwMode="auto">
            <a:xfrm>
              <a:off x="1111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8" name="Rectangle 44"/>
            <p:cNvSpPr>
              <a:spLocks noChangeArrowheads="1"/>
            </p:cNvSpPr>
            <p:nvPr/>
          </p:nvSpPr>
          <p:spPr bwMode="auto">
            <a:xfrm>
              <a:off x="1111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9" name="Rectangle 45"/>
            <p:cNvSpPr>
              <a:spLocks noChangeArrowheads="1"/>
            </p:cNvSpPr>
            <p:nvPr/>
          </p:nvSpPr>
          <p:spPr bwMode="auto">
            <a:xfrm>
              <a:off x="1111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0" name="Rectangle 46"/>
            <p:cNvSpPr>
              <a:spLocks noChangeArrowheads="1"/>
            </p:cNvSpPr>
            <p:nvPr/>
          </p:nvSpPr>
          <p:spPr bwMode="auto">
            <a:xfrm>
              <a:off x="1111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1" name="Rectangle 47"/>
            <p:cNvSpPr>
              <a:spLocks noChangeArrowheads="1"/>
            </p:cNvSpPr>
            <p:nvPr/>
          </p:nvSpPr>
          <p:spPr bwMode="auto">
            <a:xfrm>
              <a:off x="1111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2" name="Rectangle 48"/>
            <p:cNvSpPr>
              <a:spLocks noChangeArrowheads="1"/>
            </p:cNvSpPr>
            <p:nvPr/>
          </p:nvSpPr>
          <p:spPr bwMode="auto">
            <a:xfrm>
              <a:off x="1111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13" name="Rectangle 49"/>
            <p:cNvSpPr>
              <a:spLocks noChangeArrowheads="1"/>
            </p:cNvSpPr>
            <p:nvPr/>
          </p:nvSpPr>
          <p:spPr bwMode="auto">
            <a:xfrm>
              <a:off x="1111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4616" name="Group 63"/>
          <p:cNvGrpSpPr>
            <a:grpSpLocks/>
          </p:cNvGrpSpPr>
          <p:nvPr/>
        </p:nvGrpSpPr>
        <p:grpSpPr bwMode="auto">
          <a:xfrm rot="-158237">
            <a:off x="4491038" y="1970088"/>
            <a:ext cx="457200" cy="3657600"/>
            <a:chOff x="2839" y="1241"/>
            <a:chExt cx="288" cy="2304"/>
          </a:xfrm>
        </p:grpSpPr>
        <p:sp>
          <p:nvSpPr>
            <p:cNvPr id="24698" name="Rectangle 64"/>
            <p:cNvSpPr>
              <a:spLocks noChangeArrowheads="1"/>
            </p:cNvSpPr>
            <p:nvPr/>
          </p:nvSpPr>
          <p:spPr bwMode="auto">
            <a:xfrm>
              <a:off x="2839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9" name="Rectangle 65"/>
            <p:cNvSpPr>
              <a:spLocks noChangeArrowheads="1"/>
            </p:cNvSpPr>
            <p:nvPr/>
          </p:nvSpPr>
          <p:spPr bwMode="auto">
            <a:xfrm>
              <a:off x="2839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0" name="Rectangle 66"/>
            <p:cNvSpPr>
              <a:spLocks noChangeArrowheads="1"/>
            </p:cNvSpPr>
            <p:nvPr/>
          </p:nvSpPr>
          <p:spPr bwMode="auto">
            <a:xfrm>
              <a:off x="2839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1" name="Rectangle 67"/>
            <p:cNvSpPr>
              <a:spLocks noChangeArrowheads="1"/>
            </p:cNvSpPr>
            <p:nvPr/>
          </p:nvSpPr>
          <p:spPr bwMode="auto">
            <a:xfrm>
              <a:off x="2839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2" name="Rectangle 68"/>
            <p:cNvSpPr>
              <a:spLocks noChangeArrowheads="1"/>
            </p:cNvSpPr>
            <p:nvPr/>
          </p:nvSpPr>
          <p:spPr bwMode="auto">
            <a:xfrm>
              <a:off x="2839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3" name="Rectangle 69"/>
            <p:cNvSpPr>
              <a:spLocks noChangeArrowheads="1"/>
            </p:cNvSpPr>
            <p:nvPr/>
          </p:nvSpPr>
          <p:spPr bwMode="auto">
            <a:xfrm>
              <a:off x="2839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4" name="Rectangle 70"/>
            <p:cNvSpPr>
              <a:spLocks noChangeArrowheads="1"/>
            </p:cNvSpPr>
            <p:nvPr/>
          </p:nvSpPr>
          <p:spPr bwMode="auto">
            <a:xfrm>
              <a:off x="2839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705" name="Rectangle 71"/>
            <p:cNvSpPr>
              <a:spLocks noChangeArrowheads="1"/>
            </p:cNvSpPr>
            <p:nvPr/>
          </p:nvSpPr>
          <p:spPr bwMode="auto">
            <a:xfrm>
              <a:off x="2839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4617" name="Group 72"/>
          <p:cNvGrpSpPr>
            <a:grpSpLocks/>
          </p:cNvGrpSpPr>
          <p:nvPr/>
        </p:nvGrpSpPr>
        <p:grpSpPr bwMode="auto">
          <a:xfrm rot="-158237">
            <a:off x="3576638" y="1970088"/>
            <a:ext cx="457200" cy="3657600"/>
            <a:chOff x="2263" y="1241"/>
            <a:chExt cx="288" cy="2304"/>
          </a:xfrm>
        </p:grpSpPr>
        <p:sp>
          <p:nvSpPr>
            <p:cNvPr id="24690" name="Rectangle 73"/>
            <p:cNvSpPr>
              <a:spLocks noChangeArrowheads="1"/>
            </p:cNvSpPr>
            <p:nvPr/>
          </p:nvSpPr>
          <p:spPr bwMode="auto">
            <a:xfrm>
              <a:off x="2263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1" name="Rectangle 74"/>
            <p:cNvSpPr>
              <a:spLocks noChangeArrowheads="1"/>
            </p:cNvSpPr>
            <p:nvPr/>
          </p:nvSpPr>
          <p:spPr bwMode="auto">
            <a:xfrm>
              <a:off x="2263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2" name="Rectangle 75"/>
            <p:cNvSpPr>
              <a:spLocks noChangeArrowheads="1"/>
            </p:cNvSpPr>
            <p:nvPr/>
          </p:nvSpPr>
          <p:spPr bwMode="auto">
            <a:xfrm>
              <a:off x="2263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3" name="Rectangle 76"/>
            <p:cNvSpPr>
              <a:spLocks noChangeArrowheads="1"/>
            </p:cNvSpPr>
            <p:nvPr/>
          </p:nvSpPr>
          <p:spPr bwMode="auto">
            <a:xfrm>
              <a:off x="2263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4" name="Rectangle 77"/>
            <p:cNvSpPr>
              <a:spLocks noChangeArrowheads="1"/>
            </p:cNvSpPr>
            <p:nvPr/>
          </p:nvSpPr>
          <p:spPr bwMode="auto">
            <a:xfrm>
              <a:off x="2263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5" name="Rectangle 78"/>
            <p:cNvSpPr>
              <a:spLocks noChangeArrowheads="1"/>
            </p:cNvSpPr>
            <p:nvPr/>
          </p:nvSpPr>
          <p:spPr bwMode="auto">
            <a:xfrm>
              <a:off x="2263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6" name="Rectangle 79"/>
            <p:cNvSpPr>
              <a:spLocks noChangeArrowheads="1"/>
            </p:cNvSpPr>
            <p:nvPr/>
          </p:nvSpPr>
          <p:spPr bwMode="auto">
            <a:xfrm>
              <a:off x="2263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97" name="Rectangle 80"/>
            <p:cNvSpPr>
              <a:spLocks noChangeArrowheads="1"/>
            </p:cNvSpPr>
            <p:nvPr/>
          </p:nvSpPr>
          <p:spPr bwMode="auto">
            <a:xfrm>
              <a:off x="2263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4618" name="Group 81"/>
          <p:cNvGrpSpPr>
            <a:grpSpLocks/>
          </p:cNvGrpSpPr>
          <p:nvPr/>
        </p:nvGrpSpPr>
        <p:grpSpPr bwMode="auto">
          <a:xfrm rot="-158237">
            <a:off x="5405438" y="1970088"/>
            <a:ext cx="457200" cy="3657600"/>
            <a:chOff x="3415" y="1241"/>
            <a:chExt cx="288" cy="2304"/>
          </a:xfrm>
        </p:grpSpPr>
        <p:sp>
          <p:nvSpPr>
            <p:cNvPr id="24682" name="Rectangle 82"/>
            <p:cNvSpPr>
              <a:spLocks noChangeArrowheads="1"/>
            </p:cNvSpPr>
            <p:nvPr/>
          </p:nvSpPr>
          <p:spPr bwMode="auto">
            <a:xfrm>
              <a:off x="3415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3" name="Rectangle 83"/>
            <p:cNvSpPr>
              <a:spLocks noChangeArrowheads="1"/>
            </p:cNvSpPr>
            <p:nvPr/>
          </p:nvSpPr>
          <p:spPr bwMode="auto">
            <a:xfrm>
              <a:off x="3415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4" name="Rectangle 84"/>
            <p:cNvSpPr>
              <a:spLocks noChangeArrowheads="1"/>
            </p:cNvSpPr>
            <p:nvPr/>
          </p:nvSpPr>
          <p:spPr bwMode="auto">
            <a:xfrm>
              <a:off x="3415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5" name="Rectangle 85"/>
            <p:cNvSpPr>
              <a:spLocks noChangeArrowheads="1"/>
            </p:cNvSpPr>
            <p:nvPr/>
          </p:nvSpPr>
          <p:spPr bwMode="auto">
            <a:xfrm>
              <a:off x="3415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6" name="Rectangle 86"/>
            <p:cNvSpPr>
              <a:spLocks noChangeArrowheads="1"/>
            </p:cNvSpPr>
            <p:nvPr/>
          </p:nvSpPr>
          <p:spPr bwMode="auto">
            <a:xfrm>
              <a:off x="3415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7" name="Rectangle 87"/>
            <p:cNvSpPr>
              <a:spLocks noChangeArrowheads="1"/>
            </p:cNvSpPr>
            <p:nvPr/>
          </p:nvSpPr>
          <p:spPr bwMode="auto">
            <a:xfrm>
              <a:off x="3415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8" name="Rectangle 88"/>
            <p:cNvSpPr>
              <a:spLocks noChangeArrowheads="1"/>
            </p:cNvSpPr>
            <p:nvPr/>
          </p:nvSpPr>
          <p:spPr bwMode="auto">
            <a:xfrm>
              <a:off x="3415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89" name="Rectangle 89"/>
            <p:cNvSpPr>
              <a:spLocks noChangeArrowheads="1"/>
            </p:cNvSpPr>
            <p:nvPr/>
          </p:nvSpPr>
          <p:spPr bwMode="auto">
            <a:xfrm>
              <a:off x="3415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7845" name="Group 261"/>
          <p:cNvGrpSpPr>
            <a:grpSpLocks/>
          </p:cNvGrpSpPr>
          <p:nvPr/>
        </p:nvGrpSpPr>
        <p:grpSpPr bwMode="auto">
          <a:xfrm rot="214209">
            <a:off x="322263" y="3960813"/>
            <a:ext cx="7439025" cy="455612"/>
            <a:chOff x="537" y="439"/>
            <a:chExt cx="4686" cy="287"/>
          </a:xfrm>
        </p:grpSpPr>
        <p:sp>
          <p:nvSpPr>
            <p:cNvPr id="24632" name="AutoShape 262"/>
            <p:cNvSpPr>
              <a:spLocks noChangeArrowheads="1"/>
            </p:cNvSpPr>
            <p:nvPr/>
          </p:nvSpPr>
          <p:spPr bwMode="auto">
            <a:xfrm>
              <a:off x="537" y="439"/>
              <a:ext cx="4686" cy="287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33" name="Line 263"/>
            <p:cNvSpPr>
              <a:spLocks noChangeShapeType="1"/>
            </p:cNvSpPr>
            <p:nvPr/>
          </p:nvSpPr>
          <p:spPr bwMode="auto">
            <a:xfrm>
              <a:off x="58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Line 264"/>
            <p:cNvSpPr>
              <a:spLocks noChangeShapeType="1"/>
            </p:cNvSpPr>
            <p:nvPr/>
          </p:nvSpPr>
          <p:spPr bwMode="auto">
            <a:xfrm>
              <a:off x="68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265"/>
            <p:cNvSpPr>
              <a:spLocks noChangeShapeType="1"/>
            </p:cNvSpPr>
            <p:nvPr/>
          </p:nvSpPr>
          <p:spPr bwMode="auto">
            <a:xfrm>
              <a:off x="77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Line 266"/>
            <p:cNvSpPr>
              <a:spLocks noChangeShapeType="1"/>
            </p:cNvSpPr>
            <p:nvPr/>
          </p:nvSpPr>
          <p:spPr bwMode="auto">
            <a:xfrm>
              <a:off x="87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267"/>
            <p:cNvSpPr>
              <a:spLocks noChangeShapeType="1"/>
            </p:cNvSpPr>
            <p:nvPr/>
          </p:nvSpPr>
          <p:spPr bwMode="auto">
            <a:xfrm>
              <a:off x="106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268"/>
            <p:cNvSpPr>
              <a:spLocks noChangeShapeType="1"/>
            </p:cNvSpPr>
            <p:nvPr/>
          </p:nvSpPr>
          <p:spPr bwMode="auto">
            <a:xfrm>
              <a:off x="116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269"/>
            <p:cNvSpPr>
              <a:spLocks noChangeShapeType="1"/>
            </p:cNvSpPr>
            <p:nvPr/>
          </p:nvSpPr>
          <p:spPr bwMode="auto">
            <a:xfrm>
              <a:off x="125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270"/>
            <p:cNvSpPr>
              <a:spLocks noChangeShapeType="1"/>
            </p:cNvSpPr>
            <p:nvPr/>
          </p:nvSpPr>
          <p:spPr bwMode="auto">
            <a:xfrm>
              <a:off x="144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Line 271"/>
            <p:cNvSpPr>
              <a:spLocks noChangeShapeType="1"/>
            </p:cNvSpPr>
            <p:nvPr/>
          </p:nvSpPr>
          <p:spPr bwMode="auto">
            <a:xfrm>
              <a:off x="154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Line 272"/>
            <p:cNvSpPr>
              <a:spLocks noChangeShapeType="1"/>
            </p:cNvSpPr>
            <p:nvPr/>
          </p:nvSpPr>
          <p:spPr bwMode="auto">
            <a:xfrm>
              <a:off x="163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Line 273"/>
            <p:cNvSpPr>
              <a:spLocks noChangeShapeType="1"/>
            </p:cNvSpPr>
            <p:nvPr/>
          </p:nvSpPr>
          <p:spPr bwMode="auto">
            <a:xfrm>
              <a:off x="173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Line 274"/>
            <p:cNvSpPr>
              <a:spLocks noChangeShapeType="1"/>
            </p:cNvSpPr>
            <p:nvPr/>
          </p:nvSpPr>
          <p:spPr bwMode="auto">
            <a:xfrm>
              <a:off x="192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Line 275"/>
            <p:cNvSpPr>
              <a:spLocks noChangeShapeType="1"/>
            </p:cNvSpPr>
            <p:nvPr/>
          </p:nvSpPr>
          <p:spPr bwMode="auto">
            <a:xfrm>
              <a:off x="202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Line 276"/>
            <p:cNvSpPr>
              <a:spLocks noChangeShapeType="1"/>
            </p:cNvSpPr>
            <p:nvPr/>
          </p:nvSpPr>
          <p:spPr bwMode="auto">
            <a:xfrm>
              <a:off x="211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Line 277"/>
            <p:cNvSpPr>
              <a:spLocks noChangeShapeType="1"/>
            </p:cNvSpPr>
            <p:nvPr/>
          </p:nvSpPr>
          <p:spPr bwMode="auto">
            <a:xfrm>
              <a:off x="221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Line 278"/>
            <p:cNvSpPr>
              <a:spLocks noChangeShapeType="1"/>
            </p:cNvSpPr>
            <p:nvPr/>
          </p:nvSpPr>
          <p:spPr bwMode="auto">
            <a:xfrm>
              <a:off x="240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Line 279"/>
            <p:cNvSpPr>
              <a:spLocks noChangeShapeType="1"/>
            </p:cNvSpPr>
            <p:nvPr/>
          </p:nvSpPr>
          <p:spPr bwMode="auto">
            <a:xfrm>
              <a:off x="249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Line 280"/>
            <p:cNvSpPr>
              <a:spLocks noChangeShapeType="1"/>
            </p:cNvSpPr>
            <p:nvPr/>
          </p:nvSpPr>
          <p:spPr bwMode="auto">
            <a:xfrm>
              <a:off x="259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Line 281"/>
            <p:cNvSpPr>
              <a:spLocks noChangeShapeType="1"/>
            </p:cNvSpPr>
            <p:nvPr/>
          </p:nvSpPr>
          <p:spPr bwMode="auto">
            <a:xfrm>
              <a:off x="269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Line 282"/>
            <p:cNvSpPr>
              <a:spLocks noChangeShapeType="1"/>
            </p:cNvSpPr>
            <p:nvPr/>
          </p:nvSpPr>
          <p:spPr bwMode="auto">
            <a:xfrm>
              <a:off x="288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3" name="Line 283"/>
            <p:cNvSpPr>
              <a:spLocks noChangeShapeType="1"/>
            </p:cNvSpPr>
            <p:nvPr/>
          </p:nvSpPr>
          <p:spPr bwMode="auto">
            <a:xfrm>
              <a:off x="297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Line 284"/>
            <p:cNvSpPr>
              <a:spLocks noChangeShapeType="1"/>
            </p:cNvSpPr>
            <p:nvPr/>
          </p:nvSpPr>
          <p:spPr bwMode="auto">
            <a:xfrm>
              <a:off x="307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Line 285"/>
            <p:cNvSpPr>
              <a:spLocks noChangeShapeType="1"/>
            </p:cNvSpPr>
            <p:nvPr/>
          </p:nvSpPr>
          <p:spPr bwMode="auto">
            <a:xfrm>
              <a:off x="316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286"/>
            <p:cNvSpPr>
              <a:spLocks noChangeShapeType="1"/>
            </p:cNvSpPr>
            <p:nvPr/>
          </p:nvSpPr>
          <p:spPr bwMode="auto">
            <a:xfrm>
              <a:off x="335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287"/>
            <p:cNvSpPr>
              <a:spLocks noChangeShapeType="1"/>
            </p:cNvSpPr>
            <p:nvPr/>
          </p:nvSpPr>
          <p:spPr bwMode="auto">
            <a:xfrm>
              <a:off x="345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Line 288"/>
            <p:cNvSpPr>
              <a:spLocks noChangeShapeType="1"/>
            </p:cNvSpPr>
            <p:nvPr/>
          </p:nvSpPr>
          <p:spPr bwMode="auto">
            <a:xfrm>
              <a:off x="354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Line 289"/>
            <p:cNvSpPr>
              <a:spLocks noChangeShapeType="1"/>
            </p:cNvSpPr>
            <p:nvPr/>
          </p:nvSpPr>
          <p:spPr bwMode="auto">
            <a:xfrm>
              <a:off x="364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Line 290"/>
            <p:cNvSpPr>
              <a:spLocks noChangeShapeType="1"/>
            </p:cNvSpPr>
            <p:nvPr/>
          </p:nvSpPr>
          <p:spPr bwMode="auto">
            <a:xfrm>
              <a:off x="383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1" name="Line 291"/>
            <p:cNvSpPr>
              <a:spLocks noChangeShapeType="1"/>
            </p:cNvSpPr>
            <p:nvPr/>
          </p:nvSpPr>
          <p:spPr bwMode="auto">
            <a:xfrm>
              <a:off x="393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Line 292"/>
            <p:cNvSpPr>
              <a:spLocks noChangeShapeType="1"/>
            </p:cNvSpPr>
            <p:nvPr/>
          </p:nvSpPr>
          <p:spPr bwMode="auto">
            <a:xfrm>
              <a:off x="402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Line 293"/>
            <p:cNvSpPr>
              <a:spLocks noChangeShapeType="1"/>
            </p:cNvSpPr>
            <p:nvPr/>
          </p:nvSpPr>
          <p:spPr bwMode="auto">
            <a:xfrm>
              <a:off x="412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4" name="Line 294"/>
            <p:cNvSpPr>
              <a:spLocks noChangeShapeType="1"/>
            </p:cNvSpPr>
            <p:nvPr/>
          </p:nvSpPr>
          <p:spPr bwMode="auto">
            <a:xfrm>
              <a:off x="431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5" name="Line 295"/>
            <p:cNvSpPr>
              <a:spLocks noChangeShapeType="1"/>
            </p:cNvSpPr>
            <p:nvPr/>
          </p:nvSpPr>
          <p:spPr bwMode="auto">
            <a:xfrm>
              <a:off x="441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Line 296"/>
            <p:cNvSpPr>
              <a:spLocks noChangeShapeType="1"/>
            </p:cNvSpPr>
            <p:nvPr/>
          </p:nvSpPr>
          <p:spPr bwMode="auto">
            <a:xfrm>
              <a:off x="450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7" name="Line 297"/>
            <p:cNvSpPr>
              <a:spLocks noChangeShapeType="1"/>
            </p:cNvSpPr>
            <p:nvPr/>
          </p:nvSpPr>
          <p:spPr bwMode="auto">
            <a:xfrm>
              <a:off x="460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Line 298"/>
            <p:cNvSpPr>
              <a:spLocks noChangeShapeType="1"/>
            </p:cNvSpPr>
            <p:nvPr/>
          </p:nvSpPr>
          <p:spPr bwMode="auto">
            <a:xfrm>
              <a:off x="479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Line 299"/>
            <p:cNvSpPr>
              <a:spLocks noChangeShapeType="1"/>
            </p:cNvSpPr>
            <p:nvPr/>
          </p:nvSpPr>
          <p:spPr bwMode="auto">
            <a:xfrm>
              <a:off x="488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Line 300"/>
            <p:cNvSpPr>
              <a:spLocks noChangeShapeType="1"/>
            </p:cNvSpPr>
            <p:nvPr/>
          </p:nvSpPr>
          <p:spPr bwMode="auto">
            <a:xfrm>
              <a:off x="498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Line 301"/>
            <p:cNvSpPr>
              <a:spLocks noChangeShapeType="1"/>
            </p:cNvSpPr>
            <p:nvPr/>
          </p:nvSpPr>
          <p:spPr bwMode="auto">
            <a:xfrm>
              <a:off x="508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Line 302"/>
            <p:cNvSpPr>
              <a:spLocks noChangeShapeType="1"/>
            </p:cNvSpPr>
            <p:nvPr/>
          </p:nvSpPr>
          <p:spPr bwMode="auto">
            <a:xfrm>
              <a:off x="96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Line 303"/>
            <p:cNvSpPr>
              <a:spLocks noChangeShapeType="1"/>
            </p:cNvSpPr>
            <p:nvPr/>
          </p:nvSpPr>
          <p:spPr bwMode="auto">
            <a:xfrm>
              <a:off x="1350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Line 304"/>
            <p:cNvSpPr>
              <a:spLocks noChangeShapeType="1"/>
            </p:cNvSpPr>
            <p:nvPr/>
          </p:nvSpPr>
          <p:spPr bwMode="auto">
            <a:xfrm>
              <a:off x="2306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Line 305"/>
            <p:cNvSpPr>
              <a:spLocks noChangeShapeType="1"/>
            </p:cNvSpPr>
            <p:nvPr/>
          </p:nvSpPr>
          <p:spPr bwMode="auto">
            <a:xfrm>
              <a:off x="182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Line 306"/>
            <p:cNvSpPr>
              <a:spLocks noChangeShapeType="1"/>
            </p:cNvSpPr>
            <p:nvPr/>
          </p:nvSpPr>
          <p:spPr bwMode="auto">
            <a:xfrm>
              <a:off x="278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Line 307"/>
            <p:cNvSpPr>
              <a:spLocks noChangeShapeType="1"/>
            </p:cNvSpPr>
            <p:nvPr/>
          </p:nvSpPr>
          <p:spPr bwMode="auto">
            <a:xfrm>
              <a:off x="3263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Line 308"/>
            <p:cNvSpPr>
              <a:spLocks noChangeShapeType="1"/>
            </p:cNvSpPr>
            <p:nvPr/>
          </p:nvSpPr>
          <p:spPr bwMode="auto">
            <a:xfrm>
              <a:off x="4219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Line 309"/>
            <p:cNvSpPr>
              <a:spLocks noChangeShapeType="1"/>
            </p:cNvSpPr>
            <p:nvPr/>
          </p:nvSpPr>
          <p:spPr bwMode="auto">
            <a:xfrm>
              <a:off x="3741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Line 310"/>
            <p:cNvSpPr>
              <a:spLocks noChangeShapeType="1"/>
            </p:cNvSpPr>
            <p:nvPr/>
          </p:nvSpPr>
          <p:spPr bwMode="auto">
            <a:xfrm>
              <a:off x="517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Line 311"/>
            <p:cNvSpPr>
              <a:spLocks noChangeShapeType="1"/>
            </p:cNvSpPr>
            <p:nvPr/>
          </p:nvSpPr>
          <p:spPr bwMode="auto">
            <a:xfrm>
              <a:off x="4697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20" name="Rectangle 4"/>
          <p:cNvSpPr>
            <a:spLocks noChangeArrowheads="1"/>
          </p:cNvSpPr>
          <p:nvPr/>
        </p:nvSpPr>
        <p:spPr bwMode="auto">
          <a:xfrm>
            <a:off x="22209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1" name="Rectangle 5"/>
          <p:cNvSpPr>
            <a:spLocks noChangeArrowheads="1"/>
          </p:cNvSpPr>
          <p:nvPr/>
        </p:nvSpPr>
        <p:spPr bwMode="auto">
          <a:xfrm>
            <a:off x="22209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2" name="Rectangle 13"/>
          <p:cNvSpPr>
            <a:spLocks noChangeArrowheads="1"/>
          </p:cNvSpPr>
          <p:nvPr/>
        </p:nvSpPr>
        <p:spPr bwMode="auto">
          <a:xfrm>
            <a:off x="49641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3" name="Rectangle 18"/>
          <p:cNvSpPr>
            <a:spLocks noChangeArrowheads="1"/>
          </p:cNvSpPr>
          <p:nvPr/>
        </p:nvSpPr>
        <p:spPr bwMode="auto">
          <a:xfrm>
            <a:off x="40497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4" name="Rectangle 25"/>
          <p:cNvSpPr>
            <a:spLocks noChangeArrowheads="1"/>
          </p:cNvSpPr>
          <p:nvPr/>
        </p:nvSpPr>
        <p:spPr bwMode="auto">
          <a:xfrm>
            <a:off x="31353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5" name="Rectangle 26"/>
          <p:cNvSpPr>
            <a:spLocks noChangeArrowheads="1"/>
          </p:cNvSpPr>
          <p:nvPr/>
        </p:nvSpPr>
        <p:spPr bwMode="auto">
          <a:xfrm>
            <a:off x="31353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40497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7" name="Rectangle 62"/>
          <p:cNvSpPr>
            <a:spLocks noChangeArrowheads="1"/>
          </p:cNvSpPr>
          <p:nvPr/>
        </p:nvSpPr>
        <p:spPr bwMode="auto">
          <a:xfrm>
            <a:off x="49641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4628" name="Text Box 315"/>
          <p:cNvSpPr txBox="1">
            <a:spLocks noChangeArrowheads="1"/>
          </p:cNvSpPr>
          <p:nvPr/>
        </p:nvSpPr>
        <p:spPr bwMode="auto">
          <a:xfrm>
            <a:off x="1612900" y="1531938"/>
            <a:ext cx="432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  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 2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FF00"/>
                </a:solidFill>
              </a:rPr>
              <a:t>      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6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7 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7900" name="Text Box 316"/>
          <p:cNvSpPr txBox="1">
            <a:spLocks noChangeArrowheads="1"/>
          </p:cNvSpPr>
          <p:nvPr/>
        </p:nvSpPr>
        <p:spPr bwMode="auto">
          <a:xfrm rot="-689339">
            <a:off x="2066925" y="5157788"/>
            <a:ext cx="366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Cách nhấc và đè các nan dọc.</a:t>
            </a:r>
          </a:p>
        </p:txBody>
      </p:sp>
      <p:sp>
        <p:nvSpPr>
          <p:cNvPr id="67901" name="Text Box 317"/>
          <p:cNvSpPr txBox="1">
            <a:spLocks noChangeArrowheads="1"/>
          </p:cNvSpPr>
          <p:nvPr/>
        </p:nvSpPr>
        <p:spPr bwMode="auto">
          <a:xfrm>
            <a:off x="2371725" y="5402263"/>
            <a:ext cx="305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Nhấc nan 2,4,6,8. Đè các nan </a:t>
            </a:r>
            <a:r>
              <a:rPr lang="en-US" altLang="en-US">
                <a:solidFill>
                  <a:srgbClr val="FF0000"/>
                </a:solidFill>
              </a:rPr>
              <a:t>1,3,5,7,9</a:t>
            </a:r>
            <a:r>
              <a:rPr lang="en-US" altLang="en-US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7902" name="Text Box 318"/>
          <p:cNvSpPr txBox="1">
            <a:spLocks noChangeArrowheads="1"/>
          </p:cNvSpPr>
          <p:nvPr/>
        </p:nvSpPr>
        <p:spPr bwMode="auto">
          <a:xfrm>
            <a:off x="2446338" y="5249863"/>
            <a:ext cx="305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Nhấc nan </a:t>
            </a:r>
            <a:r>
              <a:rPr lang="en-US" altLang="en-US">
                <a:solidFill>
                  <a:srgbClr val="FF0000"/>
                </a:solidFill>
              </a:rPr>
              <a:t>1,3,5,7,9</a:t>
            </a:r>
            <a:r>
              <a:rPr lang="en-US" altLang="en-US">
                <a:solidFill>
                  <a:srgbClr val="FFFF00"/>
                </a:solidFill>
              </a:rPr>
              <a:t>. Đè các nan 2,4,6,8.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0" presetClass="exit" presetSubtype="0" fill="hold" grpId="1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7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7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16614 1.85185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7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13264 0.022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7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1649 -0.0884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18 0.0555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1493 0.0002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10799 0.0002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7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4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500"/>
                                        <p:tgtEl>
                                          <p:spTgt spid="67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6" grpId="0"/>
      <p:bldP spid="67900" grpId="0"/>
      <p:bldP spid="67900" grpId="1"/>
      <p:bldP spid="67901" grpId="0"/>
      <p:bldP spid="67901" grpId="1"/>
      <p:bldP spid="67902" grpId="0"/>
      <p:bldP spid="6790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22209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2293938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22812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22209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22209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22209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22209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5026025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54816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3" name="Rectangle 16"/>
          <p:cNvSpPr>
            <a:spLocks noChangeArrowheads="1"/>
          </p:cNvSpPr>
          <p:nvPr/>
        </p:nvSpPr>
        <p:spPr bwMode="auto">
          <a:xfrm>
            <a:off x="50244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4" name="Rectangle 17"/>
          <p:cNvSpPr>
            <a:spLocks noChangeArrowheads="1"/>
          </p:cNvSpPr>
          <p:nvPr/>
        </p:nvSpPr>
        <p:spPr bwMode="auto">
          <a:xfrm>
            <a:off x="45672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5" name="Rectangle 18"/>
          <p:cNvSpPr>
            <a:spLocks noChangeArrowheads="1"/>
          </p:cNvSpPr>
          <p:nvPr/>
        </p:nvSpPr>
        <p:spPr bwMode="auto">
          <a:xfrm>
            <a:off x="40497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6" name="Rectangle 19"/>
          <p:cNvSpPr>
            <a:spLocks noChangeArrowheads="1"/>
          </p:cNvSpPr>
          <p:nvPr/>
        </p:nvSpPr>
        <p:spPr bwMode="auto">
          <a:xfrm>
            <a:off x="4114800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7" name="Rectangle 20"/>
          <p:cNvSpPr>
            <a:spLocks noChangeArrowheads="1"/>
          </p:cNvSpPr>
          <p:nvPr/>
        </p:nvSpPr>
        <p:spPr bwMode="auto">
          <a:xfrm>
            <a:off x="41100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8" name="Rectangle 21"/>
          <p:cNvSpPr>
            <a:spLocks noChangeArrowheads="1"/>
          </p:cNvSpPr>
          <p:nvPr/>
        </p:nvSpPr>
        <p:spPr bwMode="auto">
          <a:xfrm>
            <a:off x="36528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19" name="Rectangle 22"/>
          <p:cNvSpPr>
            <a:spLocks noChangeArrowheads="1"/>
          </p:cNvSpPr>
          <p:nvPr/>
        </p:nvSpPr>
        <p:spPr bwMode="auto">
          <a:xfrm>
            <a:off x="3203575" y="5170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0" name="Rectangle 23"/>
          <p:cNvSpPr>
            <a:spLocks noChangeArrowheads="1"/>
          </p:cNvSpPr>
          <p:nvPr/>
        </p:nvSpPr>
        <p:spPr bwMode="auto">
          <a:xfrm>
            <a:off x="31353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1" name="Rectangle 24"/>
          <p:cNvSpPr>
            <a:spLocks noChangeArrowheads="1"/>
          </p:cNvSpPr>
          <p:nvPr/>
        </p:nvSpPr>
        <p:spPr bwMode="auto">
          <a:xfrm>
            <a:off x="31353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2" name="Rectangle 25"/>
          <p:cNvSpPr>
            <a:spLocks noChangeArrowheads="1"/>
          </p:cNvSpPr>
          <p:nvPr/>
        </p:nvSpPr>
        <p:spPr bwMode="auto">
          <a:xfrm>
            <a:off x="31353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3" name="Rectangle 26"/>
          <p:cNvSpPr>
            <a:spLocks noChangeArrowheads="1"/>
          </p:cNvSpPr>
          <p:nvPr/>
        </p:nvSpPr>
        <p:spPr bwMode="auto">
          <a:xfrm>
            <a:off x="31956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4" name="Rectangle 27"/>
          <p:cNvSpPr>
            <a:spLocks noChangeArrowheads="1"/>
          </p:cNvSpPr>
          <p:nvPr/>
        </p:nvSpPr>
        <p:spPr bwMode="auto">
          <a:xfrm>
            <a:off x="27384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5" name="Rectangle 28"/>
          <p:cNvSpPr>
            <a:spLocks noChangeArrowheads="1"/>
          </p:cNvSpPr>
          <p:nvPr/>
        </p:nvSpPr>
        <p:spPr bwMode="auto">
          <a:xfrm>
            <a:off x="1824038" y="5627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6" name="Rectangle 29"/>
          <p:cNvSpPr>
            <a:spLocks noChangeArrowheads="1"/>
          </p:cNvSpPr>
          <p:nvPr/>
        </p:nvSpPr>
        <p:spPr bwMode="auto">
          <a:xfrm>
            <a:off x="49641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7" name="Rectangle 30"/>
          <p:cNvSpPr>
            <a:spLocks noChangeArrowheads="1"/>
          </p:cNvSpPr>
          <p:nvPr/>
        </p:nvSpPr>
        <p:spPr bwMode="auto">
          <a:xfrm>
            <a:off x="49641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8" name="Rectangle 31"/>
          <p:cNvSpPr>
            <a:spLocks noChangeArrowheads="1"/>
          </p:cNvSpPr>
          <p:nvPr/>
        </p:nvSpPr>
        <p:spPr bwMode="auto">
          <a:xfrm>
            <a:off x="4964113" y="4713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29" name="Rectangle 32"/>
          <p:cNvSpPr>
            <a:spLocks noChangeArrowheads="1"/>
          </p:cNvSpPr>
          <p:nvPr/>
        </p:nvSpPr>
        <p:spPr bwMode="auto">
          <a:xfrm>
            <a:off x="40497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0" name="Rectangle 33"/>
          <p:cNvSpPr>
            <a:spLocks noChangeArrowheads="1"/>
          </p:cNvSpPr>
          <p:nvPr/>
        </p:nvSpPr>
        <p:spPr bwMode="auto">
          <a:xfrm>
            <a:off x="40497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1" name="Rectangle 34"/>
          <p:cNvSpPr>
            <a:spLocks noChangeArrowheads="1"/>
          </p:cNvSpPr>
          <p:nvPr/>
        </p:nvSpPr>
        <p:spPr bwMode="auto">
          <a:xfrm>
            <a:off x="40497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2" name="Rectangle 35"/>
          <p:cNvSpPr>
            <a:spLocks noChangeArrowheads="1"/>
          </p:cNvSpPr>
          <p:nvPr/>
        </p:nvSpPr>
        <p:spPr bwMode="auto">
          <a:xfrm>
            <a:off x="40497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3" name="Rectangle 36"/>
          <p:cNvSpPr>
            <a:spLocks noChangeArrowheads="1"/>
          </p:cNvSpPr>
          <p:nvPr/>
        </p:nvSpPr>
        <p:spPr bwMode="auto">
          <a:xfrm>
            <a:off x="3135313" y="24272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4" name="Rectangle 37"/>
          <p:cNvSpPr>
            <a:spLocks noChangeArrowheads="1"/>
          </p:cNvSpPr>
          <p:nvPr/>
        </p:nvSpPr>
        <p:spPr bwMode="auto">
          <a:xfrm>
            <a:off x="3135313" y="1970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5" name="Rectangle 38"/>
          <p:cNvSpPr>
            <a:spLocks noChangeArrowheads="1"/>
          </p:cNvSpPr>
          <p:nvPr/>
        </p:nvSpPr>
        <p:spPr bwMode="auto">
          <a:xfrm>
            <a:off x="4964113" y="28844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36" name="Rectangle 39"/>
          <p:cNvSpPr>
            <a:spLocks noChangeArrowheads="1"/>
          </p:cNvSpPr>
          <p:nvPr/>
        </p:nvSpPr>
        <p:spPr bwMode="auto">
          <a:xfrm>
            <a:off x="4964113" y="33416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68648" name="Group 40"/>
          <p:cNvGrpSpPr>
            <a:grpSpLocks/>
          </p:cNvGrpSpPr>
          <p:nvPr/>
        </p:nvGrpSpPr>
        <p:grpSpPr bwMode="auto">
          <a:xfrm>
            <a:off x="398463" y="2517775"/>
            <a:ext cx="7439025" cy="455613"/>
            <a:chOff x="537" y="439"/>
            <a:chExt cx="4686" cy="287"/>
          </a:xfrm>
        </p:grpSpPr>
        <p:sp>
          <p:nvSpPr>
            <p:cNvPr id="25743" name="AutoShape 41"/>
            <p:cNvSpPr>
              <a:spLocks noChangeArrowheads="1"/>
            </p:cNvSpPr>
            <p:nvPr/>
          </p:nvSpPr>
          <p:spPr bwMode="auto">
            <a:xfrm>
              <a:off x="537" y="439"/>
              <a:ext cx="4686" cy="287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44" name="Line 42"/>
            <p:cNvSpPr>
              <a:spLocks noChangeShapeType="1"/>
            </p:cNvSpPr>
            <p:nvPr/>
          </p:nvSpPr>
          <p:spPr bwMode="auto">
            <a:xfrm>
              <a:off x="58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Line 43"/>
            <p:cNvSpPr>
              <a:spLocks noChangeShapeType="1"/>
            </p:cNvSpPr>
            <p:nvPr/>
          </p:nvSpPr>
          <p:spPr bwMode="auto">
            <a:xfrm>
              <a:off x="68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Line 44"/>
            <p:cNvSpPr>
              <a:spLocks noChangeShapeType="1"/>
            </p:cNvSpPr>
            <p:nvPr/>
          </p:nvSpPr>
          <p:spPr bwMode="auto">
            <a:xfrm>
              <a:off x="77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Line 45"/>
            <p:cNvSpPr>
              <a:spLocks noChangeShapeType="1"/>
            </p:cNvSpPr>
            <p:nvPr/>
          </p:nvSpPr>
          <p:spPr bwMode="auto">
            <a:xfrm>
              <a:off x="87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Line 46"/>
            <p:cNvSpPr>
              <a:spLocks noChangeShapeType="1"/>
            </p:cNvSpPr>
            <p:nvPr/>
          </p:nvSpPr>
          <p:spPr bwMode="auto">
            <a:xfrm>
              <a:off x="106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Line 47"/>
            <p:cNvSpPr>
              <a:spLocks noChangeShapeType="1"/>
            </p:cNvSpPr>
            <p:nvPr/>
          </p:nvSpPr>
          <p:spPr bwMode="auto">
            <a:xfrm>
              <a:off x="116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Line 48"/>
            <p:cNvSpPr>
              <a:spLocks noChangeShapeType="1"/>
            </p:cNvSpPr>
            <p:nvPr/>
          </p:nvSpPr>
          <p:spPr bwMode="auto">
            <a:xfrm>
              <a:off x="125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Line 49"/>
            <p:cNvSpPr>
              <a:spLocks noChangeShapeType="1"/>
            </p:cNvSpPr>
            <p:nvPr/>
          </p:nvSpPr>
          <p:spPr bwMode="auto">
            <a:xfrm>
              <a:off x="144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Line 50"/>
            <p:cNvSpPr>
              <a:spLocks noChangeShapeType="1"/>
            </p:cNvSpPr>
            <p:nvPr/>
          </p:nvSpPr>
          <p:spPr bwMode="auto">
            <a:xfrm>
              <a:off x="154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Line 51"/>
            <p:cNvSpPr>
              <a:spLocks noChangeShapeType="1"/>
            </p:cNvSpPr>
            <p:nvPr/>
          </p:nvSpPr>
          <p:spPr bwMode="auto">
            <a:xfrm>
              <a:off x="163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Line 52"/>
            <p:cNvSpPr>
              <a:spLocks noChangeShapeType="1"/>
            </p:cNvSpPr>
            <p:nvPr/>
          </p:nvSpPr>
          <p:spPr bwMode="auto">
            <a:xfrm>
              <a:off x="173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Line 53"/>
            <p:cNvSpPr>
              <a:spLocks noChangeShapeType="1"/>
            </p:cNvSpPr>
            <p:nvPr/>
          </p:nvSpPr>
          <p:spPr bwMode="auto">
            <a:xfrm>
              <a:off x="192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Line 54"/>
            <p:cNvSpPr>
              <a:spLocks noChangeShapeType="1"/>
            </p:cNvSpPr>
            <p:nvPr/>
          </p:nvSpPr>
          <p:spPr bwMode="auto">
            <a:xfrm>
              <a:off x="202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Line 55"/>
            <p:cNvSpPr>
              <a:spLocks noChangeShapeType="1"/>
            </p:cNvSpPr>
            <p:nvPr/>
          </p:nvSpPr>
          <p:spPr bwMode="auto">
            <a:xfrm>
              <a:off x="211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Line 56"/>
            <p:cNvSpPr>
              <a:spLocks noChangeShapeType="1"/>
            </p:cNvSpPr>
            <p:nvPr/>
          </p:nvSpPr>
          <p:spPr bwMode="auto">
            <a:xfrm>
              <a:off x="221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Line 57"/>
            <p:cNvSpPr>
              <a:spLocks noChangeShapeType="1"/>
            </p:cNvSpPr>
            <p:nvPr/>
          </p:nvSpPr>
          <p:spPr bwMode="auto">
            <a:xfrm>
              <a:off x="240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Line 58"/>
            <p:cNvSpPr>
              <a:spLocks noChangeShapeType="1"/>
            </p:cNvSpPr>
            <p:nvPr/>
          </p:nvSpPr>
          <p:spPr bwMode="auto">
            <a:xfrm>
              <a:off x="249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Line 59"/>
            <p:cNvSpPr>
              <a:spLocks noChangeShapeType="1"/>
            </p:cNvSpPr>
            <p:nvPr/>
          </p:nvSpPr>
          <p:spPr bwMode="auto">
            <a:xfrm>
              <a:off x="259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Line 60"/>
            <p:cNvSpPr>
              <a:spLocks noChangeShapeType="1"/>
            </p:cNvSpPr>
            <p:nvPr/>
          </p:nvSpPr>
          <p:spPr bwMode="auto">
            <a:xfrm>
              <a:off x="269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Line 61"/>
            <p:cNvSpPr>
              <a:spLocks noChangeShapeType="1"/>
            </p:cNvSpPr>
            <p:nvPr/>
          </p:nvSpPr>
          <p:spPr bwMode="auto">
            <a:xfrm>
              <a:off x="288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Line 62"/>
            <p:cNvSpPr>
              <a:spLocks noChangeShapeType="1"/>
            </p:cNvSpPr>
            <p:nvPr/>
          </p:nvSpPr>
          <p:spPr bwMode="auto">
            <a:xfrm>
              <a:off x="297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Line 63"/>
            <p:cNvSpPr>
              <a:spLocks noChangeShapeType="1"/>
            </p:cNvSpPr>
            <p:nvPr/>
          </p:nvSpPr>
          <p:spPr bwMode="auto">
            <a:xfrm>
              <a:off x="307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Line 64"/>
            <p:cNvSpPr>
              <a:spLocks noChangeShapeType="1"/>
            </p:cNvSpPr>
            <p:nvPr/>
          </p:nvSpPr>
          <p:spPr bwMode="auto">
            <a:xfrm>
              <a:off x="316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Line 65"/>
            <p:cNvSpPr>
              <a:spLocks noChangeShapeType="1"/>
            </p:cNvSpPr>
            <p:nvPr/>
          </p:nvSpPr>
          <p:spPr bwMode="auto">
            <a:xfrm>
              <a:off x="335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Line 66"/>
            <p:cNvSpPr>
              <a:spLocks noChangeShapeType="1"/>
            </p:cNvSpPr>
            <p:nvPr/>
          </p:nvSpPr>
          <p:spPr bwMode="auto">
            <a:xfrm>
              <a:off x="345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Line 67"/>
            <p:cNvSpPr>
              <a:spLocks noChangeShapeType="1"/>
            </p:cNvSpPr>
            <p:nvPr/>
          </p:nvSpPr>
          <p:spPr bwMode="auto">
            <a:xfrm>
              <a:off x="354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Line 68"/>
            <p:cNvSpPr>
              <a:spLocks noChangeShapeType="1"/>
            </p:cNvSpPr>
            <p:nvPr/>
          </p:nvSpPr>
          <p:spPr bwMode="auto">
            <a:xfrm>
              <a:off x="364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Line 69"/>
            <p:cNvSpPr>
              <a:spLocks noChangeShapeType="1"/>
            </p:cNvSpPr>
            <p:nvPr/>
          </p:nvSpPr>
          <p:spPr bwMode="auto">
            <a:xfrm>
              <a:off x="383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Line 70"/>
            <p:cNvSpPr>
              <a:spLocks noChangeShapeType="1"/>
            </p:cNvSpPr>
            <p:nvPr/>
          </p:nvSpPr>
          <p:spPr bwMode="auto">
            <a:xfrm>
              <a:off x="393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Line 71"/>
            <p:cNvSpPr>
              <a:spLocks noChangeShapeType="1"/>
            </p:cNvSpPr>
            <p:nvPr/>
          </p:nvSpPr>
          <p:spPr bwMode="auto">
            <a:xfrm>
              <a:off x="402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Line 72"/>
            <p:cNvSpPr>
              <a:spLocks noChangeShapeType="1"/>
            </p:cNvSpPr>
            <p:nvPr/>
          </p:nvSpPr>
          <p:spPr bwMode="auto">
            <a:xfrm>
              <a:off x="412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Line 73"/>
            <p:cNvSpPr>
              <a:spLocks noChangeShapeType="1"/>
            </p:cNvSpPr>
            <p:nvPr/>
          </p:nvSpPr>
          <p:spPr bwMode="auto">
            <a:xfrm>
              <a:off x="431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Line 74"/>
            <p:cNvSpPr>
              <a:spLocks noChangeShapeType="1"/>
            </p:cNvSpPr>
            <p:nvPr/>
          </p:nvSpPr>
          <p:spPr bwMode="auto">
            <a:xfrm>
              <a:off x="441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Line 75"/>
            <p:cNvSpPr>
              <a:spLocks noChangeShapeType="1"/>
            </p:cNvSpPr>
            <p:nvPr/>
          </p:nvSpPr>
          <p:spPr bwMode="auto">
            <a:xfrm>
              <a:off x="450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Line 76"/>
            <p:cNvSpPr>
              <a:spLocks noChangeShapeType="1"/>
            </p:cNvSpPr>
            <p:nvPr/>
          </p:nvSpPr>
          <p:spPr bwMode="auto">
            <a:xfrm>
              <a:off x="460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Line 77"/>
            <p:cNvSpPr>
              <a:spLocks noChangeShapeType="1"/>
            </p:cNvSpPr>
            <p:nvPr/>
          </p:nvSpPr>
          <p:spPr bwMode="auto">
            <a:xfrm>
              <a:off x="479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Line 78"/>
            <p:cNvSpPr>
              <a:spLocks noChangeShapeType="1"/>
            </p:cNvSpPr>
            <p:nvPr/>
          </p:nvSpPr>
          <p:spPr bwMode="auto">
            <a:xfrm>
              <a:off x="488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Line 79"/>
            <p:cNvSpPr>
              <a:spLocks noChangeShapeType="1"/>
            </p:cNvSpPr>
            <p:nvPr/>
          </p:nvSpPr>
          <p:spPr bwMode="auto">
            <a:xfrm>
              <a:off x="498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Line 80"/>
            <p:cNvSpPr>
              <a:spLocks noChangeShapeType="1"/>
            </p:cNvSpPr>
            <p:nvPr/>
          </p:nvSpPr>
          <p:spPr bwMode="auto">
            <a:xfrm>
              <a:off x="508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Line 81"/>
            <p:cNvSpPr>
              <a:spLocks noChangeShapeType="1"/>
            </p:cNvSpPr>
            <p:nvPr/>
          </p:nvSpPr>
          <p:spPr bwMode="auto">
            <a:xfrm>
              <a:off x="96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Line 82"/>
            <p:cNvSpPr>
              <a:spLocks noChangeShapeType="1"/>
            </p:cNvSpPr>
            <p:nvPr/>
          </p:nvSpPr>
          <p:spPr bwMode="auto">
            <a:xfrm>
              <a:off x="1350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Line 83"/>
            <p:cNvSpPr>
              <a:spLocks noChangeShapeType="1"/>
            </p:cNvSpPr>
            <p:nvPr/>
          </p:nvSpPr>
          <p:spPr bwMode="auto">
            <a:xfrm>
              <a:off x="2306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Line 84"/>
            <p:cNvSpPr>
              <a:spLocks noChangeShapeType="1"/>
            </p:cNvSpPr>
            <p:nvPr/>
          </p:nvSpPr>
          <p:spPr bwMode="auto">
            <a:xfrm>
              <a:off x="182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Line 85"/>
            <p:cNvSpPr>
              <a:spLocks noChangeShapeType="1"/>
            </p:cNvSpPr>
            <p:nvPr/>
          </p:nvSpPr>
          <p:spPr bwMode="auto">
            <a:xfrm>
              <a:off x="278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Line 86"/>
            <p:cNvSpPr>
              <a:spLocks noChangeShapeType="1"/>
            </p:cNvSpPr>
            <p:nvPr/>
          </p:nvSpPr>
          <p:spPr bwMode="auto">
            <a:xfrm>
              <a:off x="3263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Line 87"/>
            <p:cNvSpPr>
              <a:spLocks noChangeShapeType="1"/>
            </p:cNvSpPr>
            <p:nvPr/>
          </p:nvSpPr>
          <p:spPr bwMode="auto">
            <a:xfrm>
              <a:off x="4219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Line 88"/>
            <p:cNvSpPr>
              <a:spLocks noChangeShapeType="1"/>
            </p:cNvSpPr>
            <p:nvPr/>
          </p:nvSpPr>
          <p:spPr bwMode="auto">
            <a:xfrm>
              <a:off x="3741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Line 89"/>
            <p:cNvSpPr>
              <a:spLocks noChangeShapeType="1"/>
            </p:cNvSpPr>
            <p:nvPr/>
          </p:nvSpPr>
          <p:spPr bwMode="auto">
            <a:xfrm>
              <a:off x="517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Line 90"/>
            <p:cNvSpPr>
              <a:spLocks noChangeShapeType="1"/>
            </p:cNvSpPr>
            <p:nvPr/>
          </p:nvSpPr>
          <p:spPr bwMode="auto">
            <a:xfrm>
              <a:off x="4697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38" name="Group 91"/>
          <p:cNvGrpSpPr>
            <a:grpSpLocks/>
          </p:cNvGrpSpPr>
          <p:nvPr/>
        </p:nvGrpSpPr>
        <p:grpSpPr bwMode="auto">
          <a:xfrm rot="-158237">
            <a:off x="2662238" y="1970088"/>
            <a:ext cx="457200" cy="3657600"/>
            <a:chOff x="1687" y="1241"/>
            <a:chExt cx="288" cy="2304"/>
          </a:xfrm>
        </p:grpSpPr>
        <p:sp>
          <p:nvSpPr>
            <p:cNvPr id="25735" name="Rectangle 92"/>
            <p:cNvSpPr>
              <a:spLocks noChangeArrowheads="1"/>
            </p:cNvSpPr>
            <p:nvPr/>
          </p:nvSpPr>
          <p:spPr bwMode="auto">
            <a:xfrm>
              <a:off x="1687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6" name="Rectangle 93"/>
            <p:cNvSpPr>
              <a:spLocks noChangeArrowheads="1"/>
            </p:cNvSpPr>
            <p:nvPr/>
          </p:nvSpPr>
          <p:spPr bwMode="auto">
            <a:xfrm>
              <a:off x="1687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7" name="Rectangle 94"/>
            <p:cNvSpPr>
              <a:spLocks noChangeArrowheads="1"/>
            </p:cNvSpPr>
            <p:nvPr/>
          </p:nvSpPr>
          <p:spPr bwMode="auto">
            <a:xfrm>
              <a:off x="1687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8" name="Rectangle 95"/>
            <p:cNvSpPr>
              <a:spLocks noChangeArrowheads="1"/>
            </p:cNvSpPr>
            <p:nvPr/>
          </p:nvSpPr>
          <p:spPr bwMode="auto">
            <a:xfrm>
              <a:off x="1687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9" name="Rectangle 96"/>
            <p:cNvSpPr>
              <a:spLocks noChangeArrowheads="1"/>
            </p:cNvSpPr>
            <p:nvPr/>
          </p:nvSpPr>
          <p:spPr bwMode="auto">
            <a:xfrm>
              <a:off x="1687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40" name="Rectangle 97"/>
            <p:cNvSpPr>
              <a:spLocks noChangeArrowheads="1"/>
            </p:cNvSpPr>
            <p:nvPr/>
          </p:nvSpPr>
          <p:spPr bwMode="auto">
            <a:xfrm>
              <a:off x="1687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41" name="Rectangle 98"/>
            <p:cNvSpPr>
              <a:spLocks noChangeArrowheads="1"/>
            </p:cNvSpPr>
            <p:nvPr/>
          </p:nvSpPr>
          <p:spPr bwMode="auto">
            <a:xfrm>
              <a:off x="1687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42" name="Rectangle 99"/>
            <p:cNvSpPr>
              <a:spLocks noChangeArrowheads="1"/>
            </p:cNvSpPr>
            <p:nvPr/>
          </p:nvSpPr>
          <p:spPr bwMode="auto">
            <a:xfrm>
              <a:off x="1687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639" name="Group 100"/>
          <p:cNvGrpSpPr>
            <a:grpSpLocks/>
          </p:cNvGrpSpPr>
          <p:nvPr/>
        </p:nvGrpSpPr>
        <p:grpSpPr bwMode="auto">
          <a:xfrm rot="-158237">
            <a:off x="1747838" y="1970088"/>
            <a:ext cx="457200" cy="3657600"/>
            <a:chOff x="1111" y="1241"/>
            <a:chExt cx="288" cy="2304"/>
          </a:xfrm>
        </p:grpSpPr>
        <p:sp>
          <p:nvSpPr>
            <p:cNvPr id="25727" name="Rectangle 101"/>
            <p:cNvSpPr>
              <a:spLocks noChangeArrowheads="1"/>
            </p:cNvSpPr>
            <p:nvPr/>
          </p:nvSpPr>
          <p:spPr bwMode="auto">
            <a:xfrm>
              <a:off x="1111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8" name="Rectangle 102"/>
            <p:cNvSpPr>
              <a:spLocks noChangeArrowheads="1"/>
            </p:cNvSpPr>
            <p:nvPr/>
          </p:nvSpPr>
          <p:spPr bwMode="auto">
            <a:xfrm>
              <a:off x="1111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9" name="Rectangle 103"/>
            <p:cNvSpPr>
              <a:spLocks noChangeArrowheads="1"/>
            </p:cNvSpPr>
            <p:nvPr/>
          </p:nvSpPr>
          <p:spPr bwMode="auto">
            <a:xfrm>
              <a:off x="1111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0" name="Rectangle 104"/>
            <p:cNvSpPr>
              <a:spLocks noChangeArrowheads="1"/>
            </p:cNvSpPr>
            <p:nvPr/>
          </p:nvSpPr>
          <p:spPr bwMode="auto">
            <a:xfrm>
              <a:off x="1111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1" name="Rectangle 105"/>
            <p:cNvSpPr>
              <a:spLocks noChangeArrowheads="1"/>
            </p:cNvSpPr>
            <p:nvPr/>
          </p:nvSpPr>
          <p:spPr bwMode="auto">
            <a:xfrm>
              <a:off x="1111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2" name="Rectangle 106"/>
            <p:cNvSpPr>
              <a:spLocks noChangeArrowheads="1"/>
            </p:cNvSpPr>
            <p:nvPr/>
          </p:nvSpPr>
          <p:spPr bwMode="auto">
            <a:xfrm>
              <a:off x="1111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3" name="Rectangle 107"/>
            <p:cNvSpPr>
              <a:spLocks noChangeArrowheads="1"/>
            </p:cNvSpPr>
            <p:nvPr/>
          </p:nvSpPr>
          <p:spPr bwMode="auto">
            <a:xfrm>
              <a:off x="1111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34" name="Rectangle 108"/>
            <p:cNvSpPr>
              <a:spLocks noChangeArrowheads="1"/>
            </p:cNvSpPr>
            <p:nvPr/>
          </p:nvSpPr>
          <p:spPr bwMode="auto">
            <a:xfrm>
              <a:off x="1111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640" name="Group 109"/>
          <p:cNvGrpSpPr>
            <a:grpSpLocks/>
          </p:cNvGrpSpPr>
          <p:nvPr/>
        </p:nvGrpSpPr>
        <p:grpSpPr bwMode="auto">
          <a:xfrm rot="-158237">
            <a:off x="4491038" y="1970088"/>
            <a:ext cx="457200" cy="3657600"/>
            <a:chOff x="2839" y="1241"/>
            <a:chExt cx="288" cy="2304"/>
          </a:xfrm>
        </p:grpSpPr>
        <p:sp>
          <p:nvSpPr>
            <p:cNvPr id="25719" name="Rectangle 110"/>
            <p:cNvSpPr>
              <a:spLocks noChangeArrowheads="1"/>
            </p:cNvSpPr>
            <p:nvPr/>
          </p:nvSpPr>
          <p:spPr bwMode="auto">
            <a:xfrm>
              <a:off x="2839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0" name="Rectangle 111"/>
            <p:cNvSpPr>
              <a:spLocks noChangeArrowheads="1"/>
            </p:cNvSpPr>
            <p:nvPr/>
          </p:nvSpPr>
          <p:spPr bwMode="auto">
            <a:xfrm>
              <a:off x="2839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1" name="Rectangle 112"/>
            <p:cNvSpPr>
              <a:spLocks noChangeArrowheads="1"/>
            </p:cNvSpPr>
            <p:nvPr/>
          </p:nvSpPr>
          <p:spPr bwMode="auto">
            <a:xfrm>
              <a:off x="2839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2" name="Rectangle 113"/>
            <p:cNvSpPr>
              <a:spLocks noChangeArrowheads="1"/>
            </p:cNvSpPr>
            <p:nvPr/>
          </p:nvSpPr>
          <p:spPr bwMode="auto">
            <a:xfrm>
              <a:off x="2839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3" name="Rectangle 114"/>
            <p:cNvSpPr>
              <a:spLocks noChangeArrowheads="1"/>
            </p:cNvSpPr>
            <p:nvPr/>
          </p:nvSpPr>
          <p:spPr bwMode="auto">
            <a:xfrm>
              <a:off x="2839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4" name="Rectangle 115"/>
            <p:cNvSpPr>
              <a:spLocks noChangeArrowheads="1"/>
            </p:cNvSpPr>
            <p:nvPr/>
          </p:nvSpPr>
          <p:spPr bwMode="auto">
            <a:xfrm>
              <a:off x="2839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5" name="Rectangle 116"/>
            <p:cNvSpPr>
              <a:spLocks noChangeArrowheads="1"/>
            </p:cNvSpPr>
            <p:nvPr/>
          </p:nvSpPr>
          <p:spPr bwMode="auto">
            <a:xfrm>
              <a:off x="2839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26" name="Rectangle 117"/>
            <p:cNvSpPr>
              <a:spLocks noChangeArrowheads="1"/>
            </p:cNvSpPr>
            <p:nvPr/>
          </p:nvSpPr>
          <p:spPr bwMode="auto">
            <a:xfrm>
              <a:off x="2839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641" name="Group 118"/>
          <p:cNvGrpSpPr>
            <a:grpSpLocks/>
          </p:cNvGrpSpPr>
          <p:nvPr/>
        </p:nvGrpSpPr>
        <p:grpSpPr bwMode="auto">
          <a:xfrm rot="-158237">
            <a:off x="3576638" y="1970088"/>
            <a:ext cx="457200" cy="3657600"/>
            <a:chOff x="2263" y="1241"/>
            <a:chExt cx="288" cy="2304"/>
          </a:xfrm>
        </p:grpSpPr>
        <p:sp>
          <p:nvSpPr>
            <p:cNvPr id="25711" name="Rectangle 119"/>
            <p:cNvSpPr>
              <a:spLocks noChangeArrowheads="1"/>
            </p:cNvSpPr>
            <p:nvPr/>
          </p:nvSpPr>
          <p:spPr bwMode="auto">
            <a:xfrm>
              <a:off x="2263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2" name="Rectangle 120"/>
            <p:cNvSpPr>
              <a:spLocks noChangeArrowheads="1"/>
            </p:cNvSpPr>
            <p:nvPr/>
          </p:nvSpPr>
          <p:spPr bwMode="auto">
            <a:xfrm>
              <a:off x="2263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3" name="Rectangle 121"/>
            <p:cNvSpPr>
              <a:spLocks noChangeArrowheads="1"/>
            </p:cNvSpPr>
            <p:nvPr/>
          </p:nvSpPr>
          <p:spPr bwMode="auto">
            <a:xfrm>
              <a:off x="2263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4" name="Rectangle 122"/>
            <p:cNvSpPr>
              <a:spLocks noChangeArrowheads="1"/>
            </p:cNvSpPr>
            <p:nvPr/>
          </p:nvSpPr>
          <p:spPr bwMode="auto">
            <a:xfrm>
              <a:off x="2263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5" name="Rectangle 123"/>
            <p:cNvSpPr>
              <a:spLocks noChangeArrowheads="1"/>
            </p:cNvSpPr>
            <p:nvPr/>
          </p:nvSpPr>
          <p:spPr bwMode="auto">
            <a:xfrm>
              <a:off x="2263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6" name="Rectangle 124"/>
            <p:cNvSpPr>
              <a:spLocks noChangeArrowheads="1"/>
            </p:cNvSpPr>
            <p:nvPr/>
          </p:nvSpPr>
          <p:spPr bwMode="auto">
            <a:xfrm>
              <a:off x="2263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7" name="Rectangle 125"/>
            <p:cNvSpPr>
              <a:spLocks noChangeArrowheads="1"/>
            </p:cNvSpPr>
            <p:nvPr/>
          </p:nvSpPr>
          <p:spPr bwMode="auto">
            <a:xfrm>
              <a:off x="2263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8" name="Rectangle 126"/>
            <p:cNvSpPr>
              <a:spLocks noChangeArrowheads="1"/>
            </p:cNvSpPr>
            <p:nvPr/>
          </p:nvSpPr>
          <p:spPr bwMode="auto">
            <a:xfrm>
              <a:off x="2263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642" name="Group 127"/>
          <p:cNvGrpSpPr>
            <a:grpSpLocks/>
          </p:cNvGrpSpPr>
          <p:nvPr/>
        </p:nvGrpSpPr>
        <p:grpSpPr bwMode="auto">
          <a:xfrm rot="-158237">
            <a:off x="5405438" y="1970088"/>
            <a:ext cx="457200" cy="3657600"/>
            <a:chOff x="3415" y="1241"/>
            <a:chExt cx="288" cy="2304"/>
          </a:xfrm>
        </p:grpSpPr>
        <p:sp>
          <p:nvSpPr>
            <p:cNvPr id="25703" name="Rectangle 128"/>
            <p:cNvSpPr>
              <a:spLocks noChangeArrowheads="1"/>
            </p:cNvSpPr>
            <p:nvPr/>
          </p:nvSpPr>
          <p:spPr bwMode="auto">
            <a:xfrm>
              <a:off x="3415" y="268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4" name="Rectangle 129"/>
            <p:cNvSpPr>
              <a:spLocks noChangeArrowheads="1"/>
            </p:cNvSpPr>
            <p:nvPr/>
          </p:nvSpPr>
          <p:spPr bwMode="auto">
            <a:xfrm>
              <a:off x="3415" y="296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5" name="Rectangle 130"/>
            <p:cNvSpPr>
              <a:spLocks noChangeArrowheads="1"/>
            </p:cNvSpPr>
            <p:nvPr/>
          </p:nvSpPr>
          <p:spPr bwMode="auto">
            <a:xfrm>
              <a:off x="3415" y="325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6" name="Rectangle 131"/>
            <p:cNvSpPr>
              <a:spLocks noChangeArrowheads="1"/>
            </p:cNvSpPr>
            <p:nvPr/>
          </p:nvSpPr>
          <p:spPr bwMode="auto">
            <a:xfrm>
              <a:off x="3415" y="1817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7" name="Rectangle 132"/>
            <p:cNvSpPr>
              <a:spLocks noChangeArrowheads="1"/>
            </p:cNvSpPr>
            <p:nvPr/>
          </p:nvSpPr>
          <p:spPr bwMode="auto">
            <a:xfrm>
              <a:off x="3415" y="1241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8" name="Rectangle 133"/>
            <p:cNvSpPr>
              <a:spLocks noChangeArrowheads="1"/>
            </p:cNvSpPr>
            <p:nvPr/>
          </p:nvSpPr>
          <p:spPr bwMode="auto">
            <a:xfrm>
              <a:off x="3415" y="1529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09" name="Rectangle 134"/>
            <p:cNvSpPr>
              <a:spLocks noChangeArrowheads="1"/>
            </p:cNvSpPr>
            <p:nvPr/>
          </p:nvSpPr>
          <p:spPr bwMode="auto">
            <a:xfrm>
              <a:off x="3415" y="2105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710" name="Rectangle 135"/>
            <p:cNvSpPr>
              <a:spLocks noChangeArrowheads="1"/>
            </p:cNvSpPr>
            <p:nvPr/>
          </p:nvSpPr>
          <p:spPr bwMode="auto">
            <a:xfrm>
              <a:off x="3415" y="2393"/>
              <a:ext cx="288" cy="288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643" name="Group 136"/>
          <p:cNvGrpSpPr>
            <a:grpSpLocks/>
          </p:cNvGrpSpPr>
          <p:nvPr/>
        </p:nvGrpSpPr>
        <p:grpSpPr bwMode="auto">
          <a:xfrm>
            <a:off x="623888" y="3808413"/>
            <a:ext cx="7439025" cy="455612"/>
            <a:chOff x="537" y="439"/>
            <a:chExt cx="4686" cy="287"/>
          </a:xfrm>
        </p:grpSpPr>
        <p:sp>
          <p:nvSpPr>
            <p:cNvPr id="25653" name="AutoShape 137"/>
            <p:cNvSpPr>
              <a:spLocks noChangeArrowheads="1"/>
            </p:cNvSpPr>
            <p:nvPr/>
          </p:nvSpPr>
          <p:spPr bwMode="auto">
            <a:xfrm>
              <a:off x="537" y="439"/>
              <a:ext cx="4686" cy="287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654" name="Line 138"/>
            <p:cNvSpPr>
              <a:spLocks noChangeShapeType="1"/>
            </p:cNvSpPr>
            <p:nvPr/>
          </p:nvSpPr>
          <p:spPr bwMode="auto">
            <a:xfrm>
              <a:off x="58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Line 139"/>
            <p:cNvSpPr>
              <a:spLocks noChangeShapeType="1"/>
            </p:cNvSpPr>
            <p:nvPr/>
          </p:nvSpPr>
          <p:spPr bwMode="auto">
            <a:xfrm>
              <a:off x="68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Line 140"/>
            <p:cNvSpPr>
              <a:spLocks noChangeShapeType="1"/>
            </p:cNvSpPr>
            <p:nvPr/>
          </p:nvSpPr>
          <p:spPr bwMode="auto">
            <a:xfrm>
              <a:off x="77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Line 141"/>
            <p:cNvSpPr>
              <a:spLocks noChangeShapeType="1"/>
            </p:cNvSpPr>
            <p:nvPr/>
          </p:nvSpPr>
          <p:spPr bwMode="auto">
            <a:xfrm>
              <a:off x="87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Line 142"/>
            <p:cNvSpPr>
              <a:spLocks noChangeShapeType="1"/>
            </p:cNvSpPr>
            <p:nvPr/>
          </p:nvSpPr>
          <p:spPr bwMode="auto">
            <a:xfrm>
              <a:off x="106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143"/>
            <p:cNvSpPr>
              <a:spLocks noChangeShapeType="1"/>
            </p:cNvSpPr>
            <p:nvPr/>
          </p:nvSpPr>
          <p:spPr bwMode="auto">
            <a:xfrm>
              <a:off x="116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144"/>
            <p:cNvSpPr>
              <a:spLocks noChangeShapeType="1"/>
            </p:cNvSpPr>
            <p:nvPr/>
          </p:nvSpPr>
          <p:spPr bwMode="auto">
            <a:xfrm>
              <a:off x="125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Line 145"/>
            <p:cNvSpPr>
              <a:spLocks noChangeShapeType="1"/>
            </p:cNvSpPr>
            <p:nvPr/>
          </p:nvSpPr>
          <p:spPr bwMode="auto">
            <a:xfrm>
              <a:off x="144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Line 146"/>
            <p:cNvSpPr>
              <a:spLocks noChangeShapeType="1"/>
            </p:cNvSpPr>
            <p:nvPr/>
          </p:nvSpPr>
          <p:spPr bwMode="auto">
            <a:xfrm>
              <a:off x="154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Line 147"/>
            <p:cNvSpPr>
              <a:spLocks noChangeShapeType="1"/>
            </p:cNvSpPr>
            <p:nvPr/>
          </p:nvSpPr>
          <p:spPr bwMode="auto">
            <a:xfrm>
              <a:off x="163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148"/>
            <p:cNvSpPr>
              <a:spLocks noChangeShapeType="1"/>
            </p:cNvSpPr>
            <p:nvPr/>
          </p:nvSpPr>
          <p:spPr bwMode="auto">
            <a:xfrm>
              <a:off x="173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Line 149"/>
            <p:cNvSpPr>
              <a:spLocks noChangeShapeType="1"/>
            </p:cNvSpPr>
            <p:nvPr/>
          </p:nvSpPr>
          <p:spPr bwMode="auto">
            <a:xfrm>
              <a:off x="192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Line 150"/>
            <p:cNvSpPr>
              <a:spLocks noChangeShapeType="1"/>
            </p:cNvSpPr>
            <p:nvPr/>
          </p:nvSpPr>
          <p:spPr bwMode="auto">
            <a:xfrm>
              <a:off x="202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151"/>
            <p:cNvSpPr>
              <a:spLocks noChangeShapeType="1"/>
            </p:cNvSpPr>
            <p:nvPr/>
          </p:nvSpPr>
          <p:spPr bwMode="auto">
            <a:xfrm>
              <a:off x="211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152"/>
            <p:cNvSpPr>
              <a:spLocks noChangeShapeType="1"/>
            </p:cNvSpPr>
            <p:nvPr/>
          </p:nvSpPr>
          <p:spPr bwMode="auto">
            <a:xfrm>
              <a:off x="221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153"/>
            <p:cNvSpPr>
              <a:spLocks noChangeShapeType="1"/>
            </p:cNvSpPr>
            <p:nvPr/>
          </p:nvSpPr>
          <p:spPr bwMode="auto">
            <a:xfrm>
              <a:off x="240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154"/>
            <p:cNvSpPr>
              <a:spLocks noChangeShapeType="1"/>
            </p:cNvSpPr>
            <p:nvPr/>
          </p:nvSpPr>
          <p:spPr bwMode="auto">
            <a:xfrm>
              <a:off x="249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Line 155"/>
            <p:cNvSpPr>
              <a:spLocks noChangeShapeType="1"/>
            </p:cNvSpPr>
            <p:nvPr/>
          </p:nvSpPr>
          <p:spPr bwMode="auto">
            <a:xfrm>
              <a:off x="259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Line 156"/>
            <p:cNvSpPr>
              <a:spLocks noChangeShapeType="1"/>
            </p:cNvSpPr>
            <p:nvPr/>
          </p:nvSpPr>
          <p:spPr bwMode="auto">
            <a:xfrm>
              <a:off x="269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Line 157"/>
            <p:cNvSpPr>
              <a:spLocks noChangeShapeType="1"/>
            </p:cNvSpPr>
            <p:nvPr/>
          </p:nvSpPr>
          <p:spPr bwMode="auto">
            <a:xfrm>
              <a:off x="288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Line 158"/>
            <p:cNvSpPr>
              <a:spLocks noChangeShapeType="1"/>
            </p:cNvSpPr>
            <p:nvPr/>
          </p:nvSpPr>
          <p:spPr bwMode="auto">
            <a:xfrm>
              <a:off x="297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159"/>
            <p:cNvSpPr>
              <a:spLocks noChangeShapeType="1"/>
            </p:cNvSpPr>
            <p:nvPr/>
          </p:nvSpPr>
          <p:spPr bwMode="auto">
            <a:xfrm>
              <a:off x="307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Line 160"/>
            <p:cNvSpPr>
              <a:spLocks noChangeShapeType="1"/>
            </p:cNvSpPr>
            <p:nvPr/>
          </p:nvSpPr>
          <p:spPr bwMode="auto">
            <a:xfrm>
              <a:off x="316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Line 161"/>
            <p:cNvSpPr>
              <a:spLocks noChangeShapeType="1"/>
            </p:cNvSpPr>
            <p:nvPr/>
          </p:nvSpPr>
          <p:spPr bwMode="auto">
            <a:xfrm>
              <a:off x="335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Line 162"/>
            <p:cNvSpPr>
              <a:spLocks noChangeShapeType="1"/>
            </p:cNvSpPr>
            <p:nvPr/>
          </p:nvSpPr>
          <p:spPr bwMode="auto">
            <a:xfrm>
              <a:off x="345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Line 163"/>
            <p:cNvSpPr>
              <a:spLocks noChangeShapeType="1"/>
            </p:cNvSpPr>
            <p:nvPr/>
          </p:nvSpPr>
          <p:spPr bwMode="auto">
            <a:xfrm>
              <a:off x="354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Line 164"/>
            <p:cNvSpPr>
              <a:spLocks noChangeShapeType="1"/>
            </p:cNvSpPr>
            <p:nvPr/>
          </p:nvSpPr>
          <p:spPr bwMode="auto">
            <a:xfrm>
              <a:off x="364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165"/>
            <p:cNvSpPr>
              <a:spLocks noChangeShapeType="1"/>
            </p:cNvSpPr>
            <p:nvPr/>
          </p:nvSpPr>
          <p:spPr bwMode="auto">
            <a:xfrm>
              <a:off x="3836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Line 166"/>
            <p:cNvSpPr>
              <a:spLocks noChangeShapeType="1"/>
            </p:cNvSpPr>
            <p:nvPr/>
          </p:nvSpPr>
          <p:spPr bwMode="auto">
            <a:xfrm>
              <a:off x="3932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Line 167"/>
            <p:cNvSpPr>
              <a:spLocks noChangeShapeType="1"/>
            </p:cNvSpPr>
            <p:nvPr/>
          </p:nvSpPr>
          <p:spPr bwMode="auto">
            <a:xfrm>
              <a:off x="402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Line 168"/>
            <p:cNvSpPr>
              <a:spLocks noChangeShapeType="1"/>
            </p:cNvSpPr>
            <p:nvPr/>
          </p:nvSpPr>
          <p:spPr bwMode="auto">
            <a:xfrm>
              <a:off x="412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Line 169"/>
            <p:cNvSpPr>
              <a:spLocks noChangeShapeType="1"/>
            </p:cNvSpPr>
            <p:nvPr/>
          </p:nvSpPr>
          <p:spPr bwMode="auto">
            <a:xfrm>
              <a:off x="431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Line 170"/>
            <p:cNvSpPr>
              <a:spLocks noChangeShapeType="1"/>
            </p:cNvSpPr>
            <p:nvPr/>
          </p:nvSpPr>
          <p:spPr bwMode="auto">
            <a:xfrm>
              <a:off x="4411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Line 171"/>
            <p:cNvSpPr>
              <a:spLocks noChangeShapeType="1"/>
            </p:cNvSpPr>
            <p:nvPr/>
          </p:nvSpPr>
          <p:spPr bwMode="auto">
            <a:xfrm>
              <a:off x="4507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Line 172"/>
            <p:cNvSpPr>
              <a:spLocks noChangeShapeType="1"/>
            </p:cNvSpPr>
            <p:nvPr/>
          </p:nvSpPr>
          <p:spPr bwMode="auto">
            <a:xfrm>
              <a:off x="4603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Line 173"/>
            <p:cNvSpPr>
              <a:spLocks noChangeShapeType="1"/>
            </p:cNvSpPr>
            <p:nvPr/>
          </p:nvSpPr>
          <p:spPr bwMode="auto">
            <a:xfrm>
              <a:off x="4795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Line 174"/>
            <p:cNvSpPr>
              <a:spLocks noChangeShapeType="1"/>
            </p:cNvSpPr>
            <p:nvPr/>
          </p:nvSpPr>
          <p:spPr bwMode="auto">
            <a:xfrm>
              <a:off x="4888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Line 175"/>
            <p:cNvSpPr>
              <a:spLocks noChangeShapeType="1"/>
            </p:cNvSpPr>
            <p:nvPr/>
          </p:nvSpPr>
          <p:spPr bwMode="auto">
            <a:xfrm>
              <a:off x="4984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Line 176"/>
            <p:cNvSpPr>
              <a:spLocks noChangeShapeType="1"/>
            </p:cNvSpPr>
            <p:nvPr/>
          </p:nvSpPr>
          <p:spPr bwMode="auto">
            <a:xfrm>
              <a:off x="5080" y="439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Line 177"/>
            <p:cNvSpPr>
              <a:spLocks noChangeShapeType="1"/>
            </p:cNvSpPr>
            <p:nvPr/>
          </p:nvSpPr>
          <p:spPr bwMode="auto">
            <a:xfrm>
              <a:off x="96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Line 178"/>
            <p:cNvSpPr>
              <a:spLocks noChangeShapeType="1"/>
            </p:cNvSpPr>
            <p:nvPr/>
          </p:nvSpPr>
          <p:spPr bwMode="auto">
            <a:xfrm>
              <a:off x="1350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Line 179"/>
            <p:cNvSpPr>
              <a:spLocks noChangeShapeType="1"/>
            </p:cNvSpPr>
            <p:nvPr/>
          </p:nvSpPr>
          <p:spPr bwMode="auto">
            <a:xfrm>
              <a:off x="2306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Line 180"/>
            <p:cNvSpPr>
              <a:spLocks noChangeShapeType="1"/>
            </p:cNvSpPr>
            <p:nvPr/>
          </p:nvSpPr>
          <p:spPr bwMode="auto">
            <a:xfrm>
              <a:off x="1828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Line 181"/>
            <p:cNvSpPr>
              <a:spLocks noChangeShapeType="1"/>
            </p:cNvSpPr>
            <p:nvPr/>
          </p:nvSpPr>
          <p:spPr bwMode="auto">
            <a:xfrm>
              <a:off x="278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Line 182"/>
            <p:cNvSpPr>
              <a:spLocks noChangeShapeType="1"/>
            </p:cNvSpPr>
            <p:nvPr/>
          </p:nvSpPr>
          <p:spPr bwMode="auto">
            <a:xfrm>
              <a:off x="3263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Line 183"/>
            <p:cNvSpPr>
              <a:spLocks noChangeShapeType="1"/>
            </p:cNvSpPr>
            <p:nvPr/>
          </p:nvSpPr>
          <p:spPr bwMode="auto">
            <a:xfrm>
              <a:off x="4219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Line 184"/>
            <p:cNvSpPr>
              <a:spLocks noChangeShapeType="1"/>
            </p:cNvSpPr>
            <p:nvPr/>
          </p:nvSpPr>
          <p:spPr bwMode="auto">
            <a:xfrm>
              <a:off x="3741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Line 185"/>
            <p:cNvSpPr>
              <a:spLocks noChangeShapeType="1"/>
            </p:cNvSpPr>
            <p:nvPr/>
          </p:nvSpPr>
          <p:spPr bwMode="auto">
            <a:xfrm>
              <a:off x="5175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Line 186"/>
            <p:cNvSpPr>
              <a:spLocks noChangeShapeType="1"/>
            </p:cNvSpPr>
            <p:nvPr/>
          </p:nvSpPr>
          <p:spPr bwMode="auto">
            <a:xfrm>
              <a:off x="4697" y="439"/>
              <a:ext cx="0" cy="1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44" name="Rectangle 187"/>
          <p:cNvSpPr>
            <a:spLocks noChangeArrowheads="1"/>
          </p:cNvSpPr>
          <p:nvPr/>
        </p:nvSpPr>
        <p:spPr bwMode="auto">
          <a:xfrm>
            <a:off x="22209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45" name="Rectangle 188"/>
          <p:cNvSpPr>
            <a:spLocks noChangeArrowheads="1"/>
          </p:cNvSpPr>
          <p:nvPr/>
        </p:nvSpPr>
        <p:spPr bwMode="auto">
          <a:xfrm>
            <a:off x="22209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46" name="Rectangle 189"/>
          <p:cNvSpPr>
            <a:spLocks noChangeArrowheads="1"/>
          </p:cNvSpPr>
          <p:nvPr/>
        </p:nvSpPr>
        <p:spPr bwMode="auto">
          <a:xfrm>
            <a:off x="49641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47" name="Rectangle 190"/>
          <p:cNvSpPr>
            <a:spLocks noChangeArrowheads="1"/>
          </p:cNvSpPr>
          <p:nvPr/>
        </p:nvSpPr>
        <p:spPr bwMode="auto">
          <a:xfrm>
            <a:off x="40497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48" name="Rectangle 191"/>
          <p:cNvSpPr>
            <a:spLocks noChangeArrowheads="1"/>
          </p:cNvSpPr>
          <p:nvPr/>
        </p:nvSpPr>
        <p:spPr bwMode="auto">
          <a:xfrm>
            <a:off x="3135313" y="42560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49" name="Rectangle 192"/>
          <p:cNvSpPr>
            <a:spLocks noChangeArrowheads="1"/>
          </p:cNvSpPr>
          <p:nvPr/>
        </p:nvSpPr>
        <p:spPr bwMode="auto">
          <a:xfrm>
            <a:off x="31353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50" name="Rectangle 193"/>
          <p:cNvSpPr>
            <a:spLocks noChangeArrowheads="1"/>
          </p:cNvSpPr>
          <p:nvPr/>
        </p:nvSpPr>
        <p:spPr bwMode="auto">
          <a:xfrm>
            <a:off x="40497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51" name="Rectangle 194"/>
          <p:cNvSpPr>
            <a:spLocks noChangeArrowheads="1"/>
          </p:cNvSpPr>
          <p:nvPr/>
        </p:nvSpPr>
        <p:spPr bwMode="auto">
          <a:xfrm>
            <a:off x="4964113" y="3798888"/>
            <a:ext cx="4572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52" name="Text Box 195"/>
          <p:cNvSpPr txBox="1">
            <a:spLocks noChangeArrowheads="1"/>
          </p:cNvSpPr>
          <p:nvPr/>
        </p:nvSpPr>
        <p:spPr bwMode="auto">
          <a:xfrm>
            <a:off x="1612900" y="1531938"/>
            <a:ext cx="432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  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 2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FF00"/>
                </a:solidFill>
              </a:rPr>
              <a:t>      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6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7 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00018 0.1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4724400" y="4187825"/>
            <a:ext cx="4114800" cy="457200"/>
            <a:chOff x="672" y="192"/>
            <a:chExt cx="2592" cy="288"/>
          </a:xfrm>
        </p:grpSpPr>
        <p:sp>
          <p:nvSpPr>
            <p:cNvPr id="26712" name="Rectangle 13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3" name="Rectangle 14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4" name="Rectangle 15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5" name="Rectangle 16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6" name="Rectangle 17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7" name="Rectangle 18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8" name="Rectangle 19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19" name="Rectangle 20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720" name="Rectangle 21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777875" y="1514475"/>
            <a:ext cx="295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Nhấc các nan 1, 3, 5, 7, 9.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98463" y="1970088"/>
            <a:ext cx="417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1            3            5             7            9</a:t>
            </a:r>
          </a:p>
        </p:txBody>
      </p:sp>
      <p:sp>
        <p:nvSpPr>
          <p:cNvPr id="26637" name="Rectangle 24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8" name="Rectangle 25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39" name="Rectangle 26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2" name="Rectangle 29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3" name="Rectangle 30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4" name="Rectangle 31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5" name="Rectangle 32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6" name="Rectangle 33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7" name="Rectangle 34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8" name="Rectangle 35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49" name="Rectangle 36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0" name="Rectangle 37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1" name="Rectangle 38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2" name="Rectangle 39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3" name="Rectangle 40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4" name="Rectangle 41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5" name="Rectangle 42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6" name="Rectangle 43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7" name="Rectangle 44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8" name="Rectangle 45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59" name="Rectangle 46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0" name="Rectangle 47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1" name="Rectangle 48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2" name="Rectangle 49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3" name="Rectangle 50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4" name="Rectangle 51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5" name="Rectangle 52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6" name="Rectangle 53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7" name="Rectangle 54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8" name="Rectangle 55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69" name="Rectangle 56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0" name="Rectangle 57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1" name="Rectangle 58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2" name="Rectangle 59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3" name="Rectangle 60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4" name="Rectangle 61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5" name="Rectangle 62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6" name="Rectangle 63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7" name="Rectangle 64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8" name="Rectangle 65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79" name="Rectangle 66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0" name="Rectangle 67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1" name="Rectangle 68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2" name="Rectangle 69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3" name="Rectangle 70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4" name="Rectangle 71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5" name="Rectangle 72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6" name="Rectangle 73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7" name="Rectangle 74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8" name="Rectangle 75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89" name="Rectangle 76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0" name="Rectangle 77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1" name="Rectangle 78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2" name="Rectangle 79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3" name="Rectangle 80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4" name="Rectangle 81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5" name="Rectangle 82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6" name="Rectangle 83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7" name="Rectangle 84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8" name="Rectangle 85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699" name="Rectangle 86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0" name="Rectangle 87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1" name="Rectangle 88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2" name="Rectangle 89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3" name="Rectangle 90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4" name="Rectangle 91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5" name="Rectangle 92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6" name="Rectangle 93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7" name="Rectangle 94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8" name="Rectangle 95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09" name="Rectangle 96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6710" name="Text Box 97"/>
          <p:cNvSpPr txBox="1">
            <a:spLocks noChangeArrowheads="1"/>
          </p:cNvSpPr>
          <p:nvPr/>
        </p:nvSpPr>
        <p:spPr bwMode="auto">
          <a:xfrm>
            <a:off x="2819400" y="34607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6711" name="Text Box 100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4823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/>
      <p:bldP spid="522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8" name="Rectangle 24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59" name="Rectangle 25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0" name="Rectangle 26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1" name="Rectangle 27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2" name="Rectangle 28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3" name="Rectangle 29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6" name="Rectangle 32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7" name="Rectangle 33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8" name="Rectangle 34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69" name="Rectangle 35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0" name="Rectangle 36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1" name="Rectangle 37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2" name="Rectangle 38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3" name="Rectangle 40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4" name="Rectangle 42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5" name="Rectangle 43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6" name="Rectangle 44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7" name="Rectangle 45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8" name="Rectangle 46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79" name="Rectangle 47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0" name="Rectangle 48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1" name="Rectangle 50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2" name="Rectangle 51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3" name="Rectangle 52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4" name="Rectangle 53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5" name="Rectangle 54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6" name="Rectangle 55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7" name="Rectangle 56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8" name="Rectangle 57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89" name="Rectangle 59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0" name="Rectangle 60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1" name="Rectangle 61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2" name="Rectangle 62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3" name="Rectangle 63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4" name="Rectangle 64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5" name="Rectangle 66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6" name="Rectangle 67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7" name="Rectangle 68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8" name="Rectangle 69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699" name="Rectangle 70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0" name="Rectangle 71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1" name="Rectangle 72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2" name="Rectangle 73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3" name="Rectangle 74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4" name="Rectangle 75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5" name="Rectangle 76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6" name="Rectangle 77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7" name="Rectangle 78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8" name="Rectangle 79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09" name="Rectangle 80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0" name="Rectangle 81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1" name="Rectangle 82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2" name="Rectangle 83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3" name="Rectangle 84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4" name="Rectangle 85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5" name="Rectangle 86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6" name="Rectangle 87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7" name="Rectangle 88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8" name="Rectangle 89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19" name="Rectangle 90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0" name="Rectangle 91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1" name="Rectangle 92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2" name="Rectangle 93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3" name="Rectangle 94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4" name="Rectangle 95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5" name="Rectangle 96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7726" name="Group 12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27735" name="Rectangle 13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36" name="Rectangle 14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37" name="Rectangle 15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38" name="Rectangle 16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39" name="Rectangle 17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40" name="Rectangle 18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41" name="Rectangle 19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42" name="Rectangle 20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43" name="Rectangle 21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7727" name="Rectangle 39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8" name="Rectangle 41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29" name="Rectangle 49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30" name="Rectangle 58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31" name="Rectangle 65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7732" name="Text Box 100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BÀI 13:  ĐAN NONG MỐT</a:t>
            </a:r>
          </a:p>
        </p:txBody>
      </p:sp>
      <p:sp>
        <p:nvSpPr>
          <p:cNvPr id="27733" name="Text Box 103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27734" name="Text Box 104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(Tiết 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77875" y="1514475"/>
            <a:ext cx="295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Nhấc các nan 2, 4, 6, 8.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930275" y="1970088"/>
            <a:ext cx="417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2           4            6             8</a:t>
            </a:r>
            <a:r>
              <a:rPr lang="en-US" altLang="en-US">
                <a:solidFill>
                  <a:srgbClr val="000066"/>
                </a:solidFill>
              </a:rPr>
              <a:t>            </a:t>
            </a:r>
          </a:p>
        </p:txBody>
      </p:sp>
      <p:sp>
        <p:nvSpPr>
          <p:cNvPr id="28676" name="Rectangle 14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79" name="Rectangle 17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0" name="Rectangle 18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1" name="Rectangle 19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2" name="Rectangle 20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3" name="Rectangle 21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4" name="Rectangle 22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5" name="Rectangle 23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6" name="Rectangle 24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7" name="Rectangle 25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8" name="Rectangle 26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89" name="Rectangle 27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0" name="Rectangle 28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1" name="Rectangle 29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2" name="Rectangle 30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3" name="Rectangle 31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4" name="Rectangle 32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5" name="Rectangle 33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6" name="Rectangle 34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7" name="Rectangle 35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8" name="Rectangle 36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699" name="Rectangle 37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0" name="Rectangle 38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1" name="Rectangle 39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2" name="Rectangle 40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3" name="Rectangle 41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4" name="Rectangle 42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5" name="Rectangle 43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6" name="Rectangle 44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7" name="Rectangle 45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8" name="Rectangle 46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09" name="Rectangle 47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0" name="Rectangle 48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1" name="Rectangle 49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2" name="Rectangle 50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3" name="Rectangle 51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4" name="Rectangle 52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5" name="Rectangle 53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6" name="Rectangle 54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7" name="Rectangle 55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8" name="Rectangle 56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19" name="Rectangle 57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0" name="Rectangle 58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1" name="Rectangle 59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2" name="Rectangle 60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3" name="Rectangle 61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4" name="Rectangle 62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5" name="Rectangle 63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6" name="Rectangle 64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7" name="Rectangle 65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8" name="Rectangle 66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29" name="Rectangle 67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0" name="Rectangle 68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1" name="Rectangle 69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2" name="Rectangle 70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3" name="Rectangle 71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4" name="Rectangle 72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5" name="Rectangle 73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6" name="Rectangle 74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7" name="Rectangle 75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8" name="Rectangle 76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39" name="Rectangle 77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0" name="Rectangle 78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1" name="Rectangle 79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2" name="Rectangle 80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3" name="Rectangle 81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8744" name="Group 82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28770" name="Rectangle 83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1" name="Rectangle 84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2" name="Rectangle 85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3" name="Rectangle 86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4" name="Rectangle 87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5" name="Rectangle 88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6" name="Rectangle 89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7" name="Rectangle 90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78" name="Rectangle 91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8745" name="Rectangle 92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6" name="Rectangle 93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7" name="Rectangle 94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8" name="Rectangle 95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49" name="Rectangle 96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55393" name="Group 97"/>
          <p:cNvGrpSpPr>
            <a:grpSpLocks/>
          </p:cNvGrpSpPr>
          <p:nvPr/>
        </p:nvGrpSpPr>
        <p:grpSpPr bwMode="auto">
          <a:xfrm>
            <a:off x="4724400" y="4340225"/>
            <a:ext cx="4114800" cy="457200"/>
            <a:chOff x="672" y="192"/>
            <a:chExt cx="2592" cy="288"/>
          </a:xfrm>
        </p:grpSpPr>
        <p:sp>
          <p:nvSpPr>
            <p:cNvPr id="28761" name="Rectangle 98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2" name="Rectangle 99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3" name="Rectangle 100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4" name="Rectangle 101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5" name="Rectangle 102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6" name="Rectangle 103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7" name="Rectangle 104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8" name="Rectangle 105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69" name="Rectangle 106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8751" name="Rectangle 4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2" name="Rectangle 5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3" name="Rectangle 6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4" name="Rectangle 7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5" name="Rectangle 8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6" name="Rectangle 9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7" name="Rectangle 10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8" name="Rectangle 11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8759" name="Text Box 10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8760" name="Text Box 110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48229 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0" name="Rectangle 10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6" name="Rectangle 16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7" name="Rectangle 17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8" name="Rectangle 18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09" name="Rectangle 19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0" name="Rectangle 20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1" name="Rectangle 21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2" name="Rectangle 22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3" name="Rectangle 23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4" name="Rectangle 24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5" name="Rectangle 26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6" name="Rectangle 27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7" name="Rectangle 28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8" name="Rectangle 29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19" name="Rectangle 30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0" name="Rectangle 32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1" name="Rectangle 33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2" name="Rectangle 34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3" name="Rectangle 35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4" name="Rectangle 36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5" name="Rectangle 37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6" name="Rectangle 38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7" name="Rectangle 39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8" name="Rectangle 41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29" name="Rectangle 42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0" name="Rectangle 43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1" name="Rectangle 44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2" name="Rectangle 45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3" name="Rectangle 46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4" name="Rectangle 49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5" name="Rectangle 50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6" name="Rectangle 51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7" name="Rectangle 53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8" name="Rectangle 54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39" name="Rectangle 55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0" name="Rectangle 56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1" name="Rectangle 57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2" name="Rectangle 58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3" name="Rectangle 59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4" name="Rectangle 60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5" name="Rectangle 62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6" name="Rectangle 63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7" name="Rectangle 64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8" name="Rectangle 65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49" name="Rectangle 66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0" name="Rectangle 67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1" name="Rectangle 68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2" name="Rectangle 69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3" name="Rectangle 70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4" name="Rectangle 71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5" name="Rectangle 72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6" name="Rectangle 73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9757" name="Group 74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29804" name="Rectangle 7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5" name="Rectangle 7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6" name="Rectangle 7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7" name="Rectangle 7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8" name="Rectangle 7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9" name="Rectangle 8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10" name="Rectangle 8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11" name="Rectangle 8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12" name="Rectangle 8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9758" name="Rectangle 84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59" name="Rectangle 85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0" name="Rectangle 86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1" name="Rectangle 87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2" name="Rectangle 88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9763" name="Group 89"/>
          <p:cNvGrpSpPr>
            <a:grpSpLocks/>
          </p:cNvGrpSpPr>
          <p:nvPr/>
        </p:nvGrpSpPr>
        <p:grpSpPr bwMode="auto">
          <a:xfrm>
            <a:off x="322263" y="5097463"/>
            <a:ext cx="4114800" cy="457200"/>
            <a:chOff x="672" y="192"/>
            <a:chExt cx="2592" cy="288"/>
          </a:xfrm>
        </p:grpSpPr>
        <p:sp>
          <p:nvSpPr>
            <p:cNvPr id="29795" name="Rectangle 90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6" name="Rectangle 91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7" name="Rectangle 92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8" name="Rectangle 93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9" name="Rectangle 94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0" name="Rectangle 95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1" name="Rectangle 96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2" name="Rectangle 97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803" name="Rectangle 98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9764" name="Rectangle 99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5" name="Rectangle 100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6" name="Rectangle 101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7" name="Rectangle 102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8" name="Rectangle 103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69" name="Rectangle 104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0" name="Rectangle 105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1" name="Rectangle 106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2" name="Rectangle 6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3" name="Rectangle 25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4" name="Rectangle 31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5" name="Rectangle 52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56427" name="Group 107"/>
          <p:cNvGrpSpPr>
            <a:grpSpLocks/>
          </p:cNvGrpSpPr>
          <p:nvPr/>
        </p:nvGrpSpPr>
        <p:grpSpPr bwMode="auto">
          <a:xfrm>
            <a:off x="4800600" y="3275013"/>
            <a:ext cx="4114800" cy="457200"/>
            <a:chOff x="2160" y="912"/>
            <a:chExt cx="2592" cy="288"/>
          </a:xfrm>
        </p:grpSpPr>
        <p:sp>
          <p:nvSpPr>
            <p:cNvPr id="29786" name="Rectangle 108"/>
            <p:cNvSpPr>
              <a:spLocks noChangeArrowheads="1"/>
            </p:cNvSpPr>
            <p:nvPr/>
          </p:nvSpPr>
          <p:spPr bwMode="auto">
            <a:xfrm>
              <a:off x="273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87" name="Rectangle 109"/>
            <p:cNvSpPr>
              <a:spLocks noChangeArrowheads="1"/>
            </p:cNvSpPr>
            <p:nvPr/>
          </p:nvSpPr>
          <p:spPr bwMode="auto">
            <a:xfrm>
              <a:off x="244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88" name="Rectangle 110"/>
            <p:cNvSpPr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89" name="Rectangle 111"/>
            <p:cNvSpPr>
              <a:spLocks noChangeArrowheads="1"/>
            </p:cNvSpPr>
            <p:nvPr/>
          </p:nvSpPr>
          <p:spPr bwMode="auto">
            <a:xfrm>
              <a:off x="417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0" name="Rectangle 112"/>
            <p:cNvSpPr>
              <a:spLocks noChangeArrowheads="1"/>
            </p:cNvSpPr>
            <p:nvPr/>
          </p:nvSpPr>
          <p:spPr bwMode="auto">
            <a:xfrm>
              <a:off x="388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1" name="Rectangle 113"/>
            <p:cNvSpPr>
              <a:spLocks noChangeArrowheads="1"/>
            </p:cNvSpPr>
            <p:nvPr/>
          </p:nvSpPr>
          <p:spPr bwMode="auto">
            <a:xfrm>
              <a:off x="360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2" name="Rectangle 114"/>
            <p:cNvSpPr>
              <a:spLocks noChangeArrowheads="1"/>
            </p:cNvSpPr>
            <p:nvPr/>
          </p:nvSpPr>
          <p:spPr bwMode="auto">
            <a:xfrm>
              <a:off x="3312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3" name="Rectangle 115"/>
            <p:cNvSpPr>
              <a:spLocks noChangeArrowheads="1"/>
            </p:cNvSpPr>
            <p:nvPr/>
          </p:nvSpPr>
          <p:spPr bwMode="auto">
            <a:xfrm>
              <a:off x="302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9794" name="Rectangle 116"/>
            <p:cNvSpPr>
              <a:spLocks noChangeArrowheads="1"/>
            </p:cNvSpPr>
            <p:nvPr/>
          </p:nvSpPr>
          <p:spPr bwMode="auto">
            <a:xfrm>
              <a:off x="446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9777" name="Rectangle 8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8" name="Rectangle 40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79" name="Rectangle 47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80" name="Rectangle 48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81" name="Rectangle 61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9782" name="Text Box 121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56444" name="Text Box 124"/>
          <p:cNvSpPr txBox="1">
            <a:spLocks noChangeArrowheads="1"/>
          </p:cNvSpPr>
          <p:nvPr/>
        </p:nvSpPr>
        <p:spPr bwMode="auto">
          <a:xfrm>
            <a:off x="777875" y="1514475"/>
            <a:ext cx="295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Nhấc các nan 1, 3, 5, 7, 9.</a:t>
            </a:r>
          </a:p>
        </p:txBody>
      </p:sp>
      <p:sp>
        <p:nvSpPr>
          <p:cNvPr id="56445" name="Text Box 125"/>
          <p:cNvSpPr txBox="1">
            <a:spLocks noChangeArrowheads="1"/>
          </p:cNvSpPr>
          <p:nvPr/>
        </p:nvSpPr>
        <p:spPr bwMode="auto">
          <a:xfrm>
            <a:off x="398463" y="1970088"/>
            <a:ext cx="417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1            3            5             7            9</a:t>
            </a:r>
          </a:p>
        </p:txBody>
      </p:sp>
      <p:sp>
        <p:nvSpPr>
          <p:cNvPr id="29785" name="Text Box 126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6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6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9062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6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44" grpId="0"/>
      <p:bldP spid="564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29" name="Rectangle 13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0" name="Rectangle 14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39" name="Rectangle 23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1" name="Rectangle 25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2" name="Rectangle 26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3" name="Rectangle 27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4" name="Rectangle 28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5" name="Rectangle 29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6" name="Rectangle 30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7" name="Rectangle 31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8" name="Rectangle 32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49" name="Rectangle 33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0" name="Rectangle 35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1" name="Rectangle 37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2" name="Rectangle 38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3" name="Rectangle 39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4" name="Rectangle 40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5" name="Rectangle 41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6" name="Rectangle 42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7" name="Rectangle 43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8" name="Rectangle 44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9" name="Rectangle 45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0" name="Rectangle 46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1" name="Rectangle 47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2" name="Rectangle 48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3" name="Rectangle 49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4" name="Rectangle 50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5" name="Rectangle 51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6" name="Rectangle 52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7" name="Rectangle 53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8" name="Rectangle 54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9" name="Rectangle 55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0" name="Rectangle 56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1" name="Rectangle 57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2" name="Rectangle 58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3" name="Rectangle 60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4" name="Rectangle 63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5" name="Rectangle 64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0776" name="Group 65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30827" name="Rectangle 6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8" name="Rectangle 6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9" name="Rectangle 6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0" name="Rectangle 6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1" name="Rectangle 7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2" name="Rectangle 7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3" name="Rectangle 7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4" name="Rectangle 7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35" name="Rectangle 7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0777" name="Rectangle 75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8" name="Rectangle 76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9" name="Rectangle 77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0" name="Rectangle 78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1" name="Rectangle 79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0782" name="Group 80"/>
          <p:cNvGrpSpPr>
            <a:grpSpLocks/>
          </p:cNvGrpSpPr>
          <p:nvPr/>
        </p:nvGrpSpPr>
        <p:grpSpPr bwMode="auto">
          <a:xfrm>
            <a:off x="322263" y="5097463"/>
            <a:ext cx="4114800" cy="457200"/>
            <a:chOff x="672" y="192"/>
            <a:chExt cx="2592" cy="288"/>
          </a:xfrm>
        </p:grpSpPr>
        <p:sp>
          <p:nvSpPr>
            <p:cNvPr id="30818" name="Rectangle 81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9" name="Rectangle 82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0" name="Rectangle 83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1" name="Rectangle 84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2" name="Rectangle 85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3" name="Rectangle 86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4" name="Rectangle 87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5" name="Rectangle 88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26" name="Rectangle 89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0783" name="Rectangle 90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4" name="Rectangle 91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5" name="Rectangle 92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6" name="Rectangle 93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7" name="Rectangle 94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8" name="Rectangle 95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9" name="Rectangle 96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0" name="Rectangle 97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1" name="Rectangle 98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2" name="Rectangle 99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3" name="Rectangle 100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4" name="Rectangle 101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5" name="Rectangle 112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6" name="Rectangle 113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7" name="Rectangle 114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8" name="Rectangle 115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9" name="Rectangle 116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0800" name="Group 117"/>
          <p:cNvGrpSpPr>
            <a:grpSpLocks/>
          </p:cNvGrpSpPr>
          <p:nvPr/>
        </p:nvGrpSpPr>
        <p:grpSpPr bwMode="auto">
          <a:xfrm>
            <a:off x="304800" y="4641850"/>
            <a:ext cx="4114800" cy="457200"/>
            <a:chOff x="2160" y="912"/>
            <a:chExt cx="2592" cy="288"/>
          </a:xfrm>
        </p:grpSpPr>
        <p:sp>
          <p:nvSpPr>
            <p:cNvPr id="30809" name="Rectangle 118"/>
            <p:cNvSpPr>
              <a:spLocks noChangeArrowheads="1"/>
            </p:cNvSpPr>
            <p:nvPr/>
          </p:nvSpPr>
          <p:spPr bwMode="auto">
            <a:xfrm>
              <a:off x="273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0" name="Rectangle 119"/>
            <p:cNvSpPr>
              <a:spLocks noChangeArrowheads="1"/>
            </p:cNvSpPr>
            <p:nvPr/>
          </p:nvSpPr>
          <p:spPr bwMode="auto">
            <a:xfrm>
              <a:off x="244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1" name="Rectangle 120"/>
            <p:cNvSpPr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2" name="Rectangle 121"/>
            <p:cNvSpPr>
              <a:spLocks noChangeArrowheads="1"/>
            </p:cNvSpPr>
            <p:nvPr/>
          </p:nvSpPr>
          <p:spPr bwMode="auto">
            <a:xfrm>
              <a:off x="417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3" name="Rectangle 122"/>
            <p:cNvSpPr>
              <a:spLocks noChangeArrowheads="1"/>
            </p:cNvSpPr>
            <p:nvPr/>
          </p:nvSpPr>
          <p:spPr bwMode="auto">
            <a:xfrm>
              <a:off x="388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4" name="Rectangle 123"/>
            <p:cNvSpPr>
              <a:spLocks noChangeArrowheads="1"/>
            </p:cNvSpPr>
            <p:nvPr/>
          </p:nvSpPr>
          <p:spPr bwMode="auto">
            <a:xfrm>
              <a:off x="360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5" name="Rectangle 124"/>
            <p:cNvSpPr>
              <a:spLocks noChangeArrowheads="1"/>
            </p:cNvSpPr>
            <p:nvPr/>
          </p:nvSpPr>
          <p:spPr bwMode="auto">
            <a:xfrm>
              <a:off x="3312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6" name="Rectangle 125"/>
            <p:cNvSpPr>
              <a:spLocks noChangeArrowheads="1"/>
            </p:cNvSpPr>
            <p:nvPr/>
          </p:nvSpPr>
          <p:spPr bwMode="auto">
            <a:xfrm>
              <a:off x="302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817" name="Rectangle 126"/>
            <p:cNvSpPr>
              <a:spLocks noChangeArrowheads="1"/>
            </p:cNvSpPr>
            <p:nvPr/>
          </p:nvSpPr>
          <p:spPr bwMode="auto">
            <a:xfrm>
              <a:off x="446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0801" name="Rectangle 34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802" name="Rectangle 36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803" name="Rectangle 59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804" name="Rectangle 61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805" name="Rectangle 62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806" name="Text Box 12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BÀI 13:  ĐAN NONG MỐT</a:t>
            </a:r>
          </a:p>
        </p:txBody>
      </p:sp>
      <p:sp>
        <p:nvSpPr>
          <p:cNvPr id="30807" name="Text Box 130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0808" name="Text Box 131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(Tiết 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96" name="Group 752"/>
          <p:cNvGrpSpPr>
            <a:grpSpLocks/>
          </p:cNvGrpSpPr>
          <p:nvPr/>
        </p:nvGrpSpPr>
        <p:grpSpPr bwMode="auto">
          <a:xfrm>
            <a:off x="381000" y="2286000"/>
            <a:ext cx="4114800" cy="4114800"/>
            <a:chOff x="288" y="1152"/>
            <a:chExt cx="2592" cy="2592"/>
          </a:xfrm>
        </p:grpSpPr>
        <p:sp>
          <p:nvSpPr>
            <p:cNvPr id="4335" name="Rectangle 390"/>
            <p:cNvSpPr>
              <a:spLocks noChangeArrowheads="1"/>
            </p:cNvSpPr>
            <p:nvPr/>
          </p:nvSpPr>
          <p:spPr bwMode="auto">
            <a:xfrm>
              <a:off x="5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" name="Rectangle 391"/>
            <p:cNvSpPr>
              <a:spLocks noChangeArrowheads="1"/>
            </p:cNvSpPr>
            <p:nvPr/>
          </p:nvSpPr>
          <p:spPr bwMode="auto">
            <a:xfrm>
              <a:off x="23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" name="Rectangle 392"/>
            <p:cNvSpPr>
              <a:spLocks noChangeArrowheads="1"/>
            </p:cNvSpPr>
            <p:nvPr/>
          </p:nvSpPr>
          <p:spPr bwMode="auto">
            <a:xfrm>
              <a:off x="17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" name="Rectangle 393"/>
            <p:cNvSpPr>
              <a:spLocks noChangeArrowheads="1"/>
            </p:cNvSpPr>
            <p:nvPr/>
          </p:nvSpPr>
          <p:spPr bwMode="auto">
            <a:xfrm>
              <a:off x="11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9" name="Rectangle 394"/>
            <p:cNvSpPr>
              <a:spLocks noChangeArrowheads="1"/>
            </p:cNvSpPr>
            <p:nvPr/>
          </p:nvSpPr>
          <p:spPr bwMode="auto">
            <a:xfrm>
              <a:off x="14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0" name="Rectangle 395"/>
            <p:cNvSpPr>
              <a:spLocks noChangeArrowheads="1"/>
            </p:cNvSpPr>
            <p:nvPr/>
          </p:nvSpPr>
          <p:spPr bwMode="auto">
            <a:xfrm>
              <a:off x="25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1" name="Rectangle 396"/>
            <p:cNvSpPr>
              <a:spLocks noChangeArrowheads="1"/>
            </p:cNvSpPr>
            <p:nvPr/>
          </p:nvSpPr>
          <p:spPr bwMode="auto">
            <a:xfrm>
              <a:off x="20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2" name="Rectangle 397"/>
            <p:cNvSpPr>
              <a:spLocks noChangeArrowheads="1"/>
            </p:cNvSpPr>
            <p:nvPr/>
          </p:nvSpPr>
          <p:spPr bwMode="auto">
            <a:xfrm>
              <a:off x="8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3" name="Rectangle 398"/>
            <p:cNvSpPr>
              <a:spLocks noChangeArrowheads="1"/>
            </p:cNvSpPr>
            <p:nvPr/>
          </p:nvSpPr>
          <p:spPr bwMode="auto">
            <a:xfrm>
              <a:off x="28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4" name="Rectangle 399"/>
            <p:cNvSpPr>
              <a:spLocks noChangeArrowheads="1"/>
            </p:cNvSpPr>
            <p:nvPr/>
          </p:nvSpPr>
          <p:spPr bwMode="auto">
            <a:xfrm>
              <a:off x="8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5" name="Rectangle 400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6" name="Rectangle 401"/>
            <p:cNvSpPr>
              <a:spLocks noChangeArrowheads="1"/>
            </p:cNvSpPr>
            <p:nvPr/>
          </p:nvSpPr>
          <p:spPr bwMode="auto">
            <a:xfrm>
              <a:off x="5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7" name="Rectangle 402"/>
            <p:cNvSpPr>
              <a:spLocks noChangeArrowheads="1"/>
            </p:cNvSpPr>
            <p:nvPr/>
          </p:nvSpPr>
          <p:spPr bwMode="auto">
            <a:xfrm>
              <a:off x="5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8" name="Rectangle 403"/>
            <p:cNvSpPr>
              <a:spLocks noChangeArrowheads="1"/>
            </p:cNvSpPr>
            <p:nvPr/>
          </p:nvSpPr>
          <p:spPr bwMode="auto">
            <a:xfrm>
              <a:off x="5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49" name="Rectangle 404"/>
            <p:cNvSpPr>
              <a:spLocks noChangeArrowheads="1"/>
            </p:cNvSpPr>
            <p:nvPr/>
          </p:nvSpPr>
          <p:spPr bwMode="auto">
            <a:xfrm>
              <a:off x="5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0" name="Rectangle 405"/>
            <p:cNvSpPr>
              <a:spLocks noChangeArrowheads="1"/>
            </p:cNvSpPr>
            <p:nvPr/>
          </p:nvSpPr>
          <p:spPr bwMode="auto">
            <a:xfrm>
              <a:off x="57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1" name="Rectangle 406"/>
            <p:cNvSpPr>
              <a:spLocks noChangeArrowheads="1"/>
            </p:cNvSpPr>
            <p:nvPr/>
          </p:nvSpPr>
          <p:spPr bwMode="auto">
            <a:xfrm>
              <a:off x="23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2" name="Rectangle 407"/>
            <p:cNvSpPr>
              <a:spLocks noChangeArrowheads="1"/>
            </p:cNvSpPr>
            <p:nvPr/>
          </p:nvSpPr>
          <p:spPr bwMode="auto">
            <a:xfrm>
              <a:off x="25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3" name="Rectangle 408"/>
            <p:cNvSpPr>
              <a:spLocks noChangeArrowheads="1"/>
            </p:cNvSpPr>
            <p:nvPr/>
          </p:nvSpPr>
          <p:spPr bwMode="auto">
            <a:xfrm>
              <a:off x="23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4" name="Rectangle 409"/>
            <p:cNvSpPr>
              <a:spLocks noChangeArrowheads="1"/>
            </p:cNvSpPr>
            <p:nvPr/>
          </p:nvSpPr>
          <p:spPr bwMode="auto">
            <a:xfrm>
              <a:off x="20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5" name="Rectangle 410"/>
            <p:cNvSpPr>
              <a:spLocks noChangeArrowheads="1"/>
            </p:cNvSpPr>
            <p:nvPr/>
          </p:nvSpPr>
          <p:spPr bwMode="auto">
            <a:xfrm>
              <a:off x="17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6" name="Rectangle 411"/>
            <p:cNvSpPr>
              <a:spLocks noChangeArrowheads="1"/>
            </p:cNvSpPr>
            <p:nvPr/>
          </p:nvSpPr>
          <p:spPr bwMode="auto">
            <a:xfrm>
              <a:off x="17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7" name="Rectangle 412"/>
            <p:cNvSpPr>
              <a:spLocks noChangeArrowheads="1"/>
            </p:cNvSpPr>
            <p:nvPr/>
          </p:nvSpPr>
          <p:spPr bwMode="auto">
            <a:xfrm>
              <a:off x="14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8" name="Rectangle 413"/>
            <p:cNvSpPr>
              <a:spLocks noChangeArrowheads="1"/>
            </p:cNvSpPr>
            <p:nvPr/>
          </p:nvSpPr>
          <p:spPr bwMode="auto">
            <a:xfrm>
              <a:off x="14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59" name="Rectangle 414"/>
            <p:cNvSpPr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0" name="Rectangle 415"/>
            <p:cNvSpPr>
              <a:spLocks noChangeArrowheads="1"/>
            </p:cNvSpPr>
            <p:nvPr/>
          </p:nvSpPr>
          <p:spPr bwMode="auto">
            <a:xfrm>
              <a:off x="11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1" name="Rectangle 416"/>
            <p:cNvSpPr>
              <a:spLocks noChangeArrowheads="1"/>
            </p:cNvSpPr>
            <p:nvPr/>
          </p:nvSpPr>
          <p:spPr bwMode="auto">
            <a:xfrm>
              <a:off x="11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2" name="Rectangle 417"/>
            <p:cNvSpPr>
              <a:spLocks noChangeArrowheads="1"/>
            </p:cNvSpPr>
            <p:nvPr/>
          </p:nvSpPr>
          <p:spPr bwMode="auto">
            <a:xfrm>
              <a:off x="8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3" name="Rectangle 418"/>
            <p:cNvSpPr>
              <a:spLocks noChangeArrowheads="1"/>
            </p:cNvSpPr>
            <p:nvPr/>
          </p:nvSpPr>
          <p:spPr bwMode="auto">
            <a:xfrm>
              <a:off x="8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4" name="Rectangle 419"/>
            <p:cNvSpPr>
              <a:spLocks noChangeArrowheads="1"/>
            </p:cNvSpPr>
            <p:nvPr/>
          </p:nvSpPr>
          <p:spPr bwMode="auto">
            <a:xfrm>
              <a:off x="28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5" name="Rectangle 420"/>
            <p:cNvSpPr>
              <a:spLocks noChangeArrowheads="1"/>
            </p:cNvSpPr>
            <p:nvPr/>
          </p:nvSpPr>
          <p:spPr bwMode="auto">
            <a:xfrm>
              <a:off x="28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6" name="Rectangle 421"/>
            <p:cNvSpPr>
              <a:spLocks noChangeArrowheads="1"/>
            </p:cNvSpPr>
            <p:nvPr/>
          </p:nvSpPr>
          <p:spPr bwMode="auto">
            <a:xfrm>
              <a:off x="28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7" name="Rectangle 422"/>
            <p:cNvSpPr>
              <a:spLocks noChangeArrowheads="1"/>
            </p:cNvSpPr>
            <p:nvPr/>
          </p:nvSpPr>
          <p:spPr bwMode="auto">
            <a:xfrm>
              <a:off x="28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8" name="Rectangle 423"/>
            <p:cNvSpPr>
              <a:spLocks noChangeArrowheads="1"/>
            </p:cNvSpPr>
            <p:nvPr/>
          </p:nvSpPr>
          <p:spPr bwMode="auto">
            <a:xfrm>
              <a:off x="14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69" name="Rectangle 424"/>
            <p:cNvSpPr>
              <a:spLocks noChangeArrowheads="1"/>
            </p:cNvSpPr>
            <p:nvPr/>
          </p:nvSpPr>
          <p:spPr bwMode="auto">
            <a:xfrm>
              <a:off x="20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0" name="Rectangle 425"/>
            <p:cNvSpPr>
              <a:spLocks noChangeArrowheads="1"/>
            </p:cNvSpPr>
            <p:nvPr/>
          </p:nvSpPr>
          <p:spPr bwMode="auto">
            <a:xfrm>
              <a:off x="23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1" name="Rectangle 426"/>
            <p:cNvSpPr>
              <a:spLocks noChangeArrowheads="1"/>
            </p:cNvSpPr>
            <p:nvPr/>
          </p:nvSpPr>
          <p:spPr bwMode="auto">
            <a:xfrm>
              <a:off x="230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2" name="Rectangle 427"/>
            <p:cNvSpPr>
              <a:spLocks noChangeArrowheads="1"/>
            </p:cNvSpPr>
            <p:nvPr/>
          </p:nvSpPr>
          <p:spPr bwMode="auto">
            <a:xfrm>
              <a:off x="201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3" name="Rectangle 428"/>
            <p:cNvSpPr>
              <a:spLocks noChangeArrowheads="1"/>
            </p:cNvSpPr>
            <p:nvPr/>
          </p:nvSpPr>
          <p:spPr bwMode="auto">
            <a:xfrm>
              <a:off x="17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4" name="Rectangle 429"/>
            <p:cNvSpPr>
              <a:spLocks noChangeArrowheads="1"/>
            </p:cNvSpPr>
            <p:nvPr/>
          </p:nvSpPr>
          <p:spPr bwMode="auto">
            <a:xfrm>
              <a:off x="17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5" name="Rectangle 430"/>
            <p:cNvSpPr>
              <a:spLocks noChangeArrowheads="1"/>
            </p:cNvSpPr>
            <p:nvPr/>
          </p:nvSpPr>
          <p:spPr bwMode="auto">
            <a:xfrm>
              <a:off x="172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6" name="Rectangle 431"/>
            <p:cNvSpPr>
              <a:spLocks noChangeArrowheads="1"/>
            </p:cNvSpPr>
            <p:nvPr/>
          </p:nvSpPr>
          <p:spPr bwMode="auto">
            <a:xfrm>
              <a:off x="1440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7" name="Rectangle 432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8" name="Rectangle 433"/>
            <p:cNvSpPr>
              <a:spLocks noChangeArrowheads="1"/>
            </p:cNvSpPr>
            <p:nvPr/>
          </p:nvSpPr>
          <p:spPr bwMode="auto">
            <a:xfrm>
              <a:off x="115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79" name="Rectangle 434"/>
            <p:cNvSpPr>
              <a:spLocks noChangeArrowheads="1"/>
            </p:cNvSpPr>
            <p:nvPr/>
          </p:nvSpPr>
          <p:spPr bwMode="auto">
            <a:xfrm>
              <a:off x="25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0" name="Rectangle 435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1" name="Rectangle 436"/>
            <p:cNvSpPr>
              <a:spLocks noChangeArrowheads="1"/>
            </p:cNvSpPr>
            <p:nvPr/>
          </p:nvSpPr>
          <p:spPr bwMode="auto">
            <a:xfrm>
              <a:off x="23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2" name="Rectangle 437"/>
            <p:cNvSpPr>
              <a:spLocks noChangeArrowheads="1"/>
            </p:cNvSpPr>
            <p:nvPr/>
          </p:nvSpPr>
          <p:spPr bwMode="auto">
            <a:xfrm>
              <a:off x="25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3" name="Rectangle 438"/>
            <p:cNvSpPr>
              <a:spLocks noChangeArrowheads="1"/>
            </p:cNvSpPr>
            <p:nvPr/>
          </p:nvSpPr>
          <p:spPr bwMode="auto">
            <a:xfrm>
              <a:off x="20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4" name="Rectangle 449"/>
            <p:cNvSpPr>
              <a:spLocks noChangeArrowheads="1"/>
            </p:cNvSpPr>
            <p:nvPr/>
          </p:nvSpPr>
          <p:spPr bwMode="auto">
            <a:xfrm>
              <a:off x="25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5" name="Rectangle 453"/>
            <p:cNvSpPr>
              <a:spLocks noChangeArrowheads="1"/>
            </p:cNvSpPr>
            <p:nvPr/>
          </p:nvSpPr>
          <p:spPr bwMode="auto">
            <a:xfrm>
              <a:off x="28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6" name="Rectangle 478"/>
            <p:cNvSpPr>
              <a:spLocks noChangeArrowheads="1"/>
            </p:cNvSpPr>
            <p:nvPr/>
          </p:nvSpPr>
          <p:spPr bwMode="auto">
            <a:xfrm>
              <a:off x="25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7" name="Rectangle 481"/>
            <p:cNvSpPr>
              <a:spLocks noChangeArrowheads="1"/>
            </p:cNvSpPr>
            <p:nvPr/>
          </p:nvSpPr>
          <p:spPr bwMode="auto">
            <a:xfrm>
              <a:off x="28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8" name="Rectangle 509"/>
            <p:cNvSpPr>
              <a:spLocks noChangeArrowheads="1"/>
            </p:cNvSpPr>
            <p:nvPr/>
          </p:nvSpPr>
          <p:spPr bwMode="auto">
            <a:xfrm>
              <a:off x="28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89" name="Rectangle 510"/>
            <p:cNvSpPr>
              <a:spLocks noChangeArrowheads="1"/>
            </p:cNvSpPr>
            <p:nvPr/>
          </p:nvSpPr>
          <p:spPr bwMode="auto">
            <a:xfrm>
              <a:off x="25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0" name="Rectangle 538"/>
            <p:cNvSpPr>
              <a:spLocks noChangeArrowheads="1"/>
            </p:cNvSpPr>
            <p:nvPr/>
          </p:nvSpPr>
          <p:spPr bwMode="auto">
            <a:xfrm>
              <a:off x="28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1" name="Rectangle 540"/>
            <p:cNvSpPr>
              <a:spLocks noChangeArrowheads="1"/>
            </p:cNvSpPr>
            <p:nvPr/>
          </p:nvSpPr>
          <p:spPr bwMode="auto">
            <a:xfrm>
              <a:off x="25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2" name="Rectangle 688"/>
            <p:cNvSpPr>
              <a:spLocks noChangeArrowheads="1"/>
            </p:cNvSpPr>
            <p:nvPr/>
          </p:nvSpPr>
          <p:spPr bwMode="auto">
            <a:xfrm>
              <a:off x="576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3" name="Rectangle 689"/>
            <p:cNvSpPr>
              <a:spLocks noChangeArrowheads="1"/>
            </p:cNvSpPr>
            <p:nvPr/>
          </p:nvSpPr>
          <p:spPr bwMode="auto">
            <a:xfrm>
              <a:off x="86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4" name="Rectangle 690"/>
            <p:cNvSpPr>
              <a:spLocks noChangeArrowheads="1"/>
            </p:cNvSpPr>
            <p:nvPr/>
          </p:nvSpPr>
          <p:spPr bwMode="auto">
            <a:xfrm>
              <a:off x="86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5" name="Rectangle 691"/>
            <p:cNvSpPr>
              <a:spLocks noChangeArrowheads="1"/>
            </p:cNvSpPr>
            <p:nvPr/>
          </p:nvSpPr>
          <p:spPr bwMode="auto">
            <a:xfrm>
              <a:off x="576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6" name="Rectangle 692"/>
            <p:cNvSpPr>
              <a:spLocks noChangeArrowheads="1"/>
            </p:cNvSpPr>
            <p:nvPr/>
          </p:nvSpPr>
          <p:spPr bwMode="auto">
            <a:xfrm>
              <a:off x="1440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7" name="Rectangle 693"/>
            <p:cNvSpPr>
              <a:spLocks noChangeArrowheads="1"/>
            </p:cNvSpPr>
            <p:nvPr/>
          </p:nvSpPr>
          <p:spPr bwMode="auto">
            <a:xfrm>
              <a:off x="1440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8" name="Rectangle 694"/>
            <p:cNvSpPr>
              <a:spLocks noChangeArrowheads="1"/>
            </p:cNvSpPr>
            <p:nvPr/>
          </p:nvSpPr>
          <p:spPr bwMode="auto">
            <a:xfrm>
              <a:off x="2016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99" name="Rectangle 695"/>
            <p:cNvSpPr>
              <a:spLocks noChangeArrowheads="1"/>
            </p:cNvSpPr>
            <p:nvPr/>
          </p:nvSpPr>
          <p:spPr bwMode="auto">
            <a:xfrm>
              <a:off x="1728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0" name="Rectangle 696"/>
            <p:cNvSpPr>
              <a:spLocks noChangeArrowheads="1"/>
            </p:cNvSpPr>
            <p:nvPr/>
          </p:nvSpPr>
          <p:spPr bwMode="auto">
            <a:xfrm>
              <a:off x="1440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1" name="Rectangle 697"/>
            <p:cNvSpPr>
              <a:spLocks noChangeArrowheads="1"/>
            </p:cNvSpPr>
            <p:nvPr/>
          </p:nvSpPr>
          <p:spPr bwMode="auto">
            <a:xfrm>
              <a:off x="1440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2" name="Rectangle 698"/>
            <p:cNvSpPr>
              <a:spLocks noChangeArrowheads="1"/>
            </p:cNvSpPr>
            <p:nvPr/>
          </p:nvSpPr>
          <p:spPr bwMode="auto">
            <a:xfrm>
              <a:off x="1152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3" name="Rectangle 699"/>
            <p:cNvSpPr>
              <a:spLocks noChangeArrowheads="1"/>
            </p:cNvSpPr>
            <p:nvPr/>
          </p:nvSpPr>
          <p:spPr bwMode="auto">
            <a:xfrm>
              <a:off x="1152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4" name="Rectangle 700"/>
            <p:cNvSpPr>
              <a:spLocks noChangeArrowheads="1"/>
            </p:cNvSpPr>
            <p:nvPr/>
          </p:nvSpPr>
          <p:spPr bwMode="auto">
            <a:xfrm>
              <a:off x="1152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" name="Rectangle 70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6" name="Rectangle 702"/>
            <p:cNvSpPr>
              <a:spLocks noChangeArrowheads="1"/>
            </p:cNvSpPr>
            <p:nvPr/>
          </p:nvSpPr>
          <p:spPr bwMode="auto">
            <a:xfrm>
              <a:off x="86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" name="Rectangle 703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8" name="Rectangle 704"/>
            <p:cNvSpPr>
              <a:spLocks noChangeArrowheads="1"/>
            </p:cNvSpPr>
            <p:nvPr/>
          </p:nvSpPr>
          <p:spPr bwMode="auto">
            <a:xfrm>
              <a:off x="1728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9" name="Rectangle 705"/>
            <p:cNvSpPr>
              <a:spLocks noChangeArrowheads="1"/>
            </p:cNvSpPr>
            <p:nvPr/>
          </p:nvSpPr>
          <p:spPr bwMode="auto">
            <a:xfrm>
              <a:off x="2016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0" name="Rectangle 706"/>
            <p:cNvSpPr>
              <a:spLocks noChangeArrowheads="1"/>
            </p:cNvSpPr>
            <p:nvPr/>
          </p:nvSpPr>
          <p:spPr bwMode="auto">
            <a:xfrm>
              <a:off x="2016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1" name="Rectangle 707"/>
            <p:cNvSpPr>
              <a:spLocks noChangeArrowheads="1"/>
            </p:cNvSpPr>
            <p:nvPr/>
          </p:nvSpPr>
          <p:spPr bwMode="auto">
            <a:xfrm>
              <a:off x="23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2" name="Rectangle 708"/>
            <p:cNvSpPr>
              <a:spLocks noChangeArrowheads="1"/>
            </p:cNvSpPr>
            <p:nvPr/>
          </p:nvSpPr>
          <p:spPr bwMode="auto">
            <a:xfrm>
              <a:off x="1728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3" name="Rectangle 709"/>
            <p:cNvSpPr>
              <a:spLocks noChangeArrowheads="1"/>
            </p:cNvSpPr>
            <p:nvPr/>
          </p:nvSpPr>
          <p:spPr bwMode="auto">
            <a:xfrm>
              <a:off x="23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4" name="Rectangle 710"/>
            <p:cNvSpPr>
              <a:spLocks noChangeArrowheads="1"/>
            </p:cNvSpPr>
            <p:nvPr/>
          </p:nvSpPr>
          <p:spPr bwMode="auto">
            <a:xfrm>
              <a:off x="23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15" name="Rectangle 711"/>
            <p:cNvSpPr>
              <a:spLocks noChangeArrowheads="1"/>
            </p:cNvSpPr>
            <p:nvPr/>
          </p:nvSpPr>
          <p:spPr bwMode="auto">
            <a:xfrm>
              <a:off x="2016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416" name="Group 712"/>
            <p:cNvGrpSpPr>
              <a:grpSpLocks/>
            </p:cNvGrpSpPr>
            <p:nvPr/>
          </p:nvGrpSpPr>
          <p:grpSpPr bwMode="auto">
            <a:xfrm>
              <a:off x="288" y="1152"/>
              <a:ext cx="288" cy="2592"/>
              <a:chOff x="4704" y="1440"/>
              <a:chExt cx="288" cy="2592"/>
            </a:xfrm>
          </p:grpSpPr>
          <p:sp>
            <p:nvSpPr>
              <p:cNvPr id="4447" name="Rectangle 71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8" name="Rectangle 71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9" name="Rectangle 71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0" name="Rectangle 71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1" name="Rectangle 71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2" name="Rectangle 71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3" name="Rectangle 71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4" name="Rectangle 72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55" name="Rectangle 72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417" name="Group 722"/>
            <p:cNvGrpSpPr>
              <a:grpSpLocks/>
            </p:cNvGrpSpPr>
            <p:nvPr/>
          </p:nvGrpSpPr>
          <p:grpSpPr bwMode="auto">
            <a:xfrm rot="5400000">
              <a:off x="1440" y="0"/>
              <a:ext cx="288" cy="2592"/>
              <a:chOff x="4704" y="1440"/>
              <a:chExt cx="288" cy="2592"/>
            </a:xfrm>
          </p:grpSpPr>
          <p:sp>
            <p:nvSpPr>
              <p:cNvPr id="4438" name="Rectangle 72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9" name="Rectangle 72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0" name="Rectangle 72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1" name="Rectangle 72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2" name="Rectangle 72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3" name="Rectangle 72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4" name="Rectangle 72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5" name="Rectangle 73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46" name="Rectangle 73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418" name="Group 732"/>
            <p:cNvGrpSpPr>
              <a:grpSpLocks/>
            </p:cNvGrpSpPr>
            <p:nvPr/>
          </p:nvGrpSpPr>
          <p:grpSpPr bwMode="auto">
            <a:xfrm rot="-5400000">
              <a:off x="1440" y="2304"/>
              <a:ext cx="288" cy="2592"/>
              <a:chOff x="4704" y="1440"/>
              <a:chExt cx="288" cy="2592"/>
            </a:xfrm>
          </p:grpSpPr>
          <p:sp>
            <p:nvSpPr>
              <p:cNvPr id="4429" name="Rectangle 73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0" name="Rectangle 73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1" name="Rectangle 73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2" name="Rectangle 73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3" name="Rectangle 73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4" name="Rectangle 73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5" name="Rectangle 73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6" name="Rectangle 74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37" name="Rectangle 74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419" name="Group 742"/>
            <p:cNvGrpSpPr>
              <a:grpSpLocks/>
            </p:cNvGrpSpPr>
            <p:nvPr/>
          </p:nvGrpSpPr>
          <p:grpSpPr bwMode="auto">
            <a:xfrm>
              <a:off x="2592" y="1152"/>
              <a:ext cx="288" cy="2592"/>
              <a:chOff x="4704" y="1440"/>
              <a:chExt cx="288" cy="2592"/>
            </a:xfrm>
          </p:grpSpPr>
          <p:sp>
            <p:nvSpPr>
              <p:cNvPr id="4420" name="Rectangle 74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1" name="Rectangle 74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2" name="Rectangle 74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3" name="Rectangle 74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4" name="Rectangle 74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5" name="Rectangle 74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6" name="Rectangle 74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7" name="Rectangle 75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28" name="Rectangle 75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32689" name="Group 945"/>
          <p:cNvGrpSpPr>
            <a:grpSpLocks/>
          </p:cNvGrpSpPr>
          <p:nvPr/>
        </p:nvGrpSpPr>
        <p:grpSpPr bwMode="auto">
          <a:xfrm>
            <a:off x="4724400" y="2286000"/>
            <a:ext cx="4114800" cy="4114800"/>
            <a:chOff x="2976" y="1440"/>
            <a:chExt cx="2592" cy="2592"/>
          </a:xfrm>
        </p:grpSpPr>
        <p:grpSp>
          <p:nvGrpSpPr>
            <p:cNvPr id="4103" name="Group 946"/>
            <p:cNvGrpSpPr>
              <a:grpSpLocks/>
            </p:cNvGrpSpPr>
            <p:nvPr/>
          </p:nvGrpSpPr>
          <p:grpSpPr bwMode="auto">
            <a:xfrm>
              <a:off x="2976" y="1440"/>
              <a:ext cx="2592" cy="2592"/>
              <a:chOff x="1488" y="1440"/>
              <a:chExt cx="2592" cy="2592"/>
            </a:xfrm>
          </p:grpSpPr>
          <p:sp>
            <p:nvSpPr>
              <p:cNvPr id="4144" name="Rectangle 947"/>
              <p:cNvSpPr>
                <a:spLocks noChangeArrowheads="1"/>
              </p:cNvSpPr>
              <p:nvPr/>
            </p:nvSpPr>
            <p:spPr bwMode="auto">
              <a:xfrm>
                <a:off x="1776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5" name="Rectangle 948"/>
              <p:cNvSpPr>
                <a:spLocks noChangeArrowheads="1"/>
              </p:cNvSpPr>
              <p:nvPr/>
            </p:nvSpPr>
            <p:spPr bwMode="auto">
              <a:xfrm>
                <a:off x="3504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6" name="Rectangle 949"/>
              <p:cNvSpPr>
                <a:spLocks noChangeArrowheads="1"/>
              </p:cNvSpPr>
              <p:nvPr/>
            </p:nvSpPr>
            <p:spPr bwMode="auto">
              <a:xfrm>
                <a:off x="2928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7" name="Rectangle 950"/>
              <p:cNvSpPr>
                <a:spLocks noChangeArrowheads="1"/>
              </p:cNvSpPr>
              <p:nvPr/>
            </p:nvSpPr>
            <p:spPr bwMode="auto">
              <a:xfrm>
                <a:off x="2352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8" name="Rectangle 951"/>
              <p:cNvSpPr>
                <a:spLocks noChangeArrowheads="1"/>
              </p:cNvSpPr>
              <p:nvPr/>
            </p:nvSpPr>
            <p:spPr bwMode="auto">
              <a:xfrm>
                <a:off x="2640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9" name="Rectangle 952"/>
              <p:cNvSpPr>
                <a:spLocks noChangeArrowheads="1"/>
              </p:cNvSpPr>
              <p:nvPr/>
            </p:nvSpPr>
            <p:spPr bwMode="auto">
              <a:xfrm>
                <a:off x="3792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0" name="Rectangle 953"/>
              <p:cNvSpPr>
                <a:spLocks noChangeArrowheads="1"/>
              </p:cNvSpPr>
              <p:nvPr/>
            </p:nvSpPr>
            <p:spPr bwMode="auto">
              <a:xfrm>
                <a:off x="3216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1" name="Rectangle 954"/>
              <p:cNvSpPr>
                <a:spLocks noChangeArrowheads="1"/>
              </p:cNvSpPr>
              <p:nvPr/>
            </p:nvSpPr>
            <p:spPr bwMode="auto">
              <a:xfrm>
                <a:off x="2064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2" name="Rectangle 955"/>
              <p:cNvSpPr>
                <a:spLocks noChangeArrowheads="1"/>
              </p:cNvSpPr>
              <p:nvPr/>
            </p:nvSpPr>
            <p:spPr bwMode="auto">
              <a:xfrm>
                <a:off x="1488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3" name="Rectangle 956"/>
              <p:cNvSpPr>
                <a:spLocks noChangeArrowheads="1"/>
              </p:cNvSpPr>
              <p:nvPr/>
            </p:nvSpPr>
            <p:spPr bwMode="auto">
              <a:xfrm>
                <a:off x="2064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4" name="Rectangle 957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5" name="Rectangle 958"/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6" name="Rectangle 959"/>
              <p:cNvSpPr>
                <a:spLocks noChangeArrowheads="1"/>
              </p:cNvSpPr>
              <p:nvPr/>
            </p:nvSpPr>
            <p:spPr bwMode="auto">
              <a:xfrm>
                <a:off x="1776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7" name="Rectangle 960"/>
              <p:cNvSpPr>
                <a:spLocks noChangeArrowheads="1"/>
              </p:cNvSpPr>
              <p:nvPr/>
            </p:nvSpPr>
            <p:spPr bwMode="auto">
              <a:xfrm>
                <a:off x="1776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8" name="Rectangle 961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59" name="Rectangle 962"/>
              <p:cNvSpPr>
                <a:spLocks noChangeArrowheads="1"/>
              </p:cNvSpPr>
              <p:nvPr/>
            </p:nvSpPr>
            <p:spPr bwMode="auto">
              <a:xfrm>
                <a:off x="1776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0" name="Rectangle 963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1" name="Rectangle 964"/>
              <p:cNvSpPr>
                <a:spLocks noChangeArrowheads="1"/>
              </p:cNvSpPr>
              <p:nvPr/>
            </p:nvSpPr>
            <p:spPr bwMode="auto">
              <a:xfrm>
                <a:off x="3792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2" name="Rectangle 965"/>
              <p:cNvSpPr>
                <a:spLocks noChangeArrowheads="1"/>
              </p:cNvSpPr>
              <p:nvPr/>
            </p:nvSpPr>
            <p:spPr bwMode="auto">
              <a:xfrm>
                <a:off x="3504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3" name="Rectangle 966"/>
              <p:cNvSpPr>
                <a:spLocks noChangeArrowheads="1"/>
              </p:cNvSpPr>
              <p:nvPr/>
            </p:nvSpPr>
            <p:spPr bwMode="auto">
              <a:xfrm>
                <a:off x="3216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4" name="Rectangle 967"/>
              <p:cNvSpPr>
                <a:spLocks noChangeArrowheads="1"/>
              </p:cNvSpPr>
              <p:nvPr/>
            </p:nvSpPr>
            <p:spPr bwMode="auto">
              <a:xfrm>
                <a:off x="2928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5" name="Rectangle 968"/>
              <p:cNvSpPr>
                <a:spLocks noChangeArrowheads="1"/>
              </p:cNvSpPr>
              <p:nvPr/>
            </p:nvSpPr>
            <p:spPr bwMode="auto">
              <a:xfrm>
                <a:off x="2928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6" name="Rectangle 969"/>
              <p:cNvSpPr>
                <a:spLocks noChangeArrowheads="1"/>
              </p:cNvSpPr>
              <p:nvPr/>
            </p:nvSpPr>
            <p:spPr bwMode="auto">
              <a:xfrm>
                <a:off x="2640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7" name="Rectangle 970"/>
              <p:cNvSpPr>
                <a:spLocks noChangeArrowheads="1"/>
              </p:cNvSpPr>
              <p:nvPr/>
            </p:nvSpPr>
            <p:spPr bwMode="auto">
              <a:xfrm>
                <a:off x="2640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8" name="Rectangle 971"/>
              <p:cNvSpPr>
                <a:spLocks noChangeArrowheads="1"/>
              </p:cNvSpPr>
              <p:nvPr/>
            </p:nvSpPr>
            <p:spPr bwMode="auto">
              <a:xfrm>
                <a:off x="2352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69" name="Rectangle 972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0" name="Rectangle 973"/>
              <p:cNvSpPr>
                <a:spLocks noChangeArrowheads="1"/>
              </p:cNvSpPr>
              <p:nvPr/>
            </p:nvSpPr>
            <p:spPr bwMode="auto">
              <a:xfrm>
                <a:off x="2352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1" name="Rectangle 974"/>
              <p:cNvSpPr>
                <a:spLocks noChangeArrowheads="1"/>
              </p:cNvSpPr>
              <p:nvPr/>
            </p:nvSpPr>
            <p:spPr bwMode="auto">
              <a:xfrm>
                <a:off x="2064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2" name="Rectangle 975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3" name="Rectangle 976"/>
              <p:cNvSpPr>
                <a:spLocks noChangeArrowheads="1"/>
              </p:cNvSpPr>
              <p:nvPr/>
            </p:nvSpPr>
            <p:spPr bwMode="auto">
              <a:xfrm>
                <a:off x="1488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4" name="Rectangle 977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5" name="Rectangle 978"/>
              <p:cNvSpPr>
                <a:spLocks noChangeArrowheads="1"/>
              </p:cNvSpPr>
              <p:nvPr/>
            </p:nvSpPr>
            <p:spPr bwMode="auto">
              <a:xfrm>
                <a:off x="1488" y="37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6" name="Rectangle 979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7" name="Rectangle 980"/>
              <p:cNvSpPr>
                <a:spLocks noChangeArrowheads="1"/>
              </p:cNvSpPr>
              <p:nvPr/>
            </p:nvSpPr>
            <p:spPr bwMode="auto">
              <a:xfrm>
                <a:off x="2640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8" name="Rectangle 981"/>
              <p:cNvSpPr>
                <a:spLocks noChangeArrowheads="1"/>
              </p:cNvSpPr>
              <p:nvPr/>
            </p:nvSpPr>
            <p:spPr bwMode="auto">
              <a:xfrm>
                <a:off x="3216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79" name="Rectangle 982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0" name="Rectangle 983"/>
              <p:cNvSpPr>
                <a:spLocks noChangeArrowheads="1"/>
              </p:cNvSpPr>
              <p:nvPr/>
            </p:nvSpPr>
            <p:spPr bwMode="auto">
              <a:xfrm>
                <a:off x="3504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1" name="Rectangle 984"/>
              <p:cNvSpPr>
                <a:spLocks noChangeArrowheads="1"/>
              </p:cNvSpPr>
              <p:nvPr/>
            </p:nvSpPr>
            <p:spPr bwMode="auto">
              <a:xfrm>
                <a:off x="3216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2" name="Rectangle 985"/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3" name="Rectangle 986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4" name="Rectangle 987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5" name="Rectangle 988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6" name="Rectangle 989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7" name="Rectangle 990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8" name="Rectangle 991"/>
              <p:cNvSpPr>
                <a:spLocks noChangeArrowheads="1"/>
              </p:cNvSpPr>
              <p:nvPr/>
            </p:nvSpPr>
            <p:spPr bwMode="auto">
              <a:xfrm>
                <a:off x="3792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89" name="Rectangle 992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0" name="Rectangle 993"/>
              <p:cNvSpPr>
                <a:spLocks noChangeArrowheads="1"/>
              </p:cNvSpPr>
              <p:nvPr/>
            </p:nvSpPr>
            <p:spPr bwMode="auto">
              <a:xfrm>
                <a:off x="3504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1" name="Rectangle 994"/>
              <p:cNvSpPr>
                <a:spLocks noChangeArrowheads="1"/>
              </p:cNvSpPr>
              <p:nvPr/>
            </p:nvSpPr>
            <p:spPr bwMode="auto">
              <a:xfrm>
                <a:off x="3792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2" name="Rectangle 995"/>
              <p:cNvSpPr>
                <a:spLocks noChangeArrowheads="1"/>
              </p:cNvSpPr>
              <p:nvPr/>
            </p:nvSpPr>
            <p:spPr bwMode="auto">
              <a:xfrm>
                <a:off x="3216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193" name="Group 996"/>
              <p:cNvGrpSpPr>
                <a:grpSpLocks/>
              </p:cNvGrpSpPr>
              <p:nvPr/>
            </p:nvGrpSpPr>
            <p:grpSpPr bwMode="auto">
              <a:xfrm rot="5400000">
                <a:off x="2640" y="2304"/>
                <a:ext cx="288" cy="2592"/>
                <a:chOff x="4704" y="1440"/>
                <a:chExt cx="288" cy="2592"/>
              </a:xfrm>
            </p:grpSpPr>
            <p:sp>
              <p:nvSpPr>
                <p:cNvPr id="4326" name="Rectangle 997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7" name="Rectangle 998"/>
                <p:cNvSpPr>
                  <a:spLocks noChangeArrowheads="1"/>
                </p:cNvSpPr>
                <p:nvPr/>
              </p:nvSpPr>
              <p:spPr bwMode="auto">
                <a:xfrm>
                  <a:off x="4704" y="3168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8" name="Rectangle 999"/>
                <p:cNvSpPr>
                  <a:spLocks noChangeArrowheads="1"/>
                </p:cNvSpPr>
                <p:nvPr/>
              </p:nvSpPr>
              <p:spPr bwMode="auto">
                <a:xfrm>
                  <a:off x="4704" y="3456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9" name="Rectangle 1000"/>
                <p:cNvSpPr>
                  <a:spLocks noChangeArrowheads="1"/>
                </p:cNvSpPr>
                <p:nvPr/>
              </p:nvSpPr>
              <p:spPr bwMode="auto">
                <a:xfrm>
                  <a:off x="4704" y="3744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0" name="Rectangle 1001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1" name="Rectangle 1002"/>
                <p:cNvSpPr>
                  <a:spLocks noChangeArrowheads="1"/>
                </p:cNvSpPr>
                <p:nvPr/>
              </p:nvSpPr>
              <p:spPr bwMode="auto">
                <a:xfrm>
                  <a:off x="4704" y="1440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2" name="Rectangle 1003"/>
                <p:cNvSpPr>
                  <a:spLocks noChangeArrowheads="1"/>
                </p:cNvSpPr>
                <p:nvPr/>
              </p:nvSpPr>
              <p:spPr bwMode="auto">
                <a:xfrm>
                  <a:off x="4704" y="1728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3" name="Rectangle 1004"/>
                <p:cNvSpPr>
                  <a:spLocks noChangeArrowheads="1"/>
                </p:cNvSpPr>
                <p:nvPr/>
              </p:nvSpPr>
              <p:spPr bwMode="auto">
                <a:xfrm>
                  <a:off x="4704" y="2304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4" name="Rectangle 1005"/>
                <p:cNvSpPr>
                  <a:spLocks noChangeArrowheads="1"/>
                </p:cNvSpPr>
                <p:nvPr/>
              </p:nvSpPr>
              <p:spPr bwMode="auto">
                <a:xfrm>
                  <a:off x="4704" y="259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194" name="Rectangle 1006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5" name="Rectangle 1007"/>
              <p:cNvSpPr>
                <a:spLocks noChangeArrowheads="1"/>
              </p:cNvSpPr>
              <p:nvPr/>
            </p:nvSpPr>
            <p:spPr bwMode="auto">
              <a:xfrm>
                <a:off x="3216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6" name="Rectangle 1008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7" name="Rectangle 1009"/>
              <p:cNvSpPr>
                <a:spLocks noChangeArrowheads="1"/>
              </p:cNvSpPr>
              <p:nvPr/>
            </p:nvSpPr>
            <p:spPr bwMode="auto">
              <a:xfrm>
                <a:off x="2064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98" name="Rectangle 1010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199" name="Group 1011"/>
              <p:cNvGrpSpPr>
                <a:grpSpLocks/>
              </p:cNvGrpSpPr>
              <p:nvPr/>
            </p:nvGrpSpPr>
            <p:grpSpPr bwMode="auto">
              <a:xfrm rot="5400000">
                <a:off x="2640" y="2016"/>
                <a:ext cx="288" cy="2592"/>
                <a:chOff x="4704" y="1440"/>
                <a:chExt cx="288" cy="2592"/>
              </a:xfrm>
            </p:grpSpPr>
            <p:sp>
              <p:nvSpPr>
                <p:cNvPr id="4317" name="Rectangle 1012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" name="Rectangle 1013"/>
                <p:cNvSpPr>
                  <a:spLocks noChangeArrowheads="1"/>
                </p:cNvSpPr>
                <p:nvPr/>
              </p:nvSpPr>
              <p:spPr bwMode="auto">
                <a:xfrm>
                  <a:off x="4704" y="3168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" name="Rectangle 1014"/>
                <p:cNvSpPr>
                  <a:spLocks noChangeArrowheads="1"/>
                </p:cNvSpPr>
                <p:nvPr/>
              </p:nvSpPr>
              <p:spPr bwMode="auto">
                <a:xfrm>
                  <a:off x="4704" y="3456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" name="Rectangle 1015"/>
                <p:cNvSpPr>
                  <a:spLocks noChangeArrowheads="1"/>
                </p:cNvSpPr>
                <p:nvPr/>
              </p:nvSpPr>
              <p:spPr bwMode="auto">
                <a:xfrm>
                  <a:off x="4704" y="3744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" name="Rectangle 1016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" name="Rectangle 1017"/>
                <p:cNvSpPr>
                  <a:spLocks noChangeArrowheads="1"/>
                </p:cNvSpPr>
                <p:nvPr/>
              </p:nvSpPr>
              <p:spPr bwMode="auto">
                <a:xfrm>
                  <a:off x="4704" y="1440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" name="Rectangle 1018"/>
                <p:cNvSpPr>
                  <a:spLocks noChangeArrowheads="1"/>
                </p:cNvSpPr>
                <p:nvPr/>
              </p:nvSpPr>
              <p:spPr bwMode="auto">
                <a:xfrm>
                  <a:off x="4704" y="1728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4" name="Rectangle 1019"/>
                <p:cNvSpPr>
                  <a:spLocks noChangeArrowheads="1"/>
                </p:cNvSpPr>
                <p:nvPr/>
              </p:nvSpPr>
              <p:spPr bwMode="auto">
                <a:xfrm>
                  <a:off x="4704" y="2304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5" name="Rectangle 1020"/>
                <p:cNvSpPr>
                  <a:spLocks noChangeArrowheads="1"/>
                </p:cNvSpPr>
                <p:nvPr/>
              </p:nvSpPr>
              <p:spPr bwMode="auto">
                <a:xfrm>
                  <a:off x="4704" y="259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00" name="Rectangle 1021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1" name="Rectangle 1022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2" name="Rectangle 1023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3" name="Rectangle 1024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04" name="Group 1025"/>
              <p:cNvGrpSpPr>
                <a:grpSpLocks/>
              </p:cNvGrpSpPr>
              <p:nvPr/>
            </p:nvGrpSpPr>
            <p:grpSpPr bwMode="auto">
              <a:xfrm>
                <a:off x="1488" y="2880"/>
                <a:ext cx="2592" cy="288"/>
                <a:chOff x="1728" y="432"/>
                <a:chExt cx="2592" cy="288"/>
              </a:xfrm>
            </p:grpSpPr>
            <p:sp>
              <p:nvSpPr>
                <p:cNvPr id="4308" name="Rectangle 1026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9" name="Rectangle 1027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0" name="Rectangle 1028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1" name="Rectangle 1029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2" name="Rectangle 1030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3" name="Rectangle 1031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4" name="Rectangle 1032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5" name="Rectangle 1033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6" name="Rectangle 1034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05" name="Rectangle 1035"/>
              <p:cNvSpPr>
                <a:spLocks noChangeArrowheads="1"/>
              </p:cNvSpPr>
              <p:nvPr/>
            </p:nvSpPr>
            <p:spPr bwMode="auto">
              <a:xfrm>
                <a:off x="3792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6" name="Rectangle 1036"/>
              <p:cNvSpPr>
                <a:spLocks noChangeArrowheads="1"/>
              </p:cNvSpPr>
              <p:nvPr/>
            </p:nvSpPr>
            <p:spPr bwMode="auto">
              <a:xfrm>
                <a:off x="2640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7" name="Rectangle 1037"/>
              <p:cNvSpPr>
                <a:spLocks noChangeArrowheads="1"/>
              </p:cNvSpPr>
              <p:nvPr/>
            </p:nvSpPr>
            <p:spPr bwMode="auto">
              <a:xfrm>
                <a:off x="2064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8" name="Rectangle 1038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09" name="Rectangle 1039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10" name="Group 1040"/>
              <p:cNvGrpSpPr>
                <a:grpSpLocks/>
              </p:cNvGrpSpPr>
              <p:nvPr/>
            </p:nvGrpSpPr>
            <p:grpSpPr bwMode="auto">
              <a:xfrm>
                <a:off x="1488" y="2592"/>
                <a:ext cx="2592" cy="288"/>
                <a:chOff x="1728" y="432"/>
                <a:chExt cx="2592" cy="288"/>
              </a:xfrm>
            </p:grpSpPr>
            <p:sp>
              <p:nvSpPr>
                <p:cNvPr id="4299" name="Rectangle 1041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0" name="Rectangle 1042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2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3" name="Rectangle 1045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4" name="Rectangle 1046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5" name="Rectangle 1047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6" name="Rectangle 1048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7" name="Rectangle 1049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11" name="Rectangle 1050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2" name="Rectangle 1051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3" name="Rectangle 105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4" name="Rectangle 1053"/>
              <p:cNvSpPr>
                <a:spLocks noChangeArrowheads="1"/>
              </p:cNvSpPr>
              <p:nvPr/>
            </p:nvSpPr>
            <p:spPr bwMode="auto">
              <a:xfrm>
                <a:off x="3504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15" name="Group 1054"/>
              <p:cNvGrpSpPr>
                <a:grpSpLocks/>
              </p:cNvGrpSpPr>
              <p:nvPr/>
            </p:nvGrpSpPr>
            <p:grpSpPr bwMode="auto">
              <a:xfrm>
                <a:off x="1488" y="2304"/>
                <a:ext cx="2592" cy="288"/>
                <a:chOff x="1728" y="432"/>
                <a:chExt cx="2592" cy="288"/>
              </a:xfrm>
            </p:grpSpPr>
            <p:sp>
              <p:nvSpPr>
                <p:cNvPr id="4290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1" name="Rectangle 1056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2" name="Rectangle 1057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3" name="Rectangle 1058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4" name="Rectangle 1059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5" name="Rectangle 1060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6" name="Rectangle 1061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7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8" name="Rectangle 1063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16" name="Rectangle 1064"/>
              <p:cNvSpPr>
                <a:spLocks noChangeArrowheads="1"/>
              </p:cNvSpPr>
              <p:nvPr/>
            </p:nvSpPr>
            <p:spPr bwMode="auto">
              <a:xfrm>
                <a:off x="2064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7" name="Rectangle 1065"/>
              <p:cNvSpPr>
                <a:spLocks noChangeArrowheads="1"/>
              </p:cNvSpPr>
              <p:nvPr/>
            </p:nvSpPr>
            <p:spPr bwMode="auto">
              <a:xfrm>
                <a:off x="2640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8" name="Rectangle 1066"/>
              <p:cNvSpPr>
                <a:spLocks noChangeArrowheads="1"/>
              </p:cNvSpPr>
              <p:nvPr/>
            </p:nvSpPr>
            <p:spPr bwMode="auto">
              <a:xfrm>
                <a:off x="1488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19" name="Rectangle 1067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0" name="Rectangle 1068"/>
              <p:cNvSpPr>
                <a:spLocks noChangeArrowheads="1"/>
              </p:cNvSpPr>
              <p:nvPr/>
            </p:nvSpPr>
            <p:spPr bwMode="auto">
              <a:xfrm>
                <a:off x="3216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21" name="Group 1069"/>
              <p:cNvGrpSpPr>
                <a:grpSpLocks/>
              </p:cNvGrpSpPr>
              <p:nvPr/>
            </p:nvGrpSpPr>
            <p:grpSpPr bwMode="auto">
              <a:xfrm>
                <a:off x="1488" y="2016"/>
                <a:ext cx="2592" cy="288"/>
                <a:chOff x="1728" y="432"/>
                <a:chExt cx="2592" cy="288"/>
              </a:xfrm>
            </p:grpSpPr>
            <p:sp>
              <p:nvSpPr>
                <p:cNvPr id="4281" name="Rectangle 1070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2" name="Rectangle 1071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3" name="Rectangle 1072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4" name="Rectangle 1073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5" name="Rectangle 1074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6" name="Rectangle 1075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7" name="Rectangle 1076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8" name="Rectangle 1077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9" name="Rectangle 1078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22" name="Rectangle 1079"/>
              <p:cNvSpPr>
                <a:spLocks noChangeArrowheads="1"/>
              </p:cNvSpPr>
              <p:nvPr/>
            </p:nvSpPr>
            <p:spPr bwMode="auto">
              <a:xfrm>
                <a:off x="1776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3" name="Rectangle 1080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4" name="Rectangle 1081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5" name="Rectangle 1082"/>
              <p:cNvSpPr>
                <a:spLocks noChangeArrowheads="1"/>
              </p:cNvSpPr>
              <p:nvPr/>
            </p:nvSpPr>
            <p:spPr bwMode="auto">
              <a:xfrm>
                <a:off x="3504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26" name="Group 1083"/>
              <p:cNvGrpSpPr>
                <a:grpSpLocks/>
              </p:cNvGrpSpPr>
              <p:nvPr/>
            </p:nvGrpSpPr>
            <p:grpSpPr bwMode="auto">
              <a:xfrm>
                <a:off x="1488" y="1728"/>
                <a:ext cx="2592" cy="288"/>
                <a:chOff x="1728" y="432"/>
                <a:chExt cx="2592" cy="288"/>
              </a:xfrm>
            </p:grpSpPr>
            <p:sp>
              <p:nvSpPr>
                <p:cNvPr id="4272" name="Rectangle 1084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3" name="Rectangle 1085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4" name="Rectangle 1086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5" name="Rectangle 1087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6" name="Rectangle 1088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7" name="Rectangle 1089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8" name="Rectangle 1090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9" name="Rectangle 1091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0" name="Rectangle 1092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227" name="Rectangle 1093"/>
              <p:cNvSpPr>
                <a:spLocks noChangeArrowheads="1"/>
              </p:cNvSpPr>
              <p:nvPr/>
            </p:nvSpPr>
            <p:spPr bwMode="auto">
              <a:xfrm>
                <a:off x="2064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8" name="Rectangle 1094"/>
              <p:cNvSpPr>
                <a:spLocks noChangeArrowheads="1"/>
              </p:cNvSpPr>
              <p:nvPr/>
            </p:nvSpPr>
            <p:spPr bwMode="auto">
              <a:xfrm>
                <a:off x="2640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29" name="Rectangle 1095"/>
              <p:cNvSpPr>
                <a:spLocks noChangeArrowheads="1"/>
              </p:cNvSpPr>
              <p:nvPr/>
            </p:nvSpPr>
            <p:spPr bwMode="auto">
              <a:xfrm>
                <a:off x="1488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30" name="Rectangle 1096"/>
              <p:cNvSpPr>
                <a:spLocks noChangeArrowheads="1"/>
              </p:cNvSpPr>
              <p:nvPr/>
            </p:nvSpPr>
            <p:spPr bwMode="auto">
              <a:xfrm>
                <a:off x="3216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231" name="Rectangle 1097"/>
              <p:cNvSpPr>
                <a:spLocks noChangeArrowheads="1"/>
              </p:cNvSpPr>
              <p:nvPr/>
            </p:nvSpPr>
            <p:spPr bwMode="auto">
              <a:xfrm>
                <a:off x="3792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232" name="Group 1098"/>
              <p:cNvGrpSpPr>
                <a:grpSpLocks/>
              </p:cNvGrpSpPr>
              <p:nvPr/>
            </p:nvGrpSpPr>
            <p:grpSpPr bwMode="auto">
              <a:xfrm rot="5400000">
                <a:off x="2640" y="2592"/>
                <a:ext cx="2592" cy="288"/>
                <a:chOff x="1728" y="432"/>
                <a:chExt cx="2592" cy="288"/>
              </a:xfrm>
            </p:grpSpPr>
            <p:sp>
              <p:nvSpPr>
                <p:cNvPr id="4263" name="Rectangle 1099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4" name="Rectangle 1100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5" name="Rectangle 1101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6" name="Rectangle 1102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7" name="Rectangle 1103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8" name="Rectangle 1104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9" name="Rectangle 1105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0" name="Rectangle 1106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1" name="Rectangle 1107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233" name="Group 1108"/>
              <p:cNvGrpSpPr>
                <a:grpSpLocks/>
              </p:cNvGrpSpPr>
              <p:nvPr/>
            </p:nvGrpSpPr>
            <p:grpSpPr bwMode="auto">
              <a:xfrm>
                <a:off x="1488" y="3744"/>
                <a:ext cx="2592" cy="288"/>
                <a:chOff x="1728" y="432"/>
                <a:chExt cx="2592" cy="288"/>
              </a:xfrm>
            </p:grpSpPr>
            <p:sp>
              <p:nvSpPr>
                <p:cNvPr id="4254" name="Rectangle 1109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5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6" name="Rectangle 1111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7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8" name="Rectangle 1113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9" name="Rectangle 1114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0" name="Rectangle 1115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1" name="Rectangle 1116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2" name="Rectangle 1117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234" name="Group 1118"/>
              <p:cNvGrpSpPr>
                <a:grpSpLocks/>
              </p:cNvGrpSpPr>
              <p:nvPr/>
            </p:nvGrpSpPr>
            <p:grpSpPr bwMode="auto">
              <a:xfrm>
                <a:off x="1488" y="1440"/>
                <a:ext cx="2592" cy="288"/>
                <a:chOff x="1728" y="432"/>
                <a:chExt cx="2592" cy="288"/>
              </a:xfrm>
            </p:grpSpPr>
            <p:sp>
              <p:nvSpPr>
                <p:cNvPr id="4245" name="Rectangle 1119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6" name="Rectangle 1120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7" name="Rectangle 1121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8" name="Rectangle 1122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9" name="Rectangle 1123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0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1" name="Rectangle 1125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2" name="Rectangle 1126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3" name="Rectangle 1127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235" name="Group 1128"/>
              <p:cNvGrpSpPr>
                <a:grpSpLocks/>
              </p:cNvGrpSpPr>
              <p:nvPr/>
            </p:nvGrpSpPr>
            <p:grpSpPr bwMode="auto">
              <a:xfrm rot="-5400000">
                <a:off x="336" y="2592"/>
                <a:ext cx="2592" cy="288"/>
                <a:chOff x="1728" y="432"/>
                <a:chExt cx="2592" cy="288"/>
              </a:xfrm>
            </p:grpSpPr>
            <p:sp>
              <p:nvSpPr>
                <p:cNvPr id="4236" name="Rectangle 1129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7" name="Rectangle 1130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8" name="Rectangle 1131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9" name="Rectangle 1132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0" name="Rectangle 1133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1" name="Rectangle 1134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2" name="Rectangle 1135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3" name="Rectangle 1136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4" name="Rectangle 1137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</p:grpSp>
        <p:grpSp>
          <p:nvGrpSpPr>
            <p:cNvPr id="4104" name="Group 1138"/>
            <p:cNvGrpSpPr>
              <a:grpSpLocks/>
            </p:cNvGrpSpPr>
            <p:nvPr/>
          </p:nvGrpSpPr>
          <p:grpSpPr bwMode="auto">
            <a:xfrm>
              <a:off x="2976" y="1440"/>
              <a:ext cx="2592" cy="288"/>
              <a:chOff x="1728" y="432"/>
              <a:chExt cx="2592" cy="288"/>
            </a:xfrm>
          </p:grpSpPr>
          <p:sp>
            <p:nvSpPr>
              <p:cNvPr id="4135" name="Rectangle 113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6" name="Rectangle 114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7" name="Rectangle 114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8" name="Rectangle 114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9" name="Rectangle 114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0" name="Rectangle 114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1" name="Rectangle 114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2" name="Rectangle 114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43" name="Rectangle 114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5" name="Group 1148"/>
            <p:cNvGrpSpPr>
              <a:grpSpLocks/>
            </p:cNvGrpSpPr>
            <p:nvPr/>
          </p:nvGrpSpPr>
          <p:grpSpPr bwMode="auto">
            <a:xfrm rot="-5400000">
              <a:off x="4128" y="2592"/>
              <a:ext cx="2592" cy="288"/>
              <a:chOff x="1728" y="432"/>
              <a:chExt cx="2592" cy="288"/>
            </a:xfrm>
          </p:grpSpPr>
          <p:sp>
            <p:nvSpPr>
              <p:cNvPr id="4126" name="Rectangle 114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7" name="Rectangle 115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8" name="Rectangle 115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9" name="Rectangle 115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0" name="Rectangle 115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1" name="Rectangle 115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2" name="Rectangle 115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3" name="Rectangle 115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34" name="Rectangle 115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6" name="Group 1158"/>
            <p:cNvGrpSpPr>
              <a:grpSpLocks/>
            </p:cNvGrpSpPr>
            <p:nvPr/>
          </p:nvGrpSpPr>
          <p:grpSpPr bwMode="auto">
            <a:xfrm rot="-5400000">
              <a:off x="1824" y="2592"/>
              <a:ext cx="2592" cy="288"/>
              <a:chOff x="1728" y="432"/>
              <a:chExt cx="2592" cy="288"/>
            </a:xfrm>
          </p:grpSpPr>
          <p:sp>
            <p:nvSpPr>
              <p:cNvPr id="4117" name="Rectangle 115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8" name="Rectangle 116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9" name="Rectangle 116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0" name="Rectangle 116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1" name="Rectangle 116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2" name="Rectangle 116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3" name="Rectangle 116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4" name="Rectangle 116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25" name="Rectangle 116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7" name="Group 1168"/>
            <p:cNvGrpSpPr>
              <a:grpSpLocks/>
            </p:cNvGrpSpPr>
            <p:nvPr/>
          </p:nvGrpSpPr>
          <p:grpSpPr bwMode="auto">
            <a:xfrm>
              <a:off x="2976" y="3744"/>
              <a:ext cx="2592" cy="288"/>
              <a:chOff x="1728" y="432"/>
              <a:chExt cx="2592" cy="288"/>
            </a:xfrm>
          </p:grpSpPr>
          <p:sp>
            <p:nvSpPr>
              <p:cNvPr id="4108" name="Rectangle 116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" name="Rectangle 117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" name="Rectangle 117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" name="Rectangle 117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2" name="Rectangle 117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3" name="Rectangle 117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4" name="Rectangle 117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5" name="Rectangle 117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6" name="Rectangle 117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41114" name="Text Box 1178"/>
          <p:cNvSpPr txBox="1">
            <a:spLocks noChangeArrowheads="1"/>
          </p:cNvSpPr>
          <p:nvPr/>
        </p:nvSpPr>
        <p:spPr bwMode="auto">
          <a:xfrm>
            <a:off x="2068513" y="1608138"/>
            <a:ext cx="500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GIỚI THIỆU MỘT SỐ HÌNH MẪU KHÁC</a:t>
            </a:r>
          </a:p>
        </p:txBody>
      </p:sp>
      <p:sp>
        <p:nvSpPr>
          <p:cNvPr id="4101" name="Text Box 117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BÀI 13:  ĐAN NONG MỐT</a:t>
            </a:r>
          </a:p>
        </p:txBody>
      </p:sp>
      <p:sp>
        <p:nvSpPr>
          <p:cNvPr id="4102" name="Text Box 1181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1:   Quan sát và nhận xét.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2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2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3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13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47" name="Rectangle 214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48" name="Rectangle 215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49" name="Rectangle 216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0" name="Rectangle 217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1" name="Rectangle 218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2" name="Rectangle 219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3" name="Rectangle 221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4" name="Rectangle 222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5" name="Rectangle 223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6" name="Rectangle 224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7" name="Rectangle 225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8" name="Rectangle 226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59" name="Rectangle 227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0" name="Rectangle 228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1" name="Rectangle 229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2" name="Rectangle 230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3" name="Rectangle 231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4" name="Rectangle 232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5" name="Rectangle 233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6" name="Rectangle 234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7" name="Rectangle 235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8" name="Rectangle 236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9" name="Rectangle 238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0" name="Rectangle 239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1" name="Rectangle 240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2" name="Rectangle 241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3" name="Rectangle 243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4" name="Rectangle 244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5" name="Rectangle 246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6" name="Rectangle 247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7" name="Rectangle 248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8" name="Rectangle 249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79" name="Rectangle 250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0" name="Rectangle 251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1" name="Rectangle 252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2" name="Rectangle 253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3" name="Rectangle 254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4" name="Rectangle 255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5" name="Rectangle 256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6" name="Rectangle 257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7" name="Rectangle 259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8" name="Rectangle 260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89" name="Rectangle 261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0" name="Rectangle 262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1" name="Rectangle 263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2" name="Rectangle 264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3" name="Rectangle 265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4" name="Rectangle 266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5" name="Rectangle 267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6" name="Rectangle 269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7" name="Rectangle 270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8" name="Rectangle 272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99" name="Rectangle 275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0" name="Rectangle 276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1801" name="Group 277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31862" name="Rectangle 278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3" name="Rectangle 279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4" name="Rectangle 280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5" name="Rectangle 281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6" name="Rectangle 282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7" name="Rectangle 283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8" name="Rectangle 284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9" name="Rectangle 285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70" name="Rectangle 286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1802" name="Rectangle 287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3" name="Rectangle 288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4" name="Rectangle 289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5" name="Rectangle 290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6" name="Rectangle 291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1807" name="Group 292"/>
          <p:cNvGrpSpPr>
            <a:grpSpLocks/>
          </p:cNvGrpSpPr>
          <p:nvPr/>
        </p:nvGrpSpPr>
        <p:grpSpPr bwMode="auto">
          <a:xfrm>
            <a:off x="322263" y="5097463"/>
            <a:ext cx="4114800" cy="457200"/>
            <a:chOff x="672" y="192"/>
            <a:chExt cx="2592" cy="288"/>
          </a:xfrm>
        </p:grpSpPr>
        <p:sp>
          <p:nvSpPr>
            <p:cNvPr id="31853" name="Rectangle 293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4" name="Rectangle 294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5" name="Rectangle 295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6" name="Rectangle 296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7" name="Rectangle 297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8" name="Rectangle 298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9" name="Rectangle 299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0" name="Rectangle 300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61" name="Rectangle 301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1808" name="Rectangle 302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09" name="Rectangle 303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0" name="Rectangle 304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1" name="Rectangle 305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2" name="Rectangle 306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3" name="Rectangle 307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4" name="Rectangle 308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5" name="Rectangle 309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6" name="Rectangle 310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7" name="Rectangle 311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8" name="Rectangle 312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19" name="Rectangle 313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1820" name="Group 314"/>
          <p:cNvGrpSpPr>
            <a:grpSpLocks/>
          </p:cNvGrpSpPr>
          <p:nvPr/>
        </p:nvGrpSpPr>
        <p:grpSpPr bwMode="auto">
          <a:xfrm>
            <a:off x="322263" y="4641850"/>
            <a:ext cx="4114800" cy="457200"/>
            <a:chOff x="2160" y="912"/>
            <a:chExt cx="2592" cy="288"/>
          </a:xfrm>
        </p:grpSpPr>
        <p:sp>
          <p:nvSpPr>
            <p:cNvPr id="31844" name="Rectangle 315"/>
            <p:cNvSpPr>
              <a:spLocks noChangeArrowheads="1"/>
            </p:cNvSpPr>
            <p:nvPr/>
          </p:nvSpPr>
          <p:spPr bwMode="auto">
            <a:xfrm>
              <a:off x="273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5" name="Rectangle 316"/>
            <p:cNvSpPr>
              <a:spLocks noChangeArrowheads="1"/>
            </p:cNvSpPr>
            <p:nvPr/>
          </p:nvSpPr>
          <p:spPr bwMode="auto">
            <a:xfrm>
              <a:off x="244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6" name="Rectangle 317"/>
            <p:cNvSpPr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7" name="Rectangle 318"/>
            <p:cNvSpPr>
              <a:spLocks noChangeArrowheads="1"/>
            </p:cNvSpPr>
            <p:nvPr/>
          </p:nvSpPr>
          <p:spPr bwMode="auto">
            <a:xfrm>
              <a:off x="417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8" name="Rectangle 319"/>
            <p:cNvSpPr>
              <a:spLocks noChangeArrowheads="1"/>
            </p:cNvSpPr>
            <p:nvPr/>
          </p:nvSpPr>
          <p:spPr bwMode="auto">
            <a:xfrm>
              <a:off x="388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9" name="Rectangle 320"/>
            <p:cNvSpPr>
              <a:spLocks noChangeArrowheads="1"/>
            </p:cNvSpPr>
            <p:nvPr/>
          </p:nvSpPr>
          <p:spPr bwMode="auto">
            <a:xfrm>
              <a:off x="360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0" name="Rectangle 321"/>
            <p:cNvSpPr>
              <a:spLocks noChangeArrowheads="1"/>
            </p:cNvSpPr>
            <p:nvPr/>
          </p:nvSpPr>
          <p:spPr bwMode="auto">
            <a:xfrm>
              <a:off x="3312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1" name="Rectangle 322"/>
            <p:cNvSpPr>
              <a:spLocks noChangeArrowheads="1"/>
            </p:cNvSpPr>
            <p:nvPr/>
          </p:nvSpPr>
          <p:spPr bwMode="auto">
            <a:xfrm>
              <a:off x="302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52" name="Rectangle 323"/>
            <p:cNvSpPr>
              <a:spLocks noChangeArrowheads="1"/>
            </p:cNvSpPr>
            <p:nvPr/>
          </p:nvSpPr>
          <p:spPr bwMode="auto">
            <a:xfrm>
              <a:off x="446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1821" name="Rectangle 242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2" name="Rectangle 245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3" name="Rectangle 271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4" name="Rectangle 273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5" name="Rectangle 274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54596" name="Group 324"/>
          <p:cNvGrpSpPr>
            <a:grpSpLocks/>
          </p:cNvGrpSpPr>
          <p:nvPr/>
        </p:nvGrpSpPr>
        <p:grpSpPr bwMode="auto">
          <a:xfrm rot="5400000">
            <a:off x="6535738" y="1446213"/>
            <a:ext cx="457200" cy="4114800"/>
            <a:chOff x="4704" y="1440"/>
            <a:chExt cx="288" cy="2592"/>
          </a:xfrm>
        </p:grpSpPr>
        <p:sp>
          <p:nvSpPr>
            <p:cNvPr id="31835" name="Rectangle 32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36" name="Rectangle 32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37" name="Rectangle 32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38" name="Rectangle 32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39" name="Rectangle 32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0" name="Rectangle 33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1" name="Rectangle 33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2" name="Rectangle 33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843" name="Rectangle 33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1827" name="Rectangle 220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8" name="Rectangle 237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29" name="Rectangle 258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30" name="Rectangle 268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831" name="Text Box 346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54621" name="Text Box 349"/>
          <p:cNvSpPr txBox="1">
            <a:spLocks noChangeArrowheads="1"/>
          </p:cNvSpPr>
          <p:nvPr/>
        </p:nvSpPr>
        <p:spPr bwMode="auto">
          <a:xfrm>
            <a:off x="777875" y="1514475"/>
            <a:ext cx="295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Nhấc các nan 2, 4, 6, 8.</a:t>
            </a:r>
          </a:p>
        </p:txBody>
      </p:sp>
      <p:sp>
        <p:nvSpPr>
          <p:cNvPr id="54622" name="Text Box 350"/>
          <p:cNvSpPr txBox="1">
            <a:spLocks noChangeArrowheads="1"/>
          </p:cNvSpPr>
          <p:nvPr/>
        </p:nvSpPr>
        <p:spPr bwMode="auto">
          <a:xfrm>
            <a:off x="930275" y="1970088"/>
            <a:ext cx="417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2           4            6             8</a:t>
            </a:r>
            <a:r>
              <a:rPr lang="en-US" altLang="en-US">
                <a:solidFill>
                  <a:srgbClr val="000066"/>
                </a:solidFill>
              </a:rPr>
              <a:t>            </a:t>
            </a:r>
          </a:p>
        </p:txBody>
      </p:sp>
      <p:sp>
        <p:nvSpPr>
          <p:cNvPr id="31834" name="Text Box 351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5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5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05 3.7037E-7 L -0.4802 3.7037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21" grpId="0"/>
      <p:bldP spid="546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1236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1236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236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1236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779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779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6" name="Rectangle 12"/>
          <p:cNvSpPr>
            <a:spLocks noChangeArrowheads="1"/>
          </p:cNvSpPr>
          <p:nvPr/>
        </p:nvSpPr>
        <p:spPr bwMode="auto">
          <a:xfrm>
            <a:off x="779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7" name="Rectangle 13"/>
          <p:cNvSpPr>
            <a:spLocks noChangeArrowheads="1"/>
          </p:cNvSpPr>
          <p:nvPr/>
        </p:nvSpPr>
        <p:spPr bwMode="auto">
          <a:xfrm>
            <a:off x="779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779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79" name="Rectangle 15"/>
          <p:cNvSpPr>
            <a:spLocks noChangeArrowheads="1"/>
          </p:cNvSpPr>
          <p:nvPr/>
        </p:nvSpPr>
        <p:spPr bwMode="auto">
          <a:xfrm>
            <a:off x="21510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0" name="Rectangle 16"/>
          <p:cNvSpPr>
            <a:spLocks noChangeArrowheads="1"/>
          </p:cNvSpPr>
          <p:nvPr/>
        </p:nvSpPr>
        <p:spPr bwMode="auto">
          <a:xfrm>
            <a:off x="21510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1" name="Rectangle 17"/>
          <p:cNvSpPr>
            <a:spLocks noChangeArrowheads="1"/>
          </p:cNvSpPr>
          <p:nvPr/>
        </p:nvSpPr>
        <p:spPr bwMode="auto">
          <a:xfrm>
            <a:off x="3979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2" name="Rectangle 18"/>
          <p:cNvSpPr>
            <a:spLocks noChangeArrowheads="1"/>
          </p:cNvSpPr>
          <p:nvPr/>
        </p:nvSpPr>
        <p:spPr bwMode="auto">
          <a:xfrm>
            <a:off x="3065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3522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4" name="Rectangle 20"/>
          <p:cNvSpPr>
            <a:spLocks noChangeArrowheads="1"/>
          </p:cNvSpPr>
          <p:nvPr/>
        </p:nvSpPr>
        <p:spPr bwMode="auto">
          <a:xfrm>
            <a:off x="3979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5" name="Rectangle 21"/>
          <p:cNvSpPr>
            <a:spLocks noChangeArrowheads="1"/>
          </p:cNvSpPr>
          <p:nvPr/>
        </p:nvSpPr>
        <p:spPr bwMode="auto">
          <a:xfrm>
            <a:off x="3522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6" name="Rectangle 22"/>
          <p:cNvSpPr>
            <a:spLocks noChangeArrowheads="1"/>
          </p:cNvSpPr>
          <p:nvPr/>
        </p:nvSpPr>
        <p:spPr bwMode="auto">
          <a:xfrm>
            <a:off x="30654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7" name="Rectangle 23"/>
          <p:cNvSpPr>
            <a:spLocks noChangeArrowheads="1"/>
          </p:cNvSpPr>
          <p:nvPr/>
        </p:nvSpPr>
        <p:spPr bwMode="auto">
          <a:xfrm>
            <a:off x="2608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8" name="Rectangle 24"/>
          <p:cNvSpPr>
            <a:spLocks noChangeArrowheads="1"/>
          </p:cNvSpPr>
          <p:nvPr/>
        </p:nvSpPr>
        <p:spPr bwMode="auto">
          <a:xfrm>
            <a:off x="2608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89" name="Rectangle 25"/>
          <p:cNvSpPr>
            <a:spLocks noChangeArrowheads="1"/>
          </p:cNvSpPr>
          <p:nvPr/>
        </p:nvSpPr>
        <p:spPr bwMode="auto">
          <a:xfrm>
            <a:off x="21510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0" name="Rectangle 26"/>
          <p:cNvSpPr>
            <a:spLocks noChangeArrowheads="1"/>
          </p:cNvSpPr>
          <p:nvPr/>
        </p:nvSpPr>
        <p:spPr bwMode="auto">
          <a:xfrm>
            <a:off x="21510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1" name="Rectangle 27"/>
          <p:cNvSpPr>
            <a:spLocks noChangeArrowheads="1"/>
          </p:cNvSpPr>
          <p:nvPr/>
        </p:nvSpPr>
        <p:spPr bwMode="auto">
          <a:xfrm>
            <a:off x="1693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2" name="Rectangle 28"/>
          <p:cNvSpPr>
            <a:spLocks noChangeArrowheads="1"/>
          </p:cNvSpPr>
          <p:nvPr/>
        </p:nvSpPr>
        <p:spPr bwMode="auto">
          <a:xfrm>
            <a:off x="1693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3" name="Rectangle 29"/>
          <p:cNvSpPr>
            <a:spLocks noChangeArrowheads="1"/>
          </p:cNvSpPr>
          <p:nvPr/>
        </p:nvSpPr>
        <p:spPr bwMode="auto">
          <a:xfrm>
            <a:off x="16938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4" name="Rectangle 30"/>
          <p:cNvSpPr>
            <a:spLocks noChangeArrowheads="1"/>
          </p:cNvSpPr>
          <p:nvPr/>
        </p:nvSpPr>
        <p:spPr bwMode="auto">
          <a:xfrm>
            <a:off x="1236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5" name="Rectangle 31"/>
          <p:cNvSpPr>
            <a:spLocks noChangeArrowheads="1"/>
          </p:cNvSpPr>
          <p:nvPr/>
        </p:nvSpPr>
        <p:spPr bwMode="auto">
          <a:xfrm>
            <a:off x="12366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6" name="Rectangle 32"/>
          <p:cNvSpPr>
            <a:spLocks noChangeArrowheads="1"/>
          </p:cNvSpPr>
          <p:nvPr/>
        </p:nvSpPr>
        <p:spPr bwMode="auto">
          <a:xfrm>
            <a:off x="1236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7" name="Rectangle 33"/>
          <p:cNvSpPr>
            <a:spLocks noChangeArrowheads="1"/>
          </p:cNvSpPr>
          <p:nvPr/>
        </p:nvSpPr>
        <p:spPr bwMode="auto">
          <a:xfrm>
            <a:off x="322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8" name="Rectangle 34"/>
          <p:cNvSpPr>
            <a:spLocks noChangeArrowheads="1"/>
          </p:cNvSpPr>
          <p:nvPr/>
        </p:nvSpPr>
        <p:spPr bwMode="auto">
          <a:xfrm>
            <a:off x="322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799" name="Rectangle 35"/>
          <p:cNvSpPr>
            <a:spLocks noChangeArrowheads="1"/>
          </p:cNvSpPr>
          <p:nvPr/>
        </p:nvSpPr>
        <p:spPr bwMode="auto">
          <a:xfrm>
            <a:off x="322263" y="6007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0" name="Rectangle 36"/>
          <p:cNvSpPr>
            <a:spLocks noChangeArrowheads="1"/>
          </p:cNvSpPr>
          <p:nvPr/>
        </p:nvSpPr>
        <p:spPr bwMode="auto">
          <a:xfrm>
            <a:off x="322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1" name="Rectangle 37"/>
          <p:cNvSpPr>
            <a:spLocks noChangeArrowheads="1"/>
          </p:cNvSpPr>
          <p:nvPr/>
        </p:nvSpPr>
        <p:spPr bwMode="auto">
          <a:xfrm>
            <a:off x="322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2" name="Rectangle 38"/>
          <p:cNvSpPr>
            <a:spLocks noChangeArrowheads="1"/>
          </p:cNvSpPr>
          <p:nvPr/>
        </p:nvSpPr>
        <p:spPr bwMode="auto">
          <a:xfrm>
            <a:off x="322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3" name="Rectangle 39"/>
          <p:cNvSpPr>
            <a:spLocks noChangeArrowheads="1"/>
          </p:cNvSpPr>
          <p:nvPr/>
        </p:nvSpPr>
        <p:spPr bwMode="auto">
          <a:xfrm>
            <a:off x="322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4" name="Rectangle 40"/>
          <p:cNvSpPr>
            <a:spLocks noChangeArrowheads="1"/>
          </p:cNvSpPr>
          <p:nvPr/>
        </p:nvSpPr>
        <p:spPr bwMode="auto">
          <a:xfrm>
            <a:off x="21510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5" name="Rectangle 41"/>
          <p:cNvSpPr>
            <a:spLocks noChangeArrowheads="1"/>
          </p:cNvSpPr>
          <p:nvPr/>
        </p:nvSpPr>
        <p:spPr bwMode="auto">
          <a:xfrm>
            <a:off x="3065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6" name="Rectangle 42"/>
          <p:cNvSpPr>
            <a:spLocks noChangeArrowheads="1"/>
          </p:cNvSpPr>
          <p:nvPr/>
        </p:nvSpPr>
        <p:spPr bwMode="auto">
          <a:xfrm>
            <a:off x="35226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7" name="Rectangle 43"/>
          <p:cNvSpPr>
            <a:spLocks noChangeArrowheads="1"/>
          </p:cNvSpPr>
          <p:nvPr/>
        </p:nvSpPr>
        <p:spPr bwMode="auto">
          <a:xfrm>
            <a:off x="30654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8" name="Rectangle 44"/>
          <p:cNvSpPr>
            <a:spLocks noChangeArrowheads="1"/>
          </p:cNvSpPr>
          <p:nvPr/>
        </p:nvSpPr>
        <p:spPr bwMode="auto">
          <a:xfrm>
            <a:off x="35226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09" name="Rectangle 45"/>
          <p:cNvSpPr>
            <a:spLocks noChangeArrowheads="1"/>
          </p:cNvSpPr>
          <p:nvPr/>
        </p:nvSpPr>
        <p:spPr bwMode="auto">
          <a:xfrm>
            <a:off x="30654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0" name="Rectangle 46"/>
          <p:cNvSpPr>
            <a:spLocks noChangeArrowheads="1"/>
          </p:cNvSpPr>
          <p:nvPr/>
        </p:nvSpPr>
        <p:spPr bwMode="auto">
          <a:xfrm>
            <a:off x="26082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1" name="Rectangle 47"/>
          <p:cNvSpPr>
            <a:spLocks noChangeArrowheads="1"/>
          </p:cNvSpPr>
          <p:nvPr/>
        </p:nvSpPr>
        <p:spPr bwMode="auto">
          <a:xfrm>
            <a:off x="26082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2" name="Rectangle 48"/>
          <p:cNvSpPr>
            <a:spLocks noChangeArrowheads="1"/>
          </p:cNvSpPr>
          <p:nvPr/>
        </p:nvSpPr>
        <p:spPr bwMode="auto">
          <a:xfrm>
            <a:off x="26082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3" name="Rectangle 49"/>
          <p:cNvSpPr>
            <a:spLocks noChangeArrowheads="1"/>
          </p:cNvSpPr>
          <p:nvPr/>
        </p:nvSpPr>
        <p:spPr bwMode="auto">
          <a:xfrm>
            <a:off x="21510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4" name="Rectangle 50"/>
          <p:cNvSpPr>
            <a:spLocks noChangeArrowheads="1"/>
          </p:cNvSpPr>
          <p:nvPr/>
        </p:nvSpPr>
        <p:spPr bwMode="auto">
          <a:xfrm>
            <a:off x="1693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5" name="Rectangle 51"/>
          <p:cNvSpPr>
            <a:spLocks noChangeArrowheads="1"/>
          </p:cNvSpPr>
          <p:nvPr/>
        </p:nvSpPr>
        <p:spPr bwMode="auto">
          <a:xfrm>
            <a:off x="1693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6" name="Rectangle 52"/>
          <p:cNvSpPr>
            <a:spLocks noChangeArrowheads="1"/>
          </p:cNvSpPr>
          <p:nvPr/>
        </p:nvSpPr>
        <p:spPr bwMode="auto">
          <a:xfrm>
            <a:off x="3979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7" name="Rectangle 53"/>
          <p:cNvSpPr>
            <a:spLocks noChangeArrowheads="1"/>
          </p:cNvSpPr>
          <p:nvPr/>
        </p:nvSpPr>
        <p:spPr bwMode="auto">
          <a:xfrm>
            <a:off x="3979863" y="2349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8" name="Rectangle 54"/>
          <p:cNvSpPr>
            <a:spLocks noChangeArrowheads="1"/>
          </p:cNvSpPr>
          <p:nvPr/>
        </p:nvSpPr>
        <p:spPr bwMode="auto">
          <a:xfrm>
            <a:off x="3979863" y="2806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19" name="Rectangle 55"/>
          <p:cNvSpPr>
            <a:spLocks noChangeArrowheads="1"/>
          </p:cNvSpPr>
          <p:nvPr/>
        </p:nvSpPr>
        <p:spPr bwMode="auto">
          <a:xfrm>
            <a:off x="39798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0" name="Rectangle 56"/>
          <p:cNvSpPr>
            <a:spLocks noChangeArrowheads="1"/>
          </p:cNvSpPr>
          <p:nvPr/>
        </p:nvSpPr>
        <p:spPr bwMode="auto">
          <a:xfrm>
            <a:off x="35226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1" name="Rectangle 57"/>
          <p:cNvSpPr>
            <a:spLocks noChangeArrowheads="1"/>
          </p:cNvSpPr>
          <p:nvPr/>
        </p:nvSpPr>
        <p:spPr bwMode="auto">
          <a:xfrm>
            <a:off x="3065463" y="37211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2" name="Rectangle 58"/>
          <p:cNvSpPr>
            <a:spLocks noChangeArrowheads="1"/>
          </p:cNvSpPr>
          <p:nvPr/>
        </p:nvSpPr>
        <p:spPr bwMode="auto">
          <a:xfrm>
            <a:off x="21510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3" name="Rectangle 59"/>
          <p:cNvSpPr>
            <a:spLocks noChangeArrowheads="1"/>
          </p:cNvSpPr>
          <p:nvPr/>
        </p:nvSpPr>
        <p:spPr bwMode="auto">
          <a:xfrm>
            <a:off x="3979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4" name="Rectangle 60"/>
          <p:cNvSpPr>
            <a:spLocks noChangeArrowheads="1"/>
          </p:cNvSpPr>
          <p:nvPr/>
        </p:nvSpPr>
        <p:spPr bwMode="auto">
          <a:xfrm>
            <a:off x="3065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2825" name="Group 61"/>
          <p:cNvGrpSpPr>
            <a:grpSpLocks/>
          </p:cNvGrpSpPr>
          <p:nvPr/>
        </p:nvGrpSpPr>
        <p:grpSpPr bwMode="auto">
          <a:xfrm>
            <a:off x="322263" y="5551488"/>
            <a:ext cx="4114800" cy="457200"/>
            <a:chOff x="672" y="192"/>
            <a:chExt cx="2592" cy="288"/>
          </a:xfrm>
        </p:grpSpPr>
        <p:sp>
          <p:nvSpPr>
            <p:cNvPr id="32886" name="Rectangle 62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7" name="Rectangle 63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8" name="Rectangle 64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9" name="Rectangle 65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90" name="Rectangle 66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91" name="Rectangle 67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92" name="Rectangle 68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93" name="Rectangle 69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94" name="Rectangle 70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2826" name="Rectangle 71"/>
          <p:cNvSpPr>
            <a:spLocks noChangeArrowheads="1"/>
          </p:cNvSpPr>
          <p:nvPr/>
        </p:nvSpPr>
        <p:spPr bwMode="auto">
          <a:xfrm>
            <a:off x="39798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7" name="Rectangle 72"/>
          <p:cNvSpPr>
            <a:spLocks noChangeArrowheads="1"/>
          </p:cNvSpPr>
          <p:nvPr/>
        </p:nvSpPr>
        <p:spPr bwMode="auto">
          <a:xfrm>
            <a:off x="30654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8" name="Rectangle 73"/>
          <p:cNvSpPr>
            <a:spLocks noChangeArrowheads="1"/>
          </p:cNvSpPr>
          <p:nvPr/>
        </p:nvSpPr>
        <p:spPr bwMode="auto">
          <a:xfrm>
            <a:off x="21510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29" name="Rectangle 74"/>
          <p:cNvSpPr>
            <a:spLocks noChangeArrowheads="1"/>
          </p:cNvSpPr>
          <p:nvPr/>
        </p:nvSpPr>
        <p:spPr bwMode="auto">
          <a:xfrm>
            <a:off x="12366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0" name="Rectangle 75"/>
          <p:cNvSpPr>
            <a:spLocks noChangeArrowheads="1"/>
          </p:cNvSpPr>
          <p:nvPr/>
        </p:nvSpPr>
        <p:spPr bwMode="auto">
          <a:xfrm>
            <a:off x="322263" y="5549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2831" name="Group 76"/>
          <p:cNvGrpSpPr>
            <a:grpSpLocks/>
          </p:cNvGrpSpPr>
          <p:nvPr/>
        </p:nvGrpSpPr>
        <p:grpSpPr bwMode="auto">
          <a:xfrm>
            <a:off x="322263" y="5097463"/>
            <a:ext cx="4114800" cy="457200"/>
            <a:chOff x="672" y="192"/>
            <a:chExt cx="2592" cy="288"/>
          </a:xfrm>
        </p:grpSpPr>
        <p:sp>
          <p:nvSpPr>
            <p:cNvPr id="32877" name="Rectangle 77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8" name="Rectangle 78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9" name="Rectangle 79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0" name="Rectangle 80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1" name="Rectangle 81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2" name="Rectangle 82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3" name="Rectangle 83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4" name="Rectangle 84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85" name="Rectangle 85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2832" name="Rectangle 86"/>
          <p:cNvSpPr>
            <a:spLocks noChangeArrowheads="1"/>
          </p:cNvSpPr>
          <p:nvPr/>
        </p:nvSpPr>
        <p:spPr bwMode="auto">
          <a:xfrm>
            <a:off x="3522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3" name="Rectangle 87"/>
          <p:cNvSpPr>
            <a:spLocks noChangeArrowheads="1"/>
          </p:cNvSpPr>
          <p:nvPr/>
        </p:nvSpPr>
        <p:spPr bwMode="auto">
          <a:xfrm>
            <a:off x="2608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4" name="Rectangle 90"/>
          <p:cNvSpPr>
            <a:spLocks noChangeArrowheads="1"/>
          </p:cNvSpPr>
          <p:nvPr/>
        </p:nvSpPr>
        <p:spPr bwMode="auto">
          <a:xfrm>
            <a:off x="779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5" name="Rectangle 91"/>
          <p:cNvSpPr>
            <a:spLocks noChangeArrowheads="1"/>
          </p:cNvSpPr>
          <p:nvPr/>
        </p:nvSpPr>
        <p:spPr bwMode="auto">
          <a:xfrm>
            <a:off x="1693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6" name="Rectangle 94"/>
          <p:cNvSpPr>
            <a:spLocks noChangeArrowheads="1"/>
          </p:cNvSpPr>
          <p:nvPr/>
        </p:nvSpPr>
        <p:spPr bwMode="auto">
          <a:xfrm>
            <a:off x="7794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7" name="Rectangle 95"/>
          <p:cNvSpPr>
            <a:spLocks noChangeArrowheads="1"/>
          </p:cNvSpPr>
          <p:nvPr/>
        </p:nvSpPr>
        <p:spPr bwMode="auto">
          <a:xfrm>
            <a:off x="26082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8" name="Rectangle 96"/>
          <p:cNvSpPr>
            <a:spLocks noChangeArrowheads="1"/>
          </p:cNvSpPr>
          <p:nvPr/>
        </p:nvSpPr>
        <p:spPr bwMode="auto">
          <a:xfrm>
            <a:off x="16938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39" name="Rectangle 97"/>
          <p:cNvSpPr>
            <a:spLocks noChangeArrowheads="1"/>
          </p:cNvSpPr>
          <p:nvPr/>
        </p:nvSpPr>
        <p:spPr bwMode="auto">
          <a:xfrm>
            <a:off x="3522663" y="50927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2840" name="Group 98"/>
          <p:cNvGrpSpPr>
            <a:grpSpLocks/>
          </p:cNvGrpSpPr>
          <p:nvPr/>
        </p:nvGrpSpPr>
        <p:grpSpPr bwMode="auto">
          <a:xfrm>
            <a:off x="322263" y="4641850"/>
            <a:ext cx="4114800" cy="457200"/>
            <a:chOff x="2160" y="912"/>
            <a:chExt cx="2592" cy="288"/>
          </a:xfrm>
        </p:grpSpPr>
        <p:sp>
          <p:nvSpPr>
            <p:cNvPr id="32868" name="Rectangle 99"/>
            <p:cNvSpPr>
              <a:spLocks noChangeArrowheads="1"/>
            </p:cNvSpPr>
            <p:nvPr/>
          </p:nvSpPr>
          <p:spPr bwMode="auto">
            <a:xfrm>
              <a:off x="273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9" name="Rectangle 100"/>
            <p:cNvSpPr>
              <a:spLocks noChangeArrowheads="1"/>
            </p:cNvSpPr>
            <p:nvPr/>
          </p:nvSpPr>
          <p:spPr bwMode="auto">
            <a:xfrm>
              <a:off x="244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0" name="Rectangle 101"/>
            <p:cNvSpPr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1" name="Rectangle 102"/>
            <p:cNvSpPr>
              <a:spLocks noChangeArrowheads="1"/>
            </p:cNvSpPr>
            <p:nvPr/>
          </p:nvSpPr>
          <p:spPr bwMode="auto">
            <a:xfrm>
              <a:off x="4176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2" name="Rectangle 103"/>
            <p:cNvSpPr>
              <a:spLocks noChangeArrowheads="1"/>
            </p:cNvSpPr>
            <p:nvPr/>
          </p:nvSpPr>
          <p:spPr bwMode="auto">
            <a:xfrm>
              <a:off x="3888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3" name="Rectangle 104"/>
            <p:cNvSpPr>
              <a:spLocks noChangeArrowheads="1"/>
            </p:cNvSpPr>
            <p:nvPr/>
          </p:nvSpPr>
          <p:spPr bwMode="auto">
            <a:xfrm>
              <a:off x="3600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4" name="Rectangle 105"/>
            <p:cNvSpPr>
              <a:spLocks noChangeArrowheads="1"/>
            </p:cNvSpPr>
            <p:nvPr/>
          </p:nvSpPr>
          <p:spPr bwMode="auto">
            <a:xfrm>
              <a:off x="3312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5" name="Rectangle 106"/>
            <p:cNvSpPr>
              <a:spLocks noChangeArrowheads="1"/>
            </p:cNvSpPr>
            <p:nvPr/>
          </p:nvSpPr>
          <p:spPr bwMode="auto">
            <a:xfrm>
              <a:off x="302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76" name="Rectangle 107"/>
            <p:cNvSpPr>
              <a:spLocks noChangeArrowheads="1"/>
            </p:cNvSpPr>
            <p:nvPr/>
          </p:nvSpPr>
          <p:spPr bwMode="auto">
            <a:xfrm>
              <a:off x="4464" y="91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2841" name="Rectangle 108"/>
          <p:cNvSpPr>
            <a:spLocks noChangeArrowheads="1"/>
          </p:cNvSpPr>
          <p:nvPr/>
        </p:nvSpPr>
        <p:spPr bwMode="auto">
          <a:xfrm>
            <a:off x="12366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2" name="Rectangle 109"/>
          <p:cNvSpPr>
            <a:spLocks noChangeArrowheads="1"/>
          </p:cNvSpPr>
          <p:nvPr/>
        </p:nvSpPr>
        <p:spPr bwMode="auto">
          <a:xfrm>
            <a:off x="3222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3" name="Rectangle 110"/>
          <p:cNvSpPr>
            <a:spLocks noChangeArrowheads="1"/>
          </p:cNvSpPr>
          <p:nvPr/>
        </p:nvSpPr>
        <p:spPr bwMode="auto">
          <a:xfrm>
            <a:off x="39798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4" name="Rectangle 111"/>
          <p:cNvSpPr>
            <a:spLocks noChangeArrowheads="1"/>
          </p:cNvSpPr>
          <p:nvPr/>
        </p:nvSpPr>
        <p:spPr bwMode="auto">
          <a:xfrm>
            <a:off x="21510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5" name="Rectangle 112"/>
          <p:cNvSpPr>
            <a:spLocks noChangeArrowheads="1"/>
          </p:cNvSpPr>
          <p:nvPr/>
        </p:nvSpPr>
        <p:spPr bwMode="auto">
          <a:xfrm>
            <a:off x="3065463" y="46355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2846" name="Group 113"/>
          <p:cNvGrpSpPr>
            <a:grpSpLocks/>
          </p:cNvGrpSpPr>
          <p:nvPr/>
        </p:nvGrpSpPr>
        <p:grpSpPr bwMode="auto">
          <a:xfrm rot="5400000">
            <a:off x="2151063" y="2357438"/>
            <a:ext cx="457200" cy="4114800"/>
            <a:chOff x="4704" y="1440"/>
            <a:chExt cx="288" cy="2592"/>
          </a:xfrm>
        </p:grpSpPr>
        <p:sp>
          <p:nvSpPr>
            <p:cNvPr id="32859" name="Rectangle 11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0" name="Rectangle 115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1" name="Rectangle 116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2" name="Rectangle 117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3" name="Rectangle 118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4" name="Rectangle 119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5" name="Rectangle 120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6" name="Rectangle 121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867" name="Rectangle 122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2847" name="Rectangle 123"/>
          <p:cNvSpPr>
            <a:spLocks noChangeArrowheads="1"/>
          </p:cNvSpPr>
          <p:nvPr/>
        </p:nvSpPr>
        <p:spPr bwMode="auto">
          <a:xfrm>
            <a:off x="7794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8" name="Rectangle 124"/>
          <p:cNvSpPr>
            <a:spLocks noChangeArrowheads="1"/>
          </p:cNvSpPr>
          <p:nvPr/>
        </p:nvSpPr>
        <p:spPr bwMode="auto">
          <a:xfrm>
            <a:off x="16938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49" name="Rectangle 125"/>
          <p:cNvSpPr>
            <a:spLocks noChangeArrowheads="1"/>
          </p:cNvSpPr>
          <p:nvPr/>
        </p:nvSpPr>
        <p:spPr bwMode="auto">
          <a:xfrm>
            <a:off x="26082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0" name="Rectangle 126"/>
          <p:cNvSpPr>
            <a:spLocks noChangeArrowheads="1"/>
          </p:cNvSpPr>
          <p:nvPr/>
        </p:nvSpPr>
        <p:spPr bwMode="auto">
          <a:xfrm>
            <a:off x="3522663" y="32639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1" name="Rectangle 88"/>
          <p:cNvSpPr>
            <a:spLocks noChangeArrowheads="1"/>
          </p:cNvSpPr>
          <p:nvPr/>
        </p:nvSpPr>
        <p:spPr bwMode="auto">
          <a:xfrm>
            <a:off x="26082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2" name="Rectangle 89"/>
          <p:cNvSpPr>
            <a:spLocks noChangeArrowheads="1"/>
          </p:cNvSpPr>
          <p:nvPr/>
        </p:nvSpPr>
        <p:spPr bwMode="auto">
          <a:xfrm>
            <a:off x="35226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3" name="Rectangle 92"/>
          <p:cNvSpPr>
            <a:spLocks noChangeArrowheads="1"/>
          </p:cNvSpPr>
          <p:nvPr/>
        </p:nvSpPr>
        <p:spPr bwMode="auto">
          <a:xfrm>
            <a:off x="16938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4" name="Rectangle 93"/>
          <p:cNvSpPr>
            <a:spLocks noChangeArrowheads="1"/>
          </p:cNvSpPr>
          <p:nvPr/>
        </p:nvSpPr>
        <p:spPr bwMode="auto">
          <a:xfrm>
            <a:off x="779463" y="41783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2855" name="Text Box 130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2856" name="Text Box 133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58503" name="Text Box 135"/>
          <p:cNvSpPr txBox="1">
            <a:spLocks noChangeArrowheads="1"/>
          </p:cNvSpPr>
          <p:nvPr/>
        </p:nvSpPr>
        <p:spPr bwMode="auto">
          <a:xfrm>
            <a:off x="4799013" y="3276600"/>
            <a:ext cx="402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H</a:t>
            </a:r>
            <a:r>
              <a:rPr lang="vi-VN" altLang="en-US">
                <a:solidFill>
                  <a:srgbClr val="000066"/>
                </a:solidFill>
              </a:rPr>
              <a:t>ãy</a:t>
            </a:r>
            <a:r>
              <a:rPr lang="en-US" altLang="en-US">
                <a:solidFill>
                  <a:srgbClr val="000066"/>
                </a:solidFill>
              </a:rPr>
              <a:t> n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u l</a:t>
            </a:r>
            <a:r>
              <a:rPr lang="vi-VN" altLang="en-US">
                <a:solidFill>
                  <a:srgbClr val="000066"/>
                </a:solidFill>
              </a:rPr>
              <a:t>ại</a:t>
            </a:r>
            <a:r>
              <a:rPr lang="en-US" altLang="en-US">
                <a:solidFill>
                  <a:srgbClr val="000066"/>
                </a:solidFill>
              </a:rPr>
              <a:t>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h nh</a:t>
            </a:r>
            <a:r>
              <a:rPr lang="vi-VN" altLang="en-US">
                <a:solidFill>
                  <a:srgbClr val="000066"/>
                </a:solidFill>
              </a:rPr>
              <a:t>ấ</a:t>
            </a:r>
            <a:r>
              <a:rPr lang="en-US" altLang="en-US">
                <a:solidFill>
                  <a:srgbClr val="000066"/>
                </a:solidFill>
              </a:rPr>
              <a:t>c v</a:t>
            </a:r>
            <a:r>
              <a:rPr lang="vi-VN" altLang="en-US">
                <a:solidFill>
                  <a:srgbClr val="000066"/>
                </a:solidFill>
              </a:rPr>
              <a:t>à</a:t>
            </a:r>
            <a:r>
              <a:rPr lang="en-US" altLang="en-US">
                <a:solidFill>
                  <a:srgbClr val="000066"/>
                </a:solidFill>
              </a:rPr>
              <a:t> </a:t>
            </a:r>
            <a:r>
              <a:rPr lang="vi-VN" altLang="en-US">
                <a:solidFill>
                  <a:srgbClr val="000066"/>
                </a:solidFill>
              </a:rPr>
              <a:t>đè</a:t>
            </a:r>
            <a:r>
              <a:rPr lang="en-US" altLang="en-US">
                <a:solidFill>
                  <a:srgbClr val="000066"/>
                </a:solidFill>
              </a:rPr>
              <a:t>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thanh nan d</a:t>
            </a:r>
            <a:r>
              <a:rPr lang="vi-VN" altLang="en-US">
                <a:solidFill>
                  <a:srgbClr val="000066"/>
                </a:solidFill>
              </a:rPr>
              <a:t>ọ</a:t>
            </a:r>
            <a:r>
              <a:rPr lang="en-US" altLang="en-US">
                <a:solidFill>
                  <a:srgbClr val="000066"/>
                </a:solidFill>
              </a:rPr>
              <a:t>c.</a:t>
            </a:r>
            <a:endParaRPr lang="vi-VN" altLang="en-US">
              <a:solidFill>
                <a:srgbClr val="000066"/>
              </a:solidFill>
            </a:endParaRPr>
          </a:p>
        </p:txBody>
      </p:sp>
      <p:sp>
        <p:nvSpPr>
          <p:cNvPr id="58504" name="Text Box 136"/>
          <p:cNvSpPr txBox="1">
            <a:spLocks noChangeArrowheads="1"/>
          </p:cNvSpPr>
          <p:nvPr/>
        </p:nvSpPr>
        <p:spPr bwMode="auto">
          <a:xfrm>
            <a:off x="4875213" y="4187825"/>
            <a:ext cx="402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Ch</a:t>
            </a:r>
            <a:r>
              <a:rPr lang="vi-VN" altLang="en-US">
                <a:solidFill>
                  <a:srgbClr val="000066"/>
                </a:solidFill>
              </a:rPr>
              <a:t>ú</a:t>
            </a:r>
            <a:r>
              <a:rPr lang="en-US" altLang="en-US">
                <a:solidFill>
                  <a:srgbClr val="000066"/>
                </a:solidFill>
              </a:rPr>
              <a:t>ng ta c</a:t>
            </a:r>
            <a:r>
              <a:rPr lang="vi-VN" altLang="en-US">
                <a:solidFill>
                  <a:srgbClr val="000066"/>
                </a:solidFill>
              </a:rPr>
              <a:t>ù</a:t>
            </a:r>
            <a:r>
              <a:rPr lang="en-US" altLang="en-US">
                <a:solidFill>
                  <a:srgbClr val="000066"/>
                </a:solidFill>
              </a:rPr>
              <a:t>ng quan s</a:t>
            </a:r>
            <a:r>
              <a:rPr lang="vi-VN" altLang="en-US">
                <a:solidFill>
                  <a:srgbClr val="000066"/>
                </a:solidFill>
              </a:rPr>
              <a:t>á</a:t>
            </a:r>
            <a:r>
              <a:rPr lang="en-US" altLang="en-US">
                <a:solidFill>
                  <a:srgbClr val="000066"/>
                </a:solidFill>
              </a:rPr>
              <a:t>t qu</a:t>
            </a:r>
            <a:r>
              <a:rPr lang="vi-VN" altLang="en-US">
                <a:solidFill>
                  <a:srgbClr val="000066"/>
                </a:solidFill>
              </a:rPr>
              <a:t>á</a:t>
            </a:r>
            <a:r>
              <a:rPr lang="en-US" altLang="en-US">
                <a:solidFill>
                  <a:srgbClr val="000066"/>
                </a:solidFill>
              </a:rPr>
              <a:t> tr</a:t>
            </a:r>
            <a:r>
              <a:rPr lang="vi-VN" altLang="en-US">
                <a:solidFill>
                  <a:srgbClr val="000066"/>
                </a:solidFill>
              </a:rPr>
              <a:t>ì</a:t>
            </a:r>
            <a:r>
              <a:rPr lang="en-US" altLang="en-US">
                <a:solidFill>
                  <a:srgbClr val="000066"/>
                </a:solidFill>
              </a:rPr>
              <a:t>nh </a:t>
            </a:r>
            <a:r>
              <a:rPr lang="vi-VN" altLang="en-US">
                <a:solidFill>
                  <a:srgbClr val="000066"/>
                </a:solidFill>
              </a:rPr>
              <a:t>đ</a:t>
            </a:r>
            <a:r>
              <a:rPr lang="en-US" altLang="en-US">
                <a:solidFill>
                  <a:srgbClr val="000066"/>
                </a:solidFill>
              </a:rPr>
              <a:t>an c</a:t>
            </a:r>
            <a:r>
              <a:rPr lang="vi-VN" altLang="en-US">
                <a:solidFill>
                  <a:srgbClr val="000066"/>
                </a:solidFill>
              </a:rPr>
              <a:t>ả</a:t>
            </a:r>
            <a:r>
              <a:rPr lang="en-US" altLang="en-US">
                <a:solidFill>
                  <a:srgbClr val="000066"/>
                </a:solidFill>
              </a:rPr>
              <a:t> 7 thanh ngang sau </a:t>
            </a:r>
            <a:r>
              <a:rPr lang="vi-VN" altLang="en-US">
                <a:solidFill>
                  <a:srgbClr val="000066"/>
                </a:solidFill>
              </a:rPr>
              <a:t>đâ</a:t>
            </a:r>
            <a:r>
              <a:rPr lang="en-US" altLang="en-US">
                <a:solidFill>
                  <a:srgbClr val="000066"/>
                </a:solidFill>
              </a:rPr>
              <a:t>y:</a:t>
            </a:r>
            <a:endParaRPr lang="vi-VN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03" grpId="0"/>
      <p:bldP spid="5850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2" name="Rectangle 12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3" name="Rectangle 13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4" name="Rectangle 14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5" name="Rectangle 15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6" name="Rectangle 16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8" name="Rectangle 18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09" name="Rectangle 19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0" name="Rectangle 20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1" name="Rectangle 21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2" name="Rectangle 23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3" name="Rectangle 25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4" name="Rectangle 26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5" name="Rectangle 27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6" name="Rectangle 28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7" name="Rectangle 29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8" name="Rectangle 30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19" name="Rectangle 31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0" name="Rectangle 32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1" name="Rectangle 33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2" name="Rectangle 34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3" name="Rectangle 36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4" name="Rectangle 37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5" name="Rectangle 38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6" name="Rectangle 39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7" name="Rectangle 40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8" name="Rectangle 41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29" name="Rectangle 42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0" name="Rectangle 43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1" name="Rectangle 44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2" name="Rectangle 45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3" name="Rectangle 47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4" name="Rectangle 48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5" name="Rectangle 49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6" name="Rectangle 50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7" name="Rectangle 51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8" name="Rectangle 52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39" name="Rectangle 53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0" name="Rectangle 55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1" name="Rectangle 56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2" name="Rectangle 57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3" name="Rectangle 58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4" name="Rectangle 59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5" name="Rectangle 60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6" name="Rectangle 61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7" name="Rectangle 62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8" name="Rectangle 63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49" name="Rectangle 64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0" name="Rectangle 65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1" name="Rectangle 66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2" name="Rectangle 67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3" name="Rectangle 68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4" name="Rectangle 6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5" name="Rectangle 70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6" name="Rectangle 71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7" name="Rectangle 72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8" name="Rectangle 73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59" name="Rectangle 74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0" name="Rectangle 75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1" name="Rectangle 76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2" name="Rectangle 77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3" name="Rectangle 78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4" name="Rectangle 79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5" name="Rectangle 80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6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7" name="Rectangle 82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8" name="Rectangle 83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69" name="Rectangle 84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3398" name="Group 86"/>
          <p:cNvGrpSpPr>
            <a:grpSpLocks/>
          </p:cNvGrpSpPr>
          <p:nvPr/>
        </p:nvGrpSpPr>
        <p:grpSpPr bwMode="auto">
          <a:xfrm rot="5400000">
            <a:off x="6400800" y="3657600"/>
            <a:ext cx="457200" cy="4114800"/>
            <a:chOff x="4704" y="1440"/>
            <a:chExt cx="288" cy="2592"/>
          </a:xfrm>
        </p:grpSpPr>
        <p:sp>
          <p:nvSpPr>
            <p:cNvPr id="33879" name="Rectangle 87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0" name="Rectangle 88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1" name="Rectangle 89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2" name="Rectangle 90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3" name="Rectangle 91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4" name="Rectangle 92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5" name="Rectangle 93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6" name="Rectangle 94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3887" name="Rectangle 95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3871" name="Rectangle 22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72" name="Rectangle 24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73" name="Rectangle 35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74" name="Rectangle 46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75" name="Rectangle 54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3876" name="Text Box 96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3877" name="Text Box 99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3878" name="Text Box 101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833 -3.33333E-6 L -0.46667 -3.33333E-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2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19" name="Rectangle 20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0" name="Rectangle 21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1" name="Rectangle 43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2" name="Rectangle 53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2" name="Rectangle 15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3" name="Rectangle 16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4" name="Rectangle 17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5" name="Rectangle 22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6" name="Rectangle 23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7" name="Rectangle 24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8" name="Rectangle 25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39" name="Rectangle 28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0" name="Rectangle 29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1" name="Rectangle 30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2" name="Rectangle 33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3" name="Rectangle 34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4" name="Rectangle 37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5" name="Rectangle 3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6" name="Rectangle 39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7" name="Rectangle 40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8" name="Rectangle 41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49" name="Rectangle 42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0" name="Rectangle 45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1" name="Rectangle 46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2" name="Rectangle 47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3" name="Rectangle 49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4" name="Rectangle 50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5" name="Rectangle 51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6" name="Rectangle 52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7" name="Rectangle 54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8" name="Rectangle 55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59" name="Rectangle 56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0" name="Rectangle 57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1" name="Rectangle 59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2" name="Rectangle 60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3" name="Rectangle 62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4" name="Rectangle 63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5" name="Rectangle 64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6" name="Rectangle 65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7" name="Rectangle 66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8" name="Rectangle 67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69" name="Rectangle 68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0" name="Rectangle 69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1" name="Rectangle 70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2" name="Rectangle 71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3" name="Rectangle 72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4" name="Rectangle 73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5" name="Rectangle 74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6" name="Rectangle 75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7" name="Rectangle 76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8" name="Rectangle 77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79" name="Rectangle 78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0" name="Rectangle 79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4881" name="Group 80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34913" name="Rectangle 81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4" name="Rectangle 82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5" name="Rectangle 83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6" name="Rectangle 84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7" name="Rectangle 85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8" name="Rectangle 86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9" name="Rectangle 87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20" name="Rectangle 88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21" name="Rectangle 89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4882" name="Rectangle 90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3" name="Rectangle 91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4" name="Rectangle 92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5" name="Rectangle 93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6" name="Rectangle 94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1601" name="Group 97"/>
          <p:cNvGrpSpPr>
            <a:grpSpLocks/>
          </p:cNvGrpSpPr>
          <p:nvPr/>
        </p:nvGrpSpPr>
        <p:grpSpPr bwMode="auto">
          <a:xfrm rot="5400000">
            <a:off x="6400800" y="3200400"/>
            <a:ext cx="457200" cy="4114800"/>
            <a:chOff x="4704" y="1440"/>
            <a:chExt cx="288" cy="2592"/>
          </a:xfrm>
        </p:grpSpPr>
        <p:sp>
          <p:nvSpPr>
            <p:cNvPr id="34904" name="Rectangle 98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05" name="Rectangle 99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06" name="Rectangle 100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07" name="Rectangle 101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08" name="Rectangle 10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09" name="Rectangle 103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0" name="Rectangle 104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1" name="Rectangle 10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4912" name="Rectangle 106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4888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89" name="Rectangle 18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0" name="Rectangle 19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1" name="Rectangle 2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2" name="Rectangle 31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3" name="Rectangle 36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4" name="Rectangle 44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5" name="Rectangle 48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6" name="Rectangle 58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7" name="Rectangle 35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8" name="Rectangle 5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99" name="Rectangle 27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900" name="Rectangle 61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901" name="Text Box 108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4902" name="Text Box 111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4903" name="Text Box 113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3.33333E-6 L -0.46667 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86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3" name="Rectangle 188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4" name="Rectangle 189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5" name="Rectangle 191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6" name="Rectangle 9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7" name="Rectangle 9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8" name="Rectangle 10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49" name="Rectangle 10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0" name="Rectangle 10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1" name="Rectangle 103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2" name="Rectangle 104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3" name="Rectangle 105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4" name="Rectangle 106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5" name="Rectangle 107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6" name="Rectangle 108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7" name="Rectangle 109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8" name="Rectangle 110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59" name="Rectangle 111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0" name="Rectangle 112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1" name="Rectangle 113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2" name="Rectangle 114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3" name="Rectangle 115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4" name="Rectangle 116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5" name="Rectangle 117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6" name="Rectangle 118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7" name="Rectangle 11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8" name="Rectangle 120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69" name="Rectangle 121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0" name="Rectangle 122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1" name="Rectangle 123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2" name="Rectangle 124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3" name="Rectangle 125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4" name="Rectangle 126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5" name="Rectangle 127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6" name="Rectangle 128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7" name="Rectangle 129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8" name="Rectangle 130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79" name="Rectangle 131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0" name="Rectangle 132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1" name="Rectangle 133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2" name="Rectangle 134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3" name="Rectangle 135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4" name="Rectangle 136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5" name="Rectangle 137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6" name="Rectangle 138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7" name="Rectangle 139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8" name="Rectangle 140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89" name="Rectangle 141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0" name="Rectangle 142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1" name="Rectangle 143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2" name="Rectangle 144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3" name="Rectangle 145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4" name="Rectangle 146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5" name="Rectangle 147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6" name="Rectangle 148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7" name="Rectangle 149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8" name="Rectangle 150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899" name="Rectangle 151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0" name="Rectangle 152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1" name="Rectangle 153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2" name="Rectangle 154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3" name="Rectangle 155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4" name="Rectangle 156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5" name="Rectangle 157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6" name="Rectangle 158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7" name="Rectangle 159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08" name="Rectangle 160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5909" name="Group 161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35947" name="Rectangle 162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8" name="Rectangle 163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9" name="Rectangle 164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0" name="Rectangle 165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1" name="Rectangle 166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2" name="Rectangle 167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3" name="Rectangle 168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4" name="Rectangle 169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55" name="Rectangle 170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5910" name="Rectangle 171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1" name="Rectangle 172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2" name="Rectangle 173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3" name="Rectangle 174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4" name="Rectangle 175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5915" name="Group 176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35938" name="Rectangle 177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9" name="Rectangle 178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0" name="Rectangle 179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1" name="Rectangle 180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2" name="Rectangle 181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3" name="Rectangle 182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4" name="Rectangle 183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5" name="Rectangle 184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46" name="Rectangle 185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5916" name="Rectangle 195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7" name="Rectangle 196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8" name="Rectangle 197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19" name="Rectangle 198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2487" name="Group 199"/>
          <p:cNvGrpSpPr>
            <a:grpSpLocks/>
          </p:cNvGrpSpPr>
          <p:nvPr/>
        </p:nvGrpSpPr>
        <p:grpSpPr bwMode="auto">
          <a:xfrm>
            <a:off x="4572000" y="4572000"/>
            <a:ext cx="4114800" cy="457200"/>
            <a:chOff x="1728" y="432"/>
            <a:chExt cx="2592" cy="288"/>
          </a:xfrm>
        </p:grpSpPr>
        <p:sp>
          <p:nvSpPr>
            <p:cNvPr id="35929" name="Rectangle 20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0" name="Rectangle 20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1" name="Rectangle 20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2" name="Rectangle 20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3" name="Rectangle 20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4" name="Rectangle 20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5" name="Rectangle 20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6" name="Rectangle 20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5937" name="Rectangle 20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5921" name="Rectangle 187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22" name="Rectangle 190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23" name="Rectangle 192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24" name="Rectangle 193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25" name="Rectangle 194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5926" name="Text Box 20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5927" name="Text Box 211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5928" name="Text Box 213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 L -0.46667 0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3" name="Rectangle 1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4" name="Rectangle 1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5" name="Rectangle 13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6" name="Rectangle 14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7" name="Rectangle 15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8" name="Rectangle 16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79" name="Rectangle 17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0" name="Rectangle 18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1" name="Rectangle 19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2" name="Rectangle 20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3" name="Rectangle 21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4" name="Rectangle 22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5" name="Rectangle 23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6" name="Rectangle 24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7" name="Rectangle 25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8" name="Rectangle 26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89" name="Rectangle 27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0" name="Rectangle 28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1" name="Rectangle 2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2" name="Rectangle 30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3" name="Rectangle 31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4" name="Rectangle 32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5" name="Rectangle 33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6" name="Rectangle 35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7" name="Rectangle 36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8" name="Rectangle 37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99" name="Rectangle 38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0" name="Rectangle 39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1" name="Rectangle 41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2" name="Rectangle 42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3" name="Rectangle 43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4" name="Rectangle 44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5" name="Rectangle 45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6" name="Rectangle 46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7" name="Rectangle 48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8" name="Rectangle 49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09" name="Rectangle 50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0" name="Rectangle 51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1" name="Rectangle 52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2" name="Rectangle 53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3" name="Rectangle 54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4" name="Rectangle 55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5" name="Rectangle 56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6" name="Rectangle 57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7" name="Rectangle 58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8" name="Rectangle 59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19" name="Rectangle 60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0" name="Rectangle 61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1" name="Rectangle 62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2" name="Rectangle 63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3" name="Rectangle 64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4" name="Rectangle 65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5" name="Rectangle 66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6" name="Rectangle 67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7" name="Rectangle 69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28" name="Rectangle 70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6929" name="Group 71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36981" name="Rectangle 72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2" name="Rectangle 73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3" name="Rectangle 74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4" name="Rectangle 75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5" name="Rectangle 76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6" name="Rectangle 77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7" name="Rectangle 78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8" name="Rectangle 79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9" name="Rectangle 80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6930" name="Rectangle 81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1" name="Rectangle 82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2" name="Rectangle 83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3" name="Rectangle 84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4" name="Rectangle 85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6935" name="Group 86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36972" name="Rectangle 87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3" name="Rectangle 88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4" name="Rectangle 89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5" name="Rectangle 90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6" name="Rectangle 91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7" name="Rectangle 92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8" name="Rectangle 93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9" name="Rectangle 94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80" name="Rectangle 95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6936" name="Rectangle 96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7" name="Rectangle 97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8" name="Rectangle 98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39" name="Rectangle 99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6940" name="Group 100"/>
          <p:cNvGrpSpPr>
            <a:grpSpLocks/>
          </p:cNvGrpSpPr>
          <p:nvPr/>
        </p:nvGrpSpPr>
        <p:grpSpPr bwMode="auto">
          <a:xfrm>
            <a:off x="304800" y="4572000"/>
            <a:ext cx="4114800" cy="457200"/>
            <a:chOff x="1728" y="432"/>
            <a:chExt cx="2592" cy="288"/>
          </a:xfrm>
        </p:grpSpPr>
        <p:sp>
          <p:nvSpPr>
            <p:cNvPr id="36963" name="Rectangle 10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4" name="Rectangle 10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5" name="Rectangle 10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6" name="Rectangle 10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7" name="Rectangle 10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8" name="Rectangle 10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9" name="Rectangle 10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0" name="Rectangle 10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71" name="Rectangle 10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6941" name="Rectangle 110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2" name="Rectangle 111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3" name="Rectangle 112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4" name="Rectangle 113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5" name="Rectangle 114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15475" name="Group 115"/>
          <p:cNvGrpSpPr>
            <a:grpSpLocks/>
          </p:cNvGrpSpPr>
          <p:nvPr/>
        </p:nvGrpSpPr>
        <p:grpSpPr bwMode="auto">
          <a:xfrm>
            <a:off x="4572000" y="4114800"/>
            <a:ext cx="4114800" cy="457200"/>
            <a:chOff x="1728" y="432"/>
            <a:chExt cx="2592" cy="288"/>
          </a:xfrm>
        </p:grpSpPr>
        <p:sp>
          <p:nvSpPr>
            <p:cNvPr id="36954" name="Rectangle 11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55" name="Rectangle 11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56" name="Rectangle 11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57" name="Rectangle 11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58" name="Rectangle 12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59" name="Rectangle 12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0" name="Rectangle 12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1" name="Rectangle 12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962" name="Rectangle 12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6947" name="Rectangle 34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8" name="Rectangle 40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49" name="Rectangle 47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50" name="Rectangle 68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951" name="Text Box 12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6952" name="Text Box 127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6953" name="Text Box 129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3.33333E-6 L -0.46667 -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899" name="Rectangle 14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0" name="Rectangle 15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1" name="Rectangle 16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3" name="Rectangle 18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4" name="Rectangle 19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5" name="Rectangle 20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6" name="Rectangle 21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8" name="Rectangle 24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09" name="Rectangle 25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0" name="Rectangle 26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1" name="Rectangle 27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4" name="Rectangle 30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5" name="Rectangle 31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6" name="Rectangle 32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7" name="Rectangle 33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8" name="Rectangle 34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19" name="Rectangle 35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0" name="Rectangle 36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1" name="Rectangle 37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2" name="Rectangle 38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3" name="Rectangle 39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4" name="Rectangle 40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5" name="Rectangle 41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6" name="Rectangle 43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7" name="Rectangle 44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8" name="Rectangle 45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29" name="Rectangle 46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0" name="Rectangle 47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1" name="Rectangle 48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2" name="Rectangle 49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3" name="Rectangle 50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4" name="Rectangle 51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5" name="Rectangle 52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6" name="Rectangle 53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7" name="Rectangle 54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8" name="Rectangle 55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39" name="Rectangle 56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0" name="Rectangle 57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1" name="Rectangle 58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2" name="Rectangle 59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3" name="Rectangle 60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4" name="Rectangle 62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5" name="Rectangle 63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6" name="Rectangle 64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47" name="Rectangle 65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7948" name="Group 67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38015" name="Rectangle 68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6" name="Rectangle 69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7" name="Rectangle 70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8" name="Rectangle 71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9" name="Rectangle 7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20" name="Rectangle 73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21" name="Rectangle 74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22" name="Rectangle 7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23" name="Rectangle 76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7949" name="Rectangle 77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0" name="Rectangle 78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1" name="Rectangle 79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2" name="Rectangle 80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3" name="Rectangle 81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7954" name="Group 82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38006" name="Rectangle 83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7" name="Rectangle 84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8" name="Rectangle 8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9" name="Rectangle 86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0" name="Rectangle 87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1" name="Rectangle 8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2" name="Rectangle 89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3" name="Rectangle 90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14" name="Rectangle 91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7955" name="Rectangle 92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6" name="Rectangle 93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7" name="Rectangle 94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58" name="Rectangle 95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7959" name="Group 96"/>
          <p:cNvGrpSpPr>
            <a:grpSpLocks/>
          </p:cNvGrpSpPr>
          <p:nvPr/>
        </p:nvGrpSpPr>
        <p:grpSpPr bwMode="auto">
          <a:xfrm>
            <a:off x="304800" y="4572000"/>
            <a:ext cx="4114800" cy="457200"/>
            <a:chOff x="1728" y="432"/>
            <a:chExt cx="2592" cy="288"/>
          </a:xfrm>
        </p:grpSpPr>
        <p:sp>
          <p:nvSpPr>
            <p:cNvPr id="37997" name="Rectangle 97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8" name="Rectangle 98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9" name="Rectangle 99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0" name="Rectangle 100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1" name="Rectangle 101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2" name="Rectangle 102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3" name="Rectangle 103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4" name="Rectangle 104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005" name="Rectangle 105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7960" name="Rectangle 106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1" name="Rectangle 107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2" name="Rectangle 108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3" name="Rectangle 109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4" name="Rectangle 110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7965" name="Group 111"/>
          <p:cNvGrpSpPr>
            <a:grpSpLocks/>
          </p:cNvGrpSpPr>
          <p:nvPr/>
        </p:nvGrpSpPr>
        <p:grpSpPr bwMode="auto">
          <a:xfrm>
            <a:off x="304800" y="4114800"/>
            <a:ext cx="4114800" cy="457200"/>
            <a:chOff x="1728" y="432"/>
            <a:chExt cx="2592" cy="288"/>
          </a:xfrm>
        </p:grpSpPr>
        <p:sp>
          <p:nvSpPr>
            <p:cNvPr id="37988" name="Rectangle 112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9" name="Rectangle 113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0" name="Rectangle 114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1" name="Rectangle 115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2" name="Rectangle 116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3" name="Rectangle 117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4" name="Rectangle 118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5" name="Rectangle 119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96" name="Rectangle 120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7966" name="Rectangle 121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7" name="Rectangle 122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8" name="Rectangle 123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69" name="Rectangle 124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2653" name="Group 125"/>
          <p:cNvGrpSpPr>
            <a:grpSpLocks/>
          </p:cNvGrpSpPr>
          <p:nvPr/>
        </p:nvGrpSpPr>
        <p:grpSpPr bwMode="auto">
          <a:xfrm>
            <a:off x="4800600" y="3657600"/>
            <a:ext cx="4114800" cy="457200"/>
            <a:chOff x="1728" y="432"/>
            <a:chExt cx="2592" cy="288"/>
          </a:xfrm>
        </p:grpSpPr>
        <p:sp>
          <p:nvSpPr>
            <p:cNvPr id="37979" name="Rectangle 12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0" name="Rectangle 12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1" name="Rectangle 12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2" name="Rectangle 12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3" name="Rectangle 13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4" name="Rectangle 13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5" name="Rectangle 13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6" name="Rectangle 13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987" name="Rectangle 13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7971" name="Rectangle 13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2" name="Rectangle 23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3" name="Rectangle 42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4" name="Rectangle 61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5" name="Rectangle 66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7976" name="Text Box 13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  ĐAN NONG MỐT</a:t>
            </a:r>
          </a:p>
        </p:txBody>
      </p:sp>
      <p:sp>
        <p:nvSpPr>
          <p:cNvPr id="37977" name="Text Box 137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7978" name="Text Box 139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3.33333E-6 L -0.49167 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2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3" name="Rectangle 13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4" name="Rectangle 14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5" name="Rectangle 15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6" name="Rectangle 16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7" name="Rectangle 17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8" name="Rectangle 18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29" name="Rectangle 20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0" name="Rectangle 21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1" name="Rectangle 22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2" name="Rectangle 23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3" name="Rectangle 24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4" name="Rectangle 25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5" name="Rectangle 26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6" name="Rectangle 27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7" name="Rectangle 28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8" name="Rectangle 29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39" name="Rectangle 30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0" name="Rectangle 31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1" name="Rectangle 32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2" name="Rectangle 34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3" name="Rectangle 35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4" name="Rectangle 36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5" name="Rectangle 37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6" name="Rectangle 38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7" name="Rectangle 39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8" name="Rectangle 40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49" name="Rectangle 41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0" name="Rectangle 42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1" name="Rectangle 43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2" name="Rectangle 44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3" name="Rectangle 45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4" name="Rectangle 46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5" name="Rectangle 47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6" name="Rectangle 48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7" name="Rectangle 50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8" name="Rectangle 51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59" name="Rectangle 52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0" name="Rectangle 53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1" name="Rectangle 54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2" name="Rectangle 55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3" name="Rectangle 56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4" name="Rectangle 57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5" name="Rectangle 59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6" name="Rectangle 60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67" name="Rectangle 61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8968" name="Group 62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39049" name="Rectangle 63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0" name="Rectangle 64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1" name="Rectangle 6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2" name="Rectangle 66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3" name="Rectangle 67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4" name="Rectangle 6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5" name="Rectangle 69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6" name="Rectangle 70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57" name="Rectangle 71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69" name="Rectangle 72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0" name="Rectangle 73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1" name="Rectangle 74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2" name="Rectangle 75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3" name="Rectangle 76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8974" name="Group 77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39040" name="Rectangle 78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1" name="Rectangle 79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2" name="Rectangle 80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3" name="Rectangle 81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4" name="Rectangle 8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5" name="Rectangle 83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6" name="Rectangle 84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7" name="Rectangle 8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48" name="Rectangle 86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75" name="Rectangle 87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6" name="Rectangle 88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7" name="Rectangle 89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78" name="Rectangle 90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8979" name="Group 91"/>
          <p:cNvGrpSpPr>
            <a:grpSpLocks/>
          </p:cNvGrpSpPr>
          <p:nvPr/>
        </p:nvGrpSpPr>
        <p:grpSpPr bwMode="auto">
          <a:xfrm>
            <a:off x="304800" y="4572000"/>
            <a:ext cx="4114800" cy="457200"/>
            <a:chOff x="1728" y="432"/>
            <a:chExt cx="2592" cy="288"/>
          </a:xfrm>
        </p:grpSpPr>
        <p:sp>
          <p:nvSpPr>
            <p:cNvPr id="39031" name="Rectangle 92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2" name="Rectangle 93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3" name="Rectangle 94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4" name="Rectangle 95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5" name="Rectangle 96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6" name="Rectangle 97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7" name="Rectangle 98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8" name="Rectangle 99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9" name="Rectangle 100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80" name="Rectangle 101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1" name="Rectangle 102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2" name="Rectangle 103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3" name="Rectangle 104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4" name="Rectangle 105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8985" name="Group 106"/>
          <p:cNvGrpSpPr>
            <a:grpSpLocks/>
          </p:cNvGrpSpPr>
          <p:nvPr/>
        </p:nvGrpSpPr>
        <p:grpSpPr bwMode="auto">
          <a:xfrm>
            <a:off x="304800" y="4114800"/>
            <a:ext cx="4114800" cy="457200"/>
            <a:chOff x="1728" y="432"/>
            <a:chExt cx="2592" cy="288"/>
          </a:xfrm>
        </p:grpSpPr>
        <p:sp>
          <p:nvSpPr>
            <p:cNvPr id="39022" name="Rectangle 107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3" name="Rectangle 108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4" name="Rectangle 109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5" name="Rectangle 110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6" name="Rectangle 111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7" name="Rectangle 112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8" name="Rectangle 113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9" name="Rectangle 114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30" name="Rectangle 115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86" name="Rectangle 116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7" name="Rectangle 117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8" name="Rectangle 118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89" name="Rectangle 119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8990" name="Group 120"/>
          <p:cNvGrpSpPr>
            <a:grpSpLocks/>
          </p:cNvGrpSpPr>
          <p:nvPr/>
        </p:nvGrpSpPr>
        <p:grpSpPr bwMode="auto">
          <a:xfrm>
            <a:off x="304800" y="3657600"/>
            <a:ext cx="4114800" cy="457200"/>
            <a:chOff x="1728" y="432"/>
            <a:chExt cx="2592" cy="288"/>
          </a:xfrm>
        </p:grpSpPr>
        <p:sp>
          <p:nvSpPr>
            <p:cNvPr id="39013" name="Rectangle 12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4" name="Rectangle 12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5" name="Rectangle 12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6" name="Rectangle 12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7" name="Rectangle 12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8" name="Rectangle 12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9" name="Rectangle 12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0" name="Rectangle 12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21" name="Rectangle 12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91" name="Rectangle 130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2" name="Rectangle 131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3" name="Rectangle 132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4" name="Rectangle 133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5" name="Rectangle 134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3687" name="Group 135"/>
          <p:cNvGrpSpPr>
            <a:grpSpLocks/>
          </p:cNvGrpSpPr>
          <p:nvPr/>
        </p:nvGrpSpPr>
        <p:grpSpPr bwMode="auto">
          <a:xfrm>
            <a:off x="4800600" y="3200400"/>
            <a:ext cx="4114800" cy="457200"/>
            <a:chOff x="1728" y="432"/>
            <a:chExt cx="2592" cy="288"/>
          </a:xfrm>
        </p:grpSpPr>
        <p:sp>
          <p:nvSpPr>
            <p:cNvPr id="39004" name="Rectangle 13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05" name="Rectangle 13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06" name="Rectangle 13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07" name="Rectangle 13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08" name="Rectangle 14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09" name="Rectangle 14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0" name="Rectangle 14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1" name="Rectangle 14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012" name="Rectangle 14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8997" name="Rectangle 19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8" name="Rectangle 33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999" name="Rectangle 4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000" name="Rectangle 58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001" name="Text Box 14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9002" name="Text Box 147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39003" name="Text Box 149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 L -0.49167 0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6" name="Rectangle 1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7" name="Rectangle 13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8" name="Rectangle 15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49" name="Rectangle 16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0" name="Rectangle 17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1" name="Rectangle 18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2" name="Rectangle 19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3" name="Rectangle 20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4" name="Rectangle 22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5" name="Rectangle 23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6" name="Rectangle 24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7" name="Rectangle 25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8" name="Rectangle 26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59" name="Rectangle 27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0" name="Rectangle 28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1" name="Rectangle 29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2" name="Rectangle 30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3" name="Rectangle 31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4" name="Rectangle 32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5" name="Rectangle 33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6" name="Rectangle 34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7" name="Rectangle 35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8" name="Rectangle 36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69" name="Rectangle 37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0" name="Rectangle 39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1" name="Rectangle 40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2" name="Rectangle 41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3" name="Rectangle 42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4" name="Rectangle 44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5" name="Rectangle 45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6" name="Rectangle 46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7" name="Rectangle 47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8" name="Rectangle 48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79" name="Rectangle 49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0" name="Rectangle 50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1" name="Rectangle 51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2" name="Rectangle 52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3" name="Rectangle 53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4" name="Rectangle 55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5" name="Rectangle 56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6" name="Rectangle 57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9987" name="Group 58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40083" name="Rectangle 59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4" name="Rectangle 60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5" name="Rectangle 61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6" name="Rectangle 62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7" name="Rectangle 63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8" name="Rectangle 64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9" name="Rectangle 6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90" name="Rectangle 66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91" name="Rectangle 67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9988" name="Rectangle 68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89" name="Rectangle 69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0" name="Rectangle 70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1" name="Rectangle 71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2" name="Rectangle 72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9993" name="Group 73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40074" name="Rectangle 7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5" name="Rectangle 75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6" name="Rectangle 76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7" name="Rectangle 77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8" name="Rectangle 78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9" name="Rectangle 79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0" name="Rectangle 80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1" name="Rectangle 81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82" name="Rectangle 82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9994" name="Rectangle 83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5" name="Rectangle 84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6" name="Rectangle 85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997" name="Rectangle 86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9998" name="Group 87"/>
          <p:cNvGrpSpPr>
            <a:grpSpLocks/>
          </p:cNvGrpSpPr>
          <p:nvPr/>
        </p:nvGrpSpPr>
        <p:grpSpPr bwMode="auto">
          <a:xfrm>
            <a:off x="304800" y="4572000"/>
            <a:ext cx="4114800" cy="457200"/>
            <a:chOff x="1728" y="432"/>
            <a:chExt cx="2592" cy="288"/>
          </a:xfrm>
        </p:grpSpPr>
        <p:sp>
          <p:nvSpPr>
            <p:cNvPr id="40065" name="Rectangle 88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6" name="Rectangle 89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7" name="Rectangle 90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8" name="Rectangle 91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9" name="Rectangle 92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0" name="Rectangle 93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1" name="Rectangle 94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2" name="Rectangle 95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73" name="Rectangle 96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9999" name="Rectangle 97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0" name="Rectangle 98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1" name="Rectangle 99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2" name="Rectangle 100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3" name="Rectangle 101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0004" name="Group 102"/>
          <p:cNvGrpSpPr>
            <a:grpSpLocks/>
          </p:cNvGrpSpPr>
          <p:nvPr/>
        </p:nvGrpSpPr>
        <p:grpSpPr bwMode="auto">
          <a:xfrm>
            <a:off x="304800" y="4114800"/>
            <a:ext cx="4114800" cy="457200"/>
            <a:chOff x="1728" y="432"/>
            <a:chExt cx="2592" cy="288"/>
          </a:xfrm>
        </p:grpSpPr>
        <p:sp>
          <p:nvSpPr>
            <p:cNvPr id="40056" name="Rectangle 103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7" name="Rectangle 104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8" name="Rectangle 105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9" name="Rectangle 106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0" name="Rectangle 107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1" name="Rectangle 108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2" name="Rectangle 109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3" name="Rectangle 110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64" name="Rectangle 111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0005" name="Rectangle 112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6" name="Rectangle 113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7" name="Rectangle 114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08" name="Rectangle 115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0009" name="Group 116"/>
          <p:cNvGrpSpPr>
            <a:grpSpLocks/>
          </p:cNvGrpSpPr>
          <p:nvPr/>
        </p:nvGrpSpPr>
        <p:grpSpPr bwMode="auto">
          <a:xfrm>
            <a:off x="304800" y="3657600"/>
            <a:ext cx="4114800" cy="457200"/>
            <a:chOff x="1728" y="432"/>
            <a:chExt cx="2592" cy="288"/>
          </a:xfrm>
        </p:grpSpPr>
        <p:sp>
          <p:nvSpPr>
            <p:cNvPr id="40047" name="Rectangle 117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8" name="Rectangle 118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9" name="Rectangle 119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0" name="Rectangle 120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1" name="Rectangle 121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2" name="Rectangle 122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3" name="Rectangle 123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4" name="Rectangle 124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55" name="Rectangle 125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0010" name="Rectangle 126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1" name="Rectangle 127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2" name="Rectangle 128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3" name="Rectangle 129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4" name="Rectangle 130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0015" name="Group 131"/>
          <p:cNvGrpSpPr>
            <a:grpSpLocks/>
          </p:cNvGrpSpPr>
          <p:nvPr/>
        </p:nvGrpSpPr>
        <p:grpSpPr bwMode="auto">
          <a:xfrm>
            <a:off x="304800" y="3200400"/>
            <a:ext cx="4114800" cy="457200"/>
            <a:chOff x="1728" y="432"/>
            <a:chExt cx="2592" cy="288"/>
          </a:xfrm>
        </p:grpSpPr>
        <p:sp>
          <p:nvSpPr>
            <p:cNvPr id="40038" name="Rectangle 132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9" name="Rectangle 133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0" name="Rectangle 134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1" name="Rectangle 135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2" name="Rectangle 136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3" name="Rectangle 137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4" name="Rectangle 138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5" name="Rectangle 139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46" name="Rectangle 140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0016" name="Rectangle 141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7" name="Rectangle 142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8" name="Rectangle 143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19" name="Rectangle 144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4721" name="Group 145"/>
          <p:cNvGrpSpPr>
            <a:grpSpLocks/>
          </p:cNvGrpSpPr>
          <p:nvPr/>
        </p:nvGrpSpPr>
        <p:grpSpPr bwMode="auto">
          <a:xfrm>
            <a:off x="4800600" y="2743200"/>
            <a:ext cx="4114800" cy="457200"/>
            <a:chOff x="1728" y="432"/>
            <a:chExt cx="2592" cy="288"/>
          </a:xfrm>
        </p:grpSpPr>
        <p:sp>
          <p:nvSpPr>
            <p:cNvPr id="40029" name="Rectangle 14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0" name="Rectangle 14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1" name="Rectangle 14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2" name="Rectangle 14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3" name="Rectangle 15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4" name="Rectangle 15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5" name="Rectangle 15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6" name="Rectangle 15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037" name="Rectangle 15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0021" name="Rectangle 14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22" name="Rectangle 21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23" name="Rectangle 38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24" name="Rectangle 43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25" name="Rectangle 54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026" name="Text Box 15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40027" name="Text Box 157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40028" name="Text Box 159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3.33333E-6 L -0.49167 -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762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3505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2590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676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21336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3962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1219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0" name="Rectangle 12"/>
          <p:cNvSpPr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1" name="Rectangle 13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2" name="Rectangle 14"/>
          <p:cNvSpPr>
            <a:spLocks noChangeArrowheads="1"/>
          </p:cNvSpPr>
          <p:nvPr/>
        </p:nvSpPr>
        <p:spPr bwMode="auto">
          <a:xfrm>
            <a:off x="1219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3" name="Rectangle 15"/>
          <p:cNvSpPr>
            <a:spLocks noChangeArrowheads="1"/>
          </p:cNvSpPr>
          <p:nvPr/>
        </p:nvSpPr>
        <p:spPr bwMode="auto">
          <a:xfrm>
            <a:off x="762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4" name="Rectangle 16"/>
          <p:cNvSpPr>
            <a:spLocks noChangeArrowheads="1"/>
          </p:cNvSpPr>
          <p:nvPr/>
        </p:nvSpPr>
        <p:spPr bwMode="auto">
          <a:xfrm>
            <a:off x="762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5" name="Rectangle 17"/>
          <p:cNvSpPr>
            <a:spLocks noChangeArrowheads="1"/>
          </p:cNvSpPr>
          <p:nvPr/>
        </p:nvSpPr>
        <p:spPr bwMode="auto">
          <a:xfrm>
            <a:off x="762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6" name="Rectangle 18"/>
          <p:cNvSpPr>
            <a:spLocks noChangeArrowheads="1"/>
          </p:cNvSpPr>
          <p:nvPr/>
        </p:nvSpPr>
        <p:spPr bwMode="auto">
          <a:xfrm>
            <a:off x="762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7" name="Rectangle 19"/>
          <p:cNvSpPr>
            <a:spLocks noChangeArrowheads="1"/>
          </p:cNvSpPr>
          <p:nvPr/>
        </p:nvSpPr>
        <p:spPr bwMode="auto">
          <a:xfrm>
            <a:off x="762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8" name="Rectangle 20"/>
          <p:cNvSpPr>
            <a:spLocks noChangeArrowheads="1"/>
          </p:cNvSpPr>
          <p:nvPr/>
        </p:nvSpPr>
        <p:spPr bwMode="auto">
          <a:xfrm>
            <a:off x="3505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79" name="Rectangle 21"/>
          <p:cNvSpPr>
            <a:spLocks noChangeArrowheads="1"/>
          </p:cNvSpPr>
          <p:nvPr/>
        </p:nvSpPr>
        <p:spPr bwMode="auto">
          <a:xfrm>
            <a:off x="3962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0" name="Rectangle 22"/>
          <p:cNvSpPr>
            <a:spLocks noChangeArrowheads="1"/>
          </p:cNvSpPr>
          <p:nvPr/>
        </p:nvSpPr>
        <p:spPr bwMode="auto">
          <a:xfrm>
            <a:off x="3505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1" name="Rectangle 23"/>
          <p:cNvSpPr>
            <a:spLocks noChangeArrowheads="1"/>
          </p:cNvSpPr>
          <p:nvPr/>
        </p:nvSpPr>
        <p:spPr bwMode="auto">
          <a:xfrm>
            <a:off x="30480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2" name="Rectangle 24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3" name="Rectangle 25"/>
          <p:cNvSpPr>
            <a:spLocks noChangeArrowheads="1"/>
          </p:cNvSpPr>
          <p:nvPr/>
        </p:nvSpPr>
        <p:spPr bwMode="auto">
          <a:xfrm>
            <a:off x="2590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4" name="Rectangle 26"/>
          <p:cNvSpPr>
            <a:spLocks noChangeArrowheads="1"/>
          </p:cNvSpPr>
          <p:nvPr/>
        </p:nvSpPr>
        <p:spPr bwMode="auto">
          <a:xfrm>
            <a:off x="21336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5" name="Rectangle 27"/>
          <p:cNvSpPr>
            <a:spLocks noChangeArrowheads="1"/>
          </p:cNvSpPr>
          <p:nvPr/>
        </p:nvSpPr>
        <p:spPr bwMode="auto">
          <a:xfrm>
            <a:off x="21336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6" name="Rectangle 28"/>
          <p:cNvSpPr>
            <a:spLocks noChangeArrowheads="1"/>
          </p:cNvSpPr>
          <p:nvPr/>
        </p:nvSpPr>
        <p:spPr bwMode="auto">
          <a:xfrm>
            <a:off x="1676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7" name="Rectangle 2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8" name="Rectangle 30"/>
          <p:cNvSpPr>
            <a:spLocks noChangeArrowheads="1"/>
          </p:cNvSpPr>
          <p:nvPr/>
        </p:nvSpPr>
        <p:spPr bwMode="auto">
          <a:xfrm>
            <a:off x="16764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89" name="Rectangle 31"/>
          <p:cNvSpPr>
            <a:spLocks noChangeArrowheads="1"/>
          </p:cNvSpPr>
          <p:nvPr/>
        </p:nvSpPr>
        <p:spPr bwMode="auto">
          <a:xfrm>
            <a:off x="1219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0" name="Rectangle 32"/>
          <p:cNvSpPr>
            <a:spLocks noChangeArrowheads="1"/>
          </p:cNvSpPr>
          <p:nvPr/>
        </p:nvSpPr>
        <p:spPr bwMode="auto">
          <a:xfrm>
            <a:off x="12192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1" name="Rectangle 33"/>
          <p:cNvSpPr>
            <a:spLocks noChangeArrowheads="1"/>
          </p:cNvSpPr>
          <p:nvPr/>
        </p:nvSpPr>
        <p:spPr bwMode="auto">
          <a:xfrm>
            <a:off x="304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2" name="Rectangle 34"/>
          <p:cNvSpPr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3" name="Rectangle 35"/>
          <p:cNvSpPr>
            <a:spLocks noChangeArrowheads="1"/>
          </p:cNvSpPr>
          <p:nvPr/>
        </p:nvSpPr>
        <p:spPr bwMode="auto">
          <a:xfrm>
            <a:off x="304800" y="594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4" name="Rectangle 36"/>
          <p:cNvSpPr>
            <a:spLocks noChangeArrowheads="1"/>
          </p:cNvSpPr>
          <p:nvPr/>
        </p:nvSpPr>
        <p:spPr bwMode="auto">
          <a:xfrm>
            <a:off x="304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5" name="Rectangle 37"/>
          <p:cNvSpPr>
            <a:spLocks noChangeArrowheads="1"/>
          </p:cNvSpPr>
          <p:nvPr/>
        </p:nvSpPr>
        <p:spPr bwMode="auto">
          <a:xfrm>
            <a:off x="213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6" name="Rectangle 38"/>
          <p:cNvSpPr>
            <a:spLocks noChangeArrowheads="1"/>
          </p:cNvSpPr>
          <p:nvPr/>
        </p:nvSpPr>
        <p:spPr bwMode="auto">
          <a:xfrm>
            <a:off x="3048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7" name="Rectangle 39"/>
          <p:cNvSpPr>
            <a:spLocks noChangeArrowheads="1"/>
          </p:cNvSpPr>
          <p:nvPr/>
        </p:nvSpPr>
        <p:spPr bwMode="auto">
          <a:xfrm>
            <a:off x="3505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8" name="Rectangle 40"/>
          <p:cNvSpPr>
            <a:spLocks noChangeArrowheads="1"/>
          </p:cNvSpPr>
          <p:nvPr/>
        </p:nvSpPr>
        <p:spPr bwMode="auto">
          <a:xfrm>
            <a:off x="35052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0999" name="Rectangle 41"/>
          <p:cNvSpPr>
            <a:spLocks noChangeArrowheads="1"/>
          </p:cNvSpPr>
          <p:nvPr/>
        </p:nvSpPr>
        <p:spPr bwMode="auto">
          <a:xfrm>
            <a:off x="30480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0" name="Rectangle 42"/>
          <p:cNvSpPr>
            <a:spLocks noChangeArrowheads="1"/>
          </p:cNvSpPr>
          <p:nvPr/>
        </p:nvSpPr>
        <p:spPr bwMode="auto">
          <a:xfrm>
            <a:off x="2590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1" name="Rectangle 43"/>
          <p:cNvSpPr>
            <a:spLocks noChangeArrowheads="1"/>
          </p:cNvSpPr>
          <p:nvPr/>
        </p:nvSpPr>
        <p:spPr bwMode="auto">
          <a:xfrm>
            <a:off x="2590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2" name="Rectangle 44"/>
          <p:cNvSpPr>
            <a:spLocks noChangeArrowheads="1"/>
          </p:cNvSpPr>
          <p:nvPr/>
        </p:nvSpPr>
        <p:spPr bwMode="auto">
          <a:xfrm>
            <a:off x="25908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3" name="Rectangle 45"/>
          <p:cNvSpPr>
            <a:spLocks noChangeArrowheads="1"/>
          </p:cNvSpPr>
          <p:nvPr/>
        </p:nvSpPr>
        <p:spPr bwMode="auto">
          <a:xfrm>
            <a:off x="21336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4" name="Rectangle 46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5" name="Rectangle 47"/>
          <p:cNvSpPr>
            <a:spLocks noChangeArrowheads="1"/>
          </p:cNvSpPr>
          <p:nvPr/>
        </p:nvSpPr>
        <p:spPr bwMode="auto">
          <a:xfrm>
            <a:off x="1676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6" name="Rectangle 48"/>
          <p:cNvSpPr>
            <a:spLocks noChangeArrowheads="1"/>
          </p:cNvSpPr>
          <p:nvPr/>
        </p:nvSpPr>
        <p:spPr bwMode="auto">
          <a:xfrm>
            <a:off x="396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7" name="Rectangle 49"/>
          <p:cNvSpPr>
            <a:spLocks noChangeArrowheads="1"/>
          </p:cNvSpPr>
          <p:nvPr/>
        </p:nvSpPr>
        <p:spPr bwMode="auto">
          <a:xfrm>
            <a:off x="3962400" y="2286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8" name="Rectangle 50"/>
          <p:cNvSpPr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09" name="Rectangle 51"/>
          <p:cNvSpPr>
            <a:spLocks noChangeArrowheads="1"/>
          </p:cNvSpPr>
          <p:nvPr/>
        </p:nvSpPr>
        <p:spPr bwMode="auto">
          <a:xfrm>
            <a:off x="3962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0" name="Rectangle 52"/>
          <p:cNvSpPr>
            <a:spLocks noChangeArrowheads="1"/>
          </p:cNvSpPr>
          <p:nvPr/>
        </p:nvSpPr>
        <p:spPr bwMode="auto">
          <a:xfrm>
            <a:off x="3048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11" name="Group 53"/>
          <p:cNvGrpSpPr>
            <a:grpSpLocks/>
          </p:cNvGrpSpPr>
          <p:nvPr/>
        </p:nvGrpSpPr>
        <p:grpSpPr bwMode="auto">
          <a:xfrm rot="5400000">
            <a:off x="2133600" y="3657600"/>
            <a:ext cx="457200" cy="4114800"/>
            <a:chOff x="4704" y="1440"/>
            <a:chExt cx="288" cy="2592"/>
          </a:xfrm>
        </p:grpSpPr>
        <p:sp>
          <p:nvSpPr>
            <p:cNvPr id="41205" name="Rectangle 5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6" name="Rectangle 55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7" name="Rectangle 56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8" name="Rectangle 57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9" name="Rectangle 58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10" name="Rectangle 59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11" name="Rectangle 60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12" name="Rectangle 61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13" name="Rectangle 62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12" name="Rectangle 63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3" name="Rectangle 64"/>
          <p:cNvSpPr>
            <a:spLocks noChangeArrowheads="1"/>
          </p:cNvSpPr>
          <p:nvPr/>
        </p:nvSpPr>
        <p:spPr bwMode="auto">
          <a:xfrm>
            <a:off x="30480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4" name="Rectangle 65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5" name="Rectangle 66"/>
          <p:cNvSpPr>
            <a:spLocks noChangeArrowheads="1"/>
          </p:cNvSpPr>
          <p:nvPr/>
        </p:nvSpPr>
        <p:spPr bwMode="auto">
          <a:xfrm>
            <a:off x="12192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6" name="Rectangle 67"/>
          <p:cNvSpPr>
            <a:spLocks noChangeArrowheads="1"/>
          </p:cNvSpPr>
          <p:nvPr/>
        </p:nvSpPr>
        <p:spPr bwMode="auto">
          <a:xfrm>
            <a:off x="304800" y="5486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17" name="Group 68"/>
          <p:cNvGrpSpPr>
            <a:grpSpLocks/>
          </p:cNvGrpSpPr>
          <p:nvPr/>
        </p:nvGrpSpPr>
        <p:grpSpPr bwMode="auto">
          <a:xfrm rot="5400000">
            <a:off x="2133600" y="3200400"/>
            <a:ext cx="457200" cy="4114800"/>
            <a:chOff x="4704" y="1440"/>
            <a:chExt cx="288" cy="2592"/>
          </a:xfrm>
        </p:grpSpPr>
        <p:sp>
          <p:nvSpPr>
            <p:cNvPr id="41196" name="Rectangle 69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7" name="Rectangle 70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8" name="Rectangle 71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9" name="Rectangle 72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0" name="Rectangle 73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1" name="Rectangle 74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2" name="Rectangle 7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3" name="Rectangle 76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204" name="Rectangle 77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18" name="Rectangle 78"/>
          <p:cNvSpPr>
            <a:spLocks noChangeArrowheads="1"/>
          </p:cNvSpPr>
          <p:nvPr/>
        </p:nvSpPr>
        <p:spPr bwMode="auto">
          <a:xfrm>
            <a:off x="16764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19" name="Rectangle 79"/>
          <p:cNvSpPr>
            <a:spLocks noChangeArrowheads="1"/>
          </p:cNvSpPr>
          <p:nvPr/>
        </p:nvSpPr>
        <p:spPr bwMode="auto">
          <a:xfrm>
            <a:off x="7620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0" name="Rectangle 80"/>
          <p:cNvSpPr>
            <a:spLocks noChangeArrowheads="1"/>
          </p:cNvSpPr>
          <p:nvPr/>
        </p:nvSpPr>
        <p:spPr bwMode="auto">
          <a:xfrm>
            <a:off x="25908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1" name="Rectangle 81"/>
          <p:cNvSpPr>
            <a:spLocks noChangeArrowheads="1"/>
          </p:cNvSpPr>
          <p:nvPr/>
        </p:nvSpPr>
        <p:spPr bwMode="auto">
          <a:xfrm>
            <a:off x="3505200" y="5029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22" name="Group 82"/>
          <p:cNvGrpSpPr>
            <a:grpSpLocks/>
          </p:cNvGrpSpPr>
          <p:nvPr/>
        </p:nvGrpSpPr>
        <p:grpSpPr bwMode="auto">
          <a:xfrm>
            <a:off x="304800" y="4572000"/>
            <a:ext cx="4114800" cy="457200"/>
            <a:chOff x="1728" y="432"/>
            <a:chExt cx="2592" cy="288"/>
          </a:xfrm>
        </p:grpSpPr>
        <p:sp>
          <p:nvSpPr>
            <p:cNvPr id="41187" name="Rectangle 83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8" name="Rectangle 84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9" name="Rectangle 85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0" name="Rectangle 86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1" name="Rectangle 87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2" name="Rectangle 88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3" name="Rectangle 89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4" name="Rectangle 90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95" name="Rectangle 91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23" name="Rectangle 92"/>
          <p:cNvSpPr>
            <a:spLocks noChangeArrowheads="1"/>
          </p:cNvSpPr>
          <p:nvPr/>
        </p:nvSpPr>
        <p:spPr bwMode="auto">
          <a:xfrm>
            <a:off x="39624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4" name="Rectangle 93"/>
          <p:cNvSpPr>
            <a:spLocks noChangeArrowheads="1"/>
          </p:cNvSpPr>
          <p:nvPr/>
        </p:nvSpPr>
        <p:spPr bwMode="auto">
          <a:xfrm>
            <a:off x="21336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5" name="Rectangle 94"/>
          <p:cNvSpPr>
            <a:spLocks noChangeArrowheads="1"/>
          </p:cNvSpPr>
          <p:nvPr/>
        </p:nvSpPr>
        <p:spPr bwMode="auto">
          <a:xfrm>
            <a:off x="1219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6" name="Rectangle 95"/>
          <p:cNvSpPr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27" name="Rectangle 96"/>
          <p:cNvSpPr>
            <a:spLocks noChangeArrowheads="1"/>
          </p:cNvSpPr>
          <p:nvPr/>
        </p:nvSpPr>
        <p:spPr bwMode="auto">
          <a:xfrm>
            <a:off x="30480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28" name="Group 97"/>
          <p:cNvGrpSpPr>
            <a:grpSpLocks/>
          </p:cNvGrpSpPr>
          <p:nvPr/>
        </p:nvGrpSpPr>
        <p:grpSpPr bwMode="auto">
          <a:xfrm>
            <a:off x="304800" y="4114800"/>
            <a:ext cx="4114800" cy="457200"/>
            <a:chOff x="1728" y="432"/>
            <a:chExt cx="2592" cy="288"/>
          </a:xfrm>
        </p:grpSpPr>
        <p:sp>
          <p:nvSpPr>
            <p:cNvPr id="41178" name="Rectangle 98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9" name="Rectangle 99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0" name="Rectangle 100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1" name="Rectangle 101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2" name="Rectangle 102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3" name="Rectangle 103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4" name="Rectangle 104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5" name="Rectangle 105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86" name="Rectangle 106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29" name="Rectangle 107"/>
          <p:cNvSpPr>
            <a:spLocks noChangeArrowheads="1"/>
          </p:cNvSpPr>
          <p:nvPr/>
        </p:nvSpPr>
        <p:spPr bwMode="auto">
          <a:xfrm>
            <a:off x="16764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0" name="Rectangle 108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1" name="Rectangle 109"/>
          <p:cNvSpPr>
            <a:spLocks noChangeArrowheads="1"/>
          </p:cNvSpPr>
          <p:nvPr/>
        </p:nvSpPr>
        <p:spPr bwMode="auto">
          <a:xfrm>
            <a:off x="25908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2" name="Rectangle 110"/>
          <p:cNvSpPr>
            <a:spLocks noChangeArrowheads="1"/>
          </p:cNvSpPr>
          <p:nvPr/>
        </p:nvSpPr>
        <p:spPr bwMode="auto">
          <a:xfrm>
            <a:off x="3505200" y="4114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33" name="Group 111"/>
          <p:cNvGrpSpPr>
            <a:grpSpLocks/>
          </p:cNvGrpSpPr>
          <p:nvPr/>
        </p:nvGrpSpPr>
        <p:grpSpPr bwMode="auto">
          <a:xfrm>
            <a:off x="304800" y="3657600"/>
            <a:ext cx="4114800" cy="457200"/>
            <a:chOff x="1728" y="432"/>
            <a:chExt cx="2592" cy="288"/>
          </a:xfrm>
        </p:grpSpPr>
        <p:sp>
          <p:nvSpPr>
            <p:cNvPr id="41169" name="Rectangle 112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0" name="Rectangle 113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1" name="Rectangle 114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2" name="Rectangle 115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3" name="Rectangle 116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4" name="Rectangle 117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5" name="Rectangle 118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6" name="Rectangle 119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77" name="Rectangle 120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34" name="Rectangle 121"/>
          <p:cNvSpPr>
            <a:spLocks noChangeArrowheads="1"/>
          </p:cNvSpPr>
          <p:nvPr/>
        </p:nvSpPr>
        <p:spPr bwMode="auto">
          <a:xfrm>
            <a:off x="12192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5" name="Rectangle 122"/>
          <p:cNvSpPr>
            <a:spLocks noChangeArrowheads="1"/>
          </p:cNvSpPr>
          <p:nvPr/>
        </p:nvSpPr>
        <p:spPr bwMode="auto">
          <a:xfrm>
            <a:off x="21336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6" name="Rectangle 123"/>
          <p:cNvSpPr>
            <a:spLocks noChangeArrowheads="1"/>
          </p:cNvSpPr>
          <p:nvPr/>
        </p:nvSpPr>
        <p:spPr bwMode="auto">
          <a:xfrm>
            <a:off x="3048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7" name="Rectangle 124"/>
          <p:cNvSpPr>
            <a:spLocks noChangeArrowheads="1"/>
          </p:cNvSpPr>
          <p:nvPr/>
        </p:nvSpPr>
        <p:spPr bwMode="auto">
          <a:xfrm>
            <a:off x="39624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8" name="Rectangle 125"/>
          <p:cNvSpPr>
            <a:spLocks noChangeArrowheads="1"/>
          </p:cNvSpPr>
          <p:nvPr/>
        </p:nvSpPr>
        <p:spPr bwMode="auto">
          <a:xfrm>
            <a:off x="3048000" y="3657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39" name="Group 126"/>
          <p:cNvGrpSpPr>
            <a:grpSpLocks/>
          </p:cNvGrpSpPr>
          <p:nvPr/>
        </p:nvGrpSpPr>
        <p:grpSpPr bwMode="auto">
          <a:xfrm>
            <a:off x="304800" y="3200400"/>
            <a:ext cx="4114800" cy="457200"/>
            <a:chOff x="1728" y="432"/>
            <a:chExt cx="2592" cy="288"/>
          </a:xfrm>
        </p:grpSpPr>
        <p:sp>
          <p:nvSpPr>
            <p:cNvPr id="41160" name="Rectangle 127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1" name="Rectangle 128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2" name="Rectangle 129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3" name="Rectangle 130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4" name="Rectangle 131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5" name="Rectangle 132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6" name="Rectangle 133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7" name="Rectangle 134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68" name="Rectangle 135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40" name="Rectangle 136"/>
          <p:cNvSpPr>
            <a:spLocks noChangeArrowheads="1"/>
          </p:cNvSpPr>
          <p:nvPr/>
        </p:nvSpPr>
        <p:spPr bwMode="auto">
          <a:xfrm>
            <a:off x="76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1" name="Rectangle 137"/>
          <p:cNvSpPr>
            <a:spLocks noChangeArrowheads="1"/>
          </p:cNvSpPr>
          <p:nvPr/>
        </p:nvSpPr>
        <p:spPr bwMode="auto">
          <a:xfrm>
            <a:off x="167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2" name="Rectangle 138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3" name="Rectangle 139"/>
          <p:cNvSpPr>
            <a:spLocks noChangeArrowheads="1"/>
          </p:cNvSpPr>
          <p:nvPr/>
        </p:nvSpPr>
        <p:spPr bwMode="auto">
          <a:xfrm>
            <a:off x="3505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41044" name="Group 140"/>
          <p:cNvGrpSpPr>
            <a:grpSpLocks/>
          </p:cNvGrpSpPr>
          <p:nvPr/>
        </p:nvGrpSpPr>
        <p:grpSpPr bwMode="auto">
          <a:xfrm>
            <a:off x="304800" y="2743200"/>
            <a:ext cx="4114800" cy="457200"/>
            <a:chOff x="1728" y="432"/>
            <a:chExt cx="2592" cy="288"/>
          </a:xfrm>
        </p:grpSpPr>
        <p:sp>
          <p:nvSpPr>
            <p:cNvPr id="41151" name="Rectangle 14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2" name="Rectangle 14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3" name="Rectangle 14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4" name="Rectangle 14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5" name="Rectangle 14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6" name="Rectangle 14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7" name="Rectangle 14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8" name="Rectangle 14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9" name="Rectangle 14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45" name="Rectangle 150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6" name="Rectangle 151"/>
          <p:cNvSpPr>
            <a:spLocks noChangeArrowheads="1"/>
          </p:cNvSpPr>
          <p:nvPr/>
        </p:nvSpPr>
        <p:spPr bwMode="auto">
          <a:xfrm>
            <a:off x="21336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7" name="Rectangle 152"/>
          <p:cNvSpPr>
            <a:spLocks noChangeArrowheads="1"/>
          </p:cNvSpPr>
          <p:nvPr/>
        </p:nvSpPr>
        <p:spPr bwMode="auto">
          <a:xfrm>
            <a:off x="3048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8" name="Rectangle 153"/>
          <p:cNvSpPr>
            <a:spLocks noChangeArrowheads="1"/>
          </p:cNvSpPr>
          <p:nvPr/>
        </p:nvSpPr>
        <p:spPr bwMode="auto">
          <a:xfrm>
            <a:off x="30480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9" name="Rectangle 154"/>
          <p:cNvSpPr>
            <a:spLocks noChangeArrowheads="1"/>
          </p:cNvSpPr>
          <p:nvPr/>
        </p:nvSpPr>
        <p:spPr bwMode="auto">
          <a:xfrm>
            <a:off x="3962400" y="2743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25765" name="Group 165"/>
          <p:cNvGrpSpPr>
            <a:grpSpLocks/>
          </p:cNvGrpSpPr>
          <p:nvPr/>
        </p:nvGrpSpPr>
        <p:grpSpPr bwMode="auto">
          <a:xfrm rot="5400000">
            <a:off x="5486400" y="4114800"/>
            <a:ext cx="4114800" cy="457200"/>
            <a:chOff x="1728" y="432"/>
            <a:chExt cx="2592" cy="288"/>
          </a:xfrm>
        </p:grpSpPr>
        <p:sp>
          <p:nvSpPr>
            <p:cNvPr id="41142" name="Rectangle 16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3" name="Rectangle 16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4" name="Rectangle 16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5" name="Rectangle 16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6" name="Rectangle 17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7" name="Rectangle 17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8" name="Rectangle 17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9" name="Rectangle 17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50" name="Rectangle 17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775" name="Group 175"/>
          <p:cNvGrpSpPr>
            <a:grpSpLocks/>
          </p:cNvGrpSpPr>
          <p:nvPr/>
        </p:nvGrpSpPr>
        <p:grpSpPr bwMode="auto">
          <a:xfrm>
            <a:off x="4724400" y="2060575"/>
            <a:ext cx="4114800" cy="457200"/>
            <a:chOff x="1728" y="432"/>
            <a:chExt cx="2592" cy="288"/>
          </a:xfrm>
        </p:grpSpPr>
        <p:sp>
          <p:nvSpPr>
            <p:cNvPr id="41133" name="Rectangle 17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4" name="Rectangle 17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5" name="Rectangle 17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6" name="Rectangle 17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7" name="Rectangle 18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8" name="Rectangle 18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9" name="Rectangle 18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0" name="Rectangle 18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41" name="Rectangle 18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785" name="Group 185"/>
          <p:cNvGrpSpPr>
            <a:grpSpLocks/>
          </p:cNvGrpSpPr>
          <p:nvPr/>
        </p:nvGrpSpPr>
        <p:grpSpPr bwMode="auto">
          <a:xfrm rot="5400000">
            <a:off x="6172200" y="3048000"/>
            <a:ext cx="4114800" cy="457200"/>
            <a:chOff x="1728" y="432"/>
            <a:chExt cx="2592" cy="288"/>
          </a:xfrm>
        </p:grpSpPr>
        <p:sp>
          <p:nvSpPr>
            <p:cNvPr id="41124" name="Rectangle 18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5" name="Rectangle 18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6" name="Rectangle 18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7" name="Rectangle 18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8" name="Rectangle 19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9" name="Rectangle 19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0" name="Rectangle 19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1" name="Rectangle 19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32" name="Rectangle 19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5755" name="Group 155"/>
          <p:cNvGrpSpPr>
            <a:grpSpLocks/>
          </p:cNvGrpSpPr>
          <p:nvPr/>
        </p:nvGrpSpPr>
        <p:grpSpPr bwMode="auto">
          <a:xfrm rot="10800000">
            <a:off x="4724400" y="2895600"/>
            <a:ext cx="4114800" cy="457200"/>
            <a:chOff x="1728" y="432"/>
            <a:chExt cx="2592" cy="288"/>
          </a:xfrm>
        </p:grpSpPr>
        <p:sp>
          <p:nvSpPr>
            <p:cNvPr id="41115" name="Rectangle 15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16" name="Rectangle 15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17" name="Rectangle 15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18" name="Rectangle 15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19" name="Rectangle 16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0" name="Rectangle 16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1" name="Rectangle 16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2" name="Rectangle 16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123" name="Rectangle 16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41054" name="Text Box 19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41055" name="Text Box 197"/>
          <p:cNvSpPr txBox="1">
            <a:spLocks noChangeArrowheads="1"/>
          </p:cNvSpPr>
          <p:nvPr/>
        </p:nvSpPr>
        <p:spPr bwMode="auto">
          <a:xfrm>
            <a:off x="701675" y="1076325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2:</a:t>
            </a:r>
            <a:r>
              <a:rPr lang="en-US" altLang="en-US">
                <a:solidFill>
                  <a:srgbClr val="000066"/>
                </a:solidFill>
              </a:rPr>
              <a:t> Tiến hành đan nong mốt</a:t>
            </a:r>
          </a:p>
        </p:txBody>
      </p:sp>
      <p:sp>
        <p:nvSpPr>
          <p:cNvPr id="25798" name="Text Box 198"/>
          <p:cNvSpPr txBox="1">
            <a:spLocks noChangeArrowheads="1"/>
          </p:cNvSpPr>
          <p:nvPr/>
        </p:nvSpPr>
        <p:spPr bwMode="auto">
          <a:xfrm>
            <a:off x="682625" y="1438275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Bước 3:</a:t>
            </a:r>
            <a:r>
              <a:rPr lang="en-US" altLang="en-US">
                <a:solidFill>
                  <a:srgbClr val="000066"/>
                </a:solidFill>
              </a:rPr>
              <a:t> Dán nẹp chung quanh tấm  đan.</a:t>
            </a:r>
          </a:p>
        </p:txBody>
      </p:sp>
      <p:grpSp>
        <p:nvGrpSpPr>
          <p:cNvPr id="25844" name="Group 244"/>
          <p:cNvGrpSpPr>
            <a:grpSpLocks/>
          </p:cNvGrpSpPr>
          <p:nvPr/>
        </p:nvGrpSpPr>
        <p:grpSpPr bwMode="auto">
          <a:xfrm>
            <a:off x="304800" y="2273300"/>
            <a:ext cx="4191000" cy="4114800"/>
            <a:chOff x="192" y="1432"/>
            <a:chExt cx="2640" cy="2592"/>
          </a:xfrm>
        </p:grpSpPr>
        <p:grpSp>
          <p:nvGrpSpPr>
            <p:cNvPr id="41071" name="Group 200"/>
            <p:cNvGrpSpPr>
              <a:grpSpLocks/>
            </p:cNvGrpSpPr>
            <p:nvPr/>
          </p:nvGrpSpPr>
          <p:grpSpPr bwMode="auto">
            <a:xfrm>
              <a:off x="192" y="1442"/>
              <a:ext cx="2592" cy="288"/>
              <a:chOff x="1728" y="432"/>
              <a:chExt cx="2592" cy="288"/>
            </a:xfrm>
          </p:grpSpPr>
          <p:sp>
            <p:nvSpPr>
              <p:cNvPr id="41106" name="Rectangle 2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7" name="Rectangle 2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8" name="Rectangle 2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9" name="Rectangle 2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0" name="Rectangle 2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1" name="Rectangle 2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2" name="Rectangle 2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3" name="Rectangle 2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14" name="Rectangle 2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72" name="Group 210"/>
            <p:cNvGrpSpPr>
              <a:grpSpLocks/>
            </p:cNvGrpSpPr>
            <p:nvPr/>
          </p:nvGrpSpPr>
          <p:grpSpPr bwMode="auto">
            <a:xfrm>
              <a:off x="192" y="3736"/>
              <a:ext cx="2592" cy="288"/>
              <a:chOff x="672" y="192"/>
              <a:chExt cx="2592" cy="288"/>
            </a:xfrm>
          </p:grpSpPr>
          <p:sp>
            <p:nvSpPr>
              <p:cNvPr id="41097" name="Rectangle 211"/>
              <p:cNvSpPr>
                <a:spLocks noChangeArrowheads="1"/>
              </p:cNvSpPr>
              <p:nvPr/>
            </p:nvSpPr>
            <p:spPr bwMode="auto">
              <a:xfrm>
                <a:off x="124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8" name="Rectangle 212"/>
              <p:cNvSpPr>
                <a:spLocks noChangeArrowheads="1"/>
              </p:cNvSpPr>
              <p:nvPr/>
            </p:nvSpPr>
            <p:spPr bwMode="auto">
              <a:xfrm>
                <a:off x="96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9" name="Rectangle 213"/>
              <p:cNvSpPr>
                <a:spLocks noChangeArrowheads="1"/>
              </p:cNvSpPr>
              <p:nvPr/>
            </p:nvSpPr>
            <p:spPr bwMode="auto">
              <a:xfrm>
                <a:off x="67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0" name="Rectangle 214"/>
              <p:cNvSpPr>
                <a:spLocks noChangeArrowheads="1"/>
              </p:cNvSpPr>
              <p:nvPr/>
            </p:nvSpPr>
            <p:spPr bwMode="auto">
              <a:xfrm>
                <a:off x="268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1" name="Rectangle 215"/>
              <p:cNvSpPr>
                <a:spLocks noChangeArrowheads="1"/>
              </p:cNvSpPr>
              <p:nvPr/>
            </p:nvSpPr>
            <p:spPr bwMode="auto">
              <a:xfrm>
                <a:off x="240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2" name="Rectangle 216"/>
              <p:cNvSpPr>
                <a:spLocks noChangeArrowheads="1"/>
              </p:cNvSpPr>
              <p:nvPr/>
            </p:nvSpPr>
            <p:spPr bwMode="auto">
              <a:xfrm>
                <a:off x="211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3" name="Rectangle 217"/>
              <p:cNvSpPr>
                <a:spLocks noChangeArrowheads="1"/>
              </p:cNvSpPr>
              <p:nvPr/>
            </p:nvSpPr>
            <p:spPr bwMode="auto">
              <a:xfrm>
                <a:off x="1824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4" name="Rectangle 218"/>
              <p:cNvSpPr>
                <a:spLocks noChangeArrowheads="1"/>
              </p:cNvSpPr>
              <p:nvPr/>
            </p:nvSpPr>
            <p:spPr bwMode="auto">
              <a:xfrm>
                <a:off x="153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105" name="Rectangle 219"/>
              <p:cNvSpPr>
                <a:spLocks noChangeArrowheads="1"/>
              </p:cNvSpPr>
              <p:nvPr/>
            </p:nvSpPr>
            <p:spPr bwMode="auto">
              <a:xfrm>
                <a:off x="297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73" name="Group 220"/>
            <p:cNvGrpSpPr>
              <a:grpSpLocks/>
            </p:cNvGrpSpPr>
            <p:nvPr/>
          </p:nvGrpSpPr>
          <p:grpSpPr bwMode="auto">
            <a:xfrm rot="5400000">
              <a:off x="-950" y="2584"/>
              <a:ext cx="2592" cy="288"/>
              <a:chOff x="1728" y="432"/>
              <a:chExt cx="2592" cy="288"/>
            </a:xfrm>
          </p:grpSpPr>
          <p:sp>
            <p:nvSpPr>
              <p:cNvPr id="41088" name="Rectangle 22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9" name="Rectangle 22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0" name="Rectangle 22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1" name="Rectangle 22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2" name="Rectangle 22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3" name="Rectangle 22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4" name="Rectangle 22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5" name="Rectangle 22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96" name="Rectangle 22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1074" name="Group 230"/>
            <p:cNvGrpSpPr>
              <a:grpSpLocks/>
            </p:cNvGrpSpPr>
            <p:nvPr/>
          </p:nvGrpSpPr>
          <p:grpSpPr bwMode="auto">
            <a:xfrm rot="5400000">
              <a:off x="1344" y="2584"/>
              <a:ext cx="2592" cy="288"/>
              <a:chOff x="1728" y="432"/>
              <a:chExt cx="2592" cy="288"/>
            </a:xfrm>
          </p:grpSpPr>
          <p:sp>
            <p:nvSpPr>
              <p:cNvPr id="41079" name="Rectangle 23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0" name="Rectangle 23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1" name="Rectangle 23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2" name="Rectangle 23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3" name="Rectangle 23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4" name="Rectangle 23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5" name="Rectangle 23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6" name="Rectangle 23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87" name="Rectangle 23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75" name="Text Box 240"/>
            <p:cNvSpPr txBox="1">
              <a:spLocks noChangeArrowheads="1"/>
            </p:cNvSpPr>
            <p:nvPr/>
          </p:nvSpPr>
          <p:spPr bwMode="auto">
            <a:xfrm>
              <a:off x="1159" y="1442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Bôi keo dán</a:t>
              </a:r>
            </a:p>
          </p:txBody>
        </p:sp>
        <p:sp>
          <p:nvSpPr>
            <p:cNvPr id="41076" name="Text Box 241"/>
            <p:cNvSpPr txBox="1">
              <a:spLocks noChangeArrowheads="1"/>
            </p:cNvSpPr>
            <p:nvPr/>
          </p:nvSpPr>
          <p:spPr bwMode="auto">
            <a:xfrm>
              <a:off x="1063" y="3737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Bôi keo dán</a:t>
              </a:r>
            </a:p>
          </p:txBody>
        </p:sp>
        <p:sp>
          <p:nvSpPr>
            <p:cNvPr id="41077" name="Text Box 242"/>
            <p:cNvSpPr txBox="1">
              <a:spLocks noChangeArrowheads="1"/>
            </p:cNvSpPr>
            <p:nvPr/>
          </p:nvSpPr>
          <p:spPr bwMode="auto">
            <a:xfrm rot="5400000">
              <a:off x="-509" y="3015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Bôi keo dán</a:t>
              </a:r>
            </a:p>
          </p:txBody>
        </p:sp>
        <p:sp>
          <p:nvSpPr>
            <p:cNvPr id="41078" name="Text Box 243"/>
            <p:cNvSpPr txBox="1">
              <a:spLocks noChangeArrowheads="1"/>
            </p:cNvSpPr>
            <p:nvPr/>
          </p:nvSpPr>
          <p:spPr bwMode="auto">
            <a:xfrm rot="-5400000">
              <a:off x="1785" y="2250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Bôi keo dán</a:t>
              </a:r>
            </a:p>
          </p:txBody>
        </p:sp>
      </p:grpSp>
      <p:grpSp>
        <p:nvGrpSpPr>
          <p:cNvPr id="25857" name="Group 257"/>
          <p:cNvGrpSpPr>
            <a:grpSpLocks/>
          </p:cNvGrpSpPr>
          <p:nvPr/>
        </p:nvGrpSpPr>
        <p:grpSpPr bwMode="auto">
          <a:xfrm rot="2432656">
            <a:off x="4724400" y="1984375"/>
            <a:ext cx="4114800" cy="533400"/>
            <a:chOff x="3168" y="3116"/>
            <a:chExt cx="2592" cy="336"/>
          </a:xfrm>
        </p:grpSpPr>
        <p:grpSp>
          <p:nvGrpSpPr>
            <p:cNvPr id="41060" name="Group 246"/>
            <p:cNvGrpSpPr>
              <a:grpSpLocks/>
            </p:cNvGrpSpPr>
            <p:nvPr/>
          </p:nvGrpSpPr>
          <p:grpSpPr bwMode="auto">
            <a:xfrm rot="8363001">
              <a:off x="3168" y="3164"/>
              <a:ext cx="2592" cy="288"/>
              <a:chOff x="1728" y="432"/>
              <a:chExt cx="2592" cy="288"/>
            </a:xfrm>
          </p:grpSpPr>
          <p:sp>
            <p:nvSpPr>
              <p:cNvPr id="41062" name="Rectangle 247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3" name="Rectangle 248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4" name="Rectangle 249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5" name="Rectangle 250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6" name="Rectangle 251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7" name="Rectangle 252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8" name="Rectangle 253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69" name="Rectangle 254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1070" name="Rectangle 255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61" name="Text Box 256"/>
            <p:cNvSpPr txBox="1">
              <a:spLocks noChangeArrowheads="1"/>
            </p:cNvSpPr>
            <p:nvPr/>
          </p:nvSpPr>
          <p:spPr bwMode="auto">
            <a:xfrm rot="-2322898">
              <a:off x="3932" y="3116"/>
              <a:ext cx="11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  <a:r>
                <a:rPr lang="vi-VN" altLang="en-US"/>
                <a:t>ô</a:t>
              </a:r>
              <a:r>
                <a:rPr lang="en-US" altLang="en-US"/>
                <a:t>i keo d</a:t>
              </a:r>
              <a:r>
                <a:rPr lang="vi-VN" altLang="en-US"/>
                <a:t>á</a:t>
              </a:r>
              <a:r>
                <a:rPr lang="en-US" altLang="en-US"/>
                <a:t>n</a:t>
              </a:r>
              <a:endParaRPr lang="vi-VN" altLang="en-US"/>
            </a:p>
          </p:txBody>
        </p:sp>
      </p:grpSp>
      <p:sp>
        <p:nvSpPr>
          <p:cNvPr id="25858" name="Text Box 258"/>
          <p:cNvSpPr txBox="1">
            <a:spLocks noChangeArrowheads="1"/>
          </p:cNvSpPr>
          <p:nvPr/>
        </p:nvSpPr>
        <p:spPr bwMode="auto">
          <a:xfrm>
            <a:off x="322263" y="1682750"/>
            <a:ext cx="455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</a:t>
            </a:r>
            <a:r>
              <a:rPr lang="en-US" altLang="en-US"/>
              <a:t>     </a:t>
            </a:r>
            <a:r>
              <a:rPr lang="en-US" altLang="en-US">
                <a:solidFill>
                  <a:srgbClr val="FFFF00"/>
                </a:solidFill>
              </a:rPr>
              <a:t> 2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3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4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5  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FF00"/>
                </a:solidFill>
              </a:rPr>
              <a:t>6  </a:t>
            </a:r>
            <a:r>
              <a:rPr lang="en-US" altLang="en-US"/>
              <a:t>  </a:t>
            </a:r>
            <a:r>
              <a:rPr lang="en-US" altLang="en-US">
                <a:solidFill>
                  <a:srgbClr val="FF3300"/>
                </a:solidFill>
              </a:rPr>
              <a:t> 7  </a:t>
            </a:r>
            <a:r>
              <a:rPr lang="en-US" altLang="en-US"/>
              <a:t>   </a:t>
            </a:r>
            <a:r>
              <a:rPr lang="en-US" altLang="en-US">
                <a:solidFill>
                  <a:srgbClr val="FFFF00"/>
                </a:solidFill>
              </a:rPr>
              <a:t>8</a:t>
            </a: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 9</a:t>
            </a:r>
            <a:endParaRPr lang="vi-V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2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" presetID="35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3.7037E-6 L -0.48229 0.03333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25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84167 0.15555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25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2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48334 0.44444 " pathEditMode="relative" rAng="0" ptsTypes="AA">
                                      <p:cBhvr>
                                        <p:cTn id="65" dur="5000" fill="hold"/>
                                        <p:tgtEl>
                                          <p:spTgt spid="25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-3.33333E-6 L -0.36667 -3.33333E-6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25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98" grpId="0"/>
      <p:bldP spid="258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59" name="Group 591"/>
          <p:cNvGrpSpPr>
            <a:grpSpLocks/>
          </p:cNvGrpSpPr>
          <p:nvPr/>
        </p:nvGrpSpPr>
        <p:grpSpPr bwMode="auto">
          <a:xfrm>
            <a:off x="4724400" y="2209800"/>
            <a:ext cx="4114800" cy="4114800"/>
            <a:chOff x="2976" y="1248"/>
            <a:chExt cx="2592" cy="2592"/>
          </a:xfrm>
        </p:grpSpPr>
        <p:sp>
          <p:nvSpPr>
            <p:cNvPr id="5318" name="Rectangle 400"/>
            <p:cNvSpPr>
              <a:spLocks noChangeArrowheads="1"/>
            </p:cNvSpPr>
            <p:nvPr/>
          </p:nvSpPr>
          <p:spPr bwMode="auto">
            <a:xfrm>
              <a:off x="326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19" name="Rectangle 401"/>
            <p:cNvSpPr>
              <a:spLocks noChangeArrowheads="1"/>
            </p:cNvSpPr>
            <p:nvPr/>
          </p:nvSpPr>
          <p:spPr bwMode="auto">
            <a:xfrm>
              <a:off x="49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0" name="Rectangle 402"/>
            <p:cNvSpPr>
              <a:spLocks noChangeArrowheads="1"/>
            </p:cNvSpPr>
            <p:nvPr/>
          </p:nvSpPr>
          <p:spPr bwMode="auto">
            <a:xfrm>
              <a:off x="441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1" name="Rectangle 403"/>
            <p:cNvSpPr>
              <a:spLocks noChangeArrowheads="1"/>
            </p:cNvSpPr>
            <p:nvPr/>
          </p:nvSpPr>
          <p:spPr bwMode="auto">
            <a:xfrm>
              <a:off x="384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2" name="Rectangle 404"/>
            <p:cNvSpPr>
              <a:spLocks noChangeArrowheads="1"/>
            </p:cNvSpPr>
            <p:nvPr/>
          </p:nvSpPr>
          <p:spPr bwMode="auto">
            <a:xfrm>
              <a:off x="412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3" name="Rectangle 405"/>
            <p:cNvSpPr>
              <a:spLocks noChangeArrowheads="1"/>
            </p:cNvSpPr>
            <p:nvPr/>
          </p:nvSpPr>
          <p:spPr bwMode="auto">
            <a:xfrm>
              <a:off x="52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4" name="Rectangle 406"/>
            <p:cNvSpPr>
              <a:spLocks noChangeArrowheads="1"/>
            </p:cNvSpPr>
            <p:nvPr/>
          </p:nvSpPr>
          <p:spPr bwMode="auto">
            <a:xfrm>
              <a:off x="470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5" name="Rectangle 407"/>
            <p:cNvSpPr>
              <a:spLocks noChangeArrowheads="1"/>
            </p:cNvSpPr>
            <p:nvPr/>
          </p:nvSpPr>
          <p:spPr bwMode="auto">
            <a:xfrm>
              <a:off x="355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6" name="Rectangle 408"/>
            <p:cNvSpPr>
              <a:spLocks noChangeArrowheads="1"/>
            </p:cNvSpPr>
            <p:nvPr/>
          </p:nvSpPr>
          <p:spPr bwMode="auto">
            <a:xfrm>
              <a:off x="297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7" name="Rectangle 409"/>
            <p:cNvSpPr>
              <a:spLocks noChangeArrowheads="1"/>
            </p:cNvSpPr>
            <p:nvPr/>
          </p:nvSpPr>
          <p:spPr bwMode="auto">
            <a:xfrm>
              <a:off x="355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8" name="Rectangle 410"/>
            <p:cNvSpPr>
              <a:spLocks noChangeArrowheads="1"/>
            </p:cNvSpPr>
            <p:nvPr/>
          </p:nvSpPr>
          <p:spPr bwMode="auto">
            <a:xfrm>
              <a:off x="355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29" name="Rectangle 411"/>
            <p:cNvSpPr>
              <a:spLocks noChangeArrowheads="1"/>
            </p:cNvSpPr>
            <p:nvPr/>
          </p:nvSpPr>
          <p:spPr bwMode="auto">
            <a:xfrm>
              <a:off x="326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0" name="Rectangle 412"/>
            <p:cNvSpPr>
              <a:spLocks noChangeArrowheads="1"/>
            </p:cNvSpPr>
            <p:nvPr/>
          </p:nvSpPr>
          <p:spPr bwMode="auto">
            <a:xfrm>
              <a:off x="3264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1" name="Rectangle 413"/>
            <p:cNvSpPr>
              <a:spLocks noChangeArrowheads="1"/>
            </p:cNvSpPr>
            <p:nvPr/>
          </p:nvSpPr>
          <p:spPr bwMode="auto">
            <a:xfrm>
              <a:off x="326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2" name="Rectangle 414"/>
            <p:cNvSpPr>
              <a:spLocks noChangeArrowheads="1"/>
            </p:cNvSpPr>
            <p:nvPr/>
          </p:nvSpPr>
          <p:spPr bwMode="auto">
            <a:xfrm>
              <a:off x="326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3" name="Rectangle 415"/>
            <p:cNvSpPr>
              <a:spLocks noChangeArrowheads="1"/>
            </p:cNvSpPr>
            <p:nvPr/>
          </p:nvSpPr>
          <p:spPr bwMode="auto">
            <a:xfrm>
              <a:off x="326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4" name="Rectangle 416"/>
            <p:cNvSpPr>
              <a:spLocks noChangeArrowheads="1"/>
            </p:cNvSpPr>
            <p:nvPr/>
          </p:nvSpPr>
          <p:spPr bwMode="auto">
            <a:xfrm>
              <a:off x="49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5" name="Rectangle 417"/>
            <p:cNvSpPr>
              <a:spLocks noChangeArrowheads="1"/>
            </p:cNvSpPr>
            <p:nvPr/>
          </p:nvSpPr>
          <p:spPr bwMode="auto">
            <a:xfrm>
              <a:off x="5280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6" name="Rectangle 418"/>
            <p:cNvSpPr>
              <a:spLocks noChangeArrowheads="1"/>
            </p:cNvSpPr>
            <p:nvPr/>
          </p:nvSpPr>
          <p:spPr bwMode="auto">
            <a:xfrm>
              <a:off x="4992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7" name="Rectangle 419"/>
            <p:cNvSpPr>
              <a:spLocks noChangeArrowheads="1"/>
            </p:cNvSpPr>
            <p:nvPr/>
          </p:nvSpPr>
          <p:spPr bwMode="auto">
            <a:xfrm>
              <a:off x="4704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8" name="Rectangle 420"/>
            <p:cNvSpPr>
              <a:spLocks noChangeArrowheads="1"/>
            </p:cNvSpPr>
            <p:nvPr/>
          </p:nvSpPr>
          <p:spPr bwMode="auto">
            <a:xfrm>
              <a:off x="441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39" name="Rectangle 421"/>
            <p:cNvSpPr>
              <a:spLocks noChangeArrowheads="1"/>
            </p:cNvSpPr>
            <p:nvPr/>
          </p:nvSpPr>
          <p:spPr bwMode="auto">
            <a:xfrm>
              <a:off x="4416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0" name="Rectangle 422"/>
            <p:cNvSpPr>
              <a:spLocks noChangeArrowheads="1"/>
            </p:cNvSpPr>
            <p:nvPr/>
          </p:nvSpPr>
          <p:spPr bwMode="auto">
            <a:xfrm>
              <a:off x="412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1" name="Rectangle 423"/>
            <p:cNvSpPr>
              <a:spLocks noChangeArrowheads="1"/>
            </p:cNvSpPr>
            <p:nvPr/>
          </p:nvSpPr>
          <p:spPr bwMode="auto">
            <a:xfrm>
              <a:off x="4128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2" name="Rectangle 424"/>
            <p:cNvSpPr>
              <a:spLocks noChangeArrowheads="1"/>
            </p:cNvSpPr>
            <p:nvPr/>
          </p:nvSpPr>
          <p:spPr bwMode="auto">
            <a:xfrm>
              <a:off x="384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3" name="Rectangle 425"/>
            <p:cNvSpPr>
              <a:spLocks noChangeArrowheads="1"/>
            </p:cNvSpPr>
            <p:nvPr/>
          </p:nvSpPr>
          <p:spPr bwMode="auto">
            <a:xfrm>
              <a:off x="384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4" name="Rectangle 426"/>
            <p:cNvSpPr>
              <a:spLocks noChangeArrowheads="1"/>
            </p:cNvSpPr>
            <p:nvPr/>
          </p:nvSpPr>
          <p:spPr bwMode="auto">
            <a:xfrm>
              <a:off x="3840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5" name="Rectangle 427"/>
            <p:cNvSpPr>
              <a:spLocks noChangeArrowheads="1"/>
            </p:cNvSpPr>
            <p:nvPr/>
          </p:nvSpPr>
          <p:spPr bwMode="auto">
            <a:xfrm>
              <a:off x="355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6" name="Rectangle 428"/>
            <p:cNvSpPr>
              <a:spLocks noChangeArrowheads="1"/>
            </p:cNvSpPr>
            <p:nvPr/>
          </p:nvSpPr>
          <p:spPr bwMode="auto">
            <a:xfrm>
              <a:off x="3552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7" name="Rectangle 429"/>
            <p:cNvSpPr>
              <a:spLocks noChangeArrowheads="1"/>
            </p:cNvSpPr>
            <p:nvPr/>
          </p:nvSpPr>
          <p:spPr bwMode="auto">
            <a:xfrm>
              <a:off x="297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8" name="Rectangle 430"/>
            <p:cNvSpPr>
              <a:spLocks noChangeArrowheads="1"/>
            </p:cNvSpPr>
            <p:nvPr/>
          </p:nvSpPr>
          <p:spPr bwMode="auto">
            <a:xfrm>
              <a:off x="297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49" name="Rectangle 431"/>
            <p:cNvSpPr>
              <a:spLocks noChangeArrowheads="1"/>
            </p:cNvSpPr>
            <p:nvPr/>
          </p:nvSpPr>
          <p:spPr bwMode="auto">
            <a:xfrm>
              <a:off x="2976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0" name="Rectangle 432"/>
            <p:cNvSpPr>
              <a:spLocks noChangeArrowheads="1"/>
            </p:cNvSpPr>
            <p:nvPr/>
          </p:nvSpPr>
          <p:spPr bwMode="auto">
            <a:xfrm>
              <a:off x="297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1" name="Rectangle 433"/>
            <p:cNvSpPr>
              <a:spLocks noChangeArrowheads="1"/>
            </p:cNvSpPr>
            <p:nvPr/>
          </p:nvSpPr>
          <p:spPr bwMode="auto">
            <a:xfrm>
              <a:off x="412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2" name="Rectangle 434"/>
            <p:cNvSpPr>
              <a:spLocks noChangeArrowheads="1"/>
            </p:cNvSpPr>
            <p:nvPr/>
          </p:nvSpPr>
          <p:spPr bwMode="auto">
            <a:xfrm>
              <a:off x="470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3" name="Rectangle 435"/>
            <p:cNvSpPr>
              <a:spLocks noChangeArrowheads="1"/>
            </p:cNvSpPr>
            <p:nvPr/>
          </p:nvSpPr>
          <p:spPr bwMode="auto">
            <a:xfrm>
              <a:off x="49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4" name="Rectangle 436"/>
            <p:cNvSpPr>
              <a:spLocks noChangeArrowheads="1"/>
            </p:cNvSpPr>
            <p:nvPr/>
          </p:nvSpPr>
          <p:spPr bwMode="auto">
            <a:xfrm>
              <a:off x="49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5" name="Rectangle 437"/>
            <p:cNvSpPr>
              <a:spLocks noChangeArrowheads="1"/>
            </p:cNvSpPr>
            <p:nvPr/>
          </p:nvSpPr>
          <p:spPr bwMode="auto">
            <a:xfrm>
              <a:off x="470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6" name="Rectangle 438"/>
            <p:cNvSpPr>
              <a:spLocks noChangeArrowheads="1"/>
            </p:cNvSpPr>
            <p:nvPr/>
          </p:nvSpPr>
          <p:spPr bwMode="auto">
            <a:xfrm>
              <a:off x="441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7" name="Rectangle 439"/>
            <p:cNvSpPr>
              <a:spLocks noChangeArrowheads="1"/>
            </p:cNvSpPr>
            <p:nvPr/>
          </p:nvSpPr>
          <p:spPr bwMode="auto">
            <a:xfrm>
              <a:off x="441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8" name="Rectangle 440"/>
            <p:cNvSpPr>
              <a:spLocks noChangeArrowheads="1"/>
            </p:cNvSpPr>
            <p:nvPr/>
          </p:nvSpPr>
          <p:spPr bwMode="auto">
            <a:xfrm>
              <a:off x="441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59" name="Rectangle 441"/>
            <p:cNvSpPr>
              <a:spLocks noChangeArrowheads="1"/>
            </p:cNvSpPr>
            <p:nvPr/>
          </p:nvSpPr>
          <p:spPr bwMode="auto">
            <a:xfrm>
              <a:off x="412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0" name="Rectangle 442"/>
            <p:cNvSpPr>
              <a:spLocks noChangeArrowheads="1"/>
            </p:cNvSpPr>
            <p:nvPr/>
          </p:nvSpPr>
          <p:spPr bwMode="auto">
            <a:xfrm>
              <a:off x="384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1" name="Rectangle 443"/>
            <p:cNvSpPr>
              <a:spLocks noChangeArrowheads="1"/>
            </p:cNvSpPr>
            <p:nvPr/>
          </p:nvSpPr>
          <p:spPr bwMode="auto">
            <a:xfrm>
              <a:off x="384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2" name="Rectangle 444"/>
            <p:cNvSpPr>
              <a:spLocks noChangeArrowheads="1"/>
            </p:cNvSpPr>
            <p:nvPr/>
          </p:nvSpPr>
          <p:spPr bwMode="auto">
            <a:xfrm>
              <a:off x="52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3" name="Rectangle 445"/>
            <p:cNvSpPr>
              <a:spLocks noChangeArrowheads="1"/>
            </p:cNvSpPr>
            <p:nvPr/>
          </p:nvSpPr>
          <p:spPr bwMode="auto">
            <a:xfrm>
              <a:off x="52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4" name="Rectangle 446"/>
            <p:cNvSpPr>
              <a:spLocks noChangeArrowheads="1"/>
            </p:cNvSpPr>
            <p:nvPr/>
          </p:nvSpPr>
          <p:spPr bwMode="auto">
            <a:xfrm>
              <a:off x="49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5" name="Rectangle 447"/>
            <p:cNvSpPr>
              <a:spLocks noChangeArrowheads="1"/>
            </p:cNvSpPr>
            <p:nvPr/>
          </p:nvSpPr>
          <p:spPr bwMode="auto">
            <a:xfrm>
              <a:off x="52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6" name="Rectangle 448"/>
            <p:cNvSpPr>
              <a:spLocks noChangeArrowheads="1"/>
            </p:cNvSpPr>
            <p:nvPr/>
          </p:nvSpPr>
          <p:spPr bwMode="auto">
            <a:xfrm>
              <a:off x="470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67" name="Group 449"/>
            <p:cNvGrpSpPr>
              <a:grpSpLocks/>
            </p:cNvGrpSpPr>
            <p:nvPr/>
          </p:nvGrpSpPr>
          <p:grpSpPr bwMode="auto">
            <a:xfrm rot="5400000">
              <a:off x="4128" y="2112"/>
              <a:ext cx="288" cy="2592"/>
              <a:chOff x="4704" y="1440"/>
              <a:chExt cx="288" cy="2592"/>
            </a:xfrm>
          </p:grpSpPr>
          <p:sp>
            <p:nvSpPr>
              <p:cNvPr id="5500" name="Rectangle 450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1" name="Rectangle 451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2" name="Rectangle 452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3" name="Rectangle 453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4" name="Rectangle 454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5" name="Rectangle 455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6" name="Rectangle 456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7" name="Rectangle 457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508" name="Rectangle 458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68" name="Rectangle 459"/>
            <p:cNvSpPr>
              <a:spLocks noChangeArrowheads="1"/>
            </p:cNvSpPr>
            <p:nvPr/>
          </p:nvSpPr>
          <p:spPr bwMode="auto">
            <a:xfrm>
              <a:off x="52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69" name="Rectangle 460"/>
            <p:cNvSpPr>
              <a:spLocks noChangeArrowheads="1"/>
            </p:cNvSpPr>
            <p:nvPr/>
          </p:nvSpPr>
          <p:spPr bwMode="auto">
            <a:xfrm>
              <a:off x="4704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0" name="Rectangle 461"/>
            <p:cNvSpPr>
              <a:spLocks noChangeArrowheads="1"/>
            </p:cNvSpPr>
            <p:nvPr/>
          </p:nvSpPr>
          <p:spPr bwMode="auto">
            <a:xfrm>
              <a:off x="4128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1" name="Rectangle 462"/>
            <p:cNvSpPr>
              <a:spLocks noChangeArrowheads="1"/>
            </p:cNvSpPr>
            <p:nvPr/>
          </p:nvSpPr>
          <p:spPr bwMode="auto">
            <a:xfrm>
              <a:off x="3552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2" name="Rectangle 463"/>
            <p:cNvSpPr>
              <a:spLocks noChangeArrowheads="1"/>
            </p:cNvSpPr>
            <p:nvPr/>
          </p:nvSpPr>
          <p:spPr bwMode="auto">
            <a:xfrm>
              <a:off x="297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73" name="Group 464"/>
            <p:cNvGrpSpPr>
              <a:grpSpLocks/>
            </p:cNvGrpSpPr>
            <p:nvPr/>
          </p:nvGrpSpPr>
          <p:grpSpPr bwMode="auto">
            <a:xfrm rot="5400000">
              <a:off x="4128" y="1824"/>
              <a:ext cx="288" cy="2592"/>
              <a:chOff x="4704" y="1440"/>
              <a:chExt cx="288" cy="2592"/>
            </a:xfrm>
          </p:grpSpPr>
          <p:sp>
            <p:nvSpPr>
              <p:cNvPr id="5491" name="Rectangle 465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2" name="Rectangle 466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3" name="Rectangle 467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4" name="Rectangle 468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5" name="Rectangle 469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6" name="Rectangle 470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7" name="Rectangle 471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8" name="Rectangle 472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9" name="Rectangle 473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74" name="Rectangle 474"/>
            <p:cNvSpPr>
              <a:spLocks noChangeArrowheads="1"/>
            </p:cNvSpPr>
            <p:nvPr/>
          </p:nvSpPr>
          <p:spPr bwMode="auto">
            <a:xfrm>
              <a:off x="3840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5" name="Rectangle 475"/>
            <p:cNvSpPr>
              <a:spLocks noChangeArrowheads="1"/>
            </p:cNvSpPr>
            <p:nvPr/>
          </p:nvSpPr>
          <p:spPr bwMode="auto">
            <a:xfrm>
              <a:off x="3264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6" name="Rectangle 476"/>
            <p:cNvSpPr>
              <a:spLocks noChangeArrowheads="1"/>
            </p:cNvSpPr>
            <p:nvPr/>
          </p:nvSpPr>
          <p:spPr bwMode="auto">
            <a:xfrm>
              <a:off x="4416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77" name="Rectangle 477"/>
            <p:cNvSpPr>
              <a:spLocks noChangeArrowheads="1"/>
            </p:cNvSpPr>
            <p:nvPr/>
          </p:nvSpPr>
          <p:spPr bwMode="auto">
            <a:xfrm>
              <a:off x="4992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78" name="Group 478"/>
            <p:cNvGrpSpPr>
              <a:grpSpLocks/>
            </p:cNvGrpSpPr>
            <p:nvPr/>
          </p:nvGrpSpPr>
          <p:grpSpPr bwMode="auto">
            <a:xfrm>
              <a:off x="2976" y="2688"/>
              <a:ext cx="2592" cy="288"/>
              <a:chOff x="1728" y="432"/>
              <a:chExt cx="2592" cy="288"/>
            </a:xfrm>
          </p:grpSpPr>
          <p:sp>
            <p:nvSpPr>
              <p:cNvPr id="5482" name="Rectangle 47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3" name="Rectangle 48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4" name="Rectangle 48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5" name="Rectangle 48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6" name="Rectangle 48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7" name="Rectangle 48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8" name="Rectangle 48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9" name="Rectangle 48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90" name="Rectangle 48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79" name="Rectangle 488"/>
            <p:cNvSpPr>
              <a:spLocks noChangeArrowheads="1"/>
            </p:cNvSpPr>
            <p:nvPr/>
          </p:nvSpPr>
          <p:spPr bwMode="auto">
            <a:xfrm>
              <a:off x="52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0" name="Rectangle 489"/>
            <p:cNvSpPr>
              <a:spLocks noChangeArrowheads="1"/>
            </p:cNvSpPr>
            <p:nvPr/>
          </p:nvSpPr>
          <p:spPr bwMode="auto">
            <a:xfrm>
              <a:off x="4128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1" name="Rectangle 490"/>
            <p:cNvSpPr>
              <a:spLocks noChangeArrowheads="1"/>
            </p:cNvSpPr>
            <p:nvPr/>
          </p:nvSpPr>
          <p:spPr bwMode="auto">
            <a:xfrm>
              <a:off x="3552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2" name="Rectangle 491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3" name="Rectangle 492"/>
            <p:cNvSpPr>
              <a:spLocks noChangeArrowheads="1"/>
            </p:cNvSpPr>
            <p:nvPr/>
          </p:nvSpPr>
          <p:spPr bwMode="auto">
            <a:xfrm>
              <a:off x="4704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84" name="Group 493"/>
            <p:cNvGrpSpPr>
              <a:grpSpLocks/>
            </p:cNvGrpSpPr>
            <p:nvPr/>
          </p:nvGrpSpPr>
          <p:grpSpPr bwMode="auto">
            <a:xfrm>
              <a:off x="2976" y="2400"/>
              <a:ext cx="2592" cy="288"/>
              <a:chOff x="1728" y="432"/>
              <a:chExt cx="2592" cy="288"/>
            </a:xfrm>
          </p:grpSpPr>
          <p:sp>
            <p:nvSpPr>
              <p:cNvPr id="5473" name="Rectangle 49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4" name="Rectangle 49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5" name="Rectangle 49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6" name="Rectangle 49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7" name="Rectangle 49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8" name="Rectangle 49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9" name="Rectangle 50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0" name="Rectangle 50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81" name="Rectangle 50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85" name="Rectangle 503"/>
            <p:cNvSpPr>
              <a:spLocks noChangeArrowheads="1"/>
            </p:cNvSpPr>
            <p:nvPr/>
          </p:nvSpPr>
          <p:spPr bwMode="auto">
            <a:xfrm>
              <a:off x="3840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6" name="Rectangle 504"/>
            <p:cNvSpPr>
              <a:spLocks noChangeArrowheads="1"/>
            </p:cNvSpPr>
            <p:nvPr/>
          </p:nvSpPr>
          <p:spPr bwMode="auto">
            <a:xfrm>
              <a:off x="3264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7" name="Rectangle 505"/>
            <p:cNvSpPr>
              <a:spLocks noChangeArrowheads="1"/>
            </p:cNvSpPr>
            <p:nvPr/>
          </p:nvSpPr>
          <p:spPr bwMode="auto">
            <a:xfrm>
              <a:off x="4416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88" name="Rectangle 506"/>
            <p:cNvSpPr>
              <a:spLocks noChangeArrowheads="1"/>
            </p:cNvSpPr>
            <p:nvPr/>
          </p:nvSpPr>
          <p:spPr bwMode="auto">
            <a:xfrm>
              <a:off x="4992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89" name="Group 507"/>
            <p:cNvGrpSpPr>
              <a:grpSpLocks/>
            </p:cNvGrpSpPr>
            <p:nvPr/>
          </p:nvGrpSpPr>
          <p:grpSpPr bwMode="auto">
            <a:xfrm>
              <a:off x="2976" y="2112"/>
              <a:ext cx="2592" cy="288"/>
              <a:chOff x="1728" y="432"/>
              <a:chExt cx="2592" cy="288"/>
            </a:xfrm>
          </p:grpSpPr>
          <p:sp>
            <p:nvSpPr>
              <p:cNvPr id="5464" name="Rectangle 50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5" name="Rectangle 50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6" name="Rectangle 51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7" name="Rectangle 51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8" name="Rectangle 51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9" name="Rectangle 51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0" name="Rectangle 51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1" name="Rectangle 51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72" name="Rectangle 51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90" name="Rectangle 517"/>
            <p:cNvSpPr>
              <a:spLocks noChangeArrowheads="1"/>
            </p:cNvSpPr>
            <p:nvPr/>
          </p:nvSpPr>
          <p:spPr bwMode="auto">
            <a:xfrm>
              <a:off x="3552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1" name="Rectangle 518"/>
            <p:cNvSpPr>
              <a:spLocks noChangeArrowheads="1"/>
            </p:cNvSpPr>
            <p:nvPr/>
          </p:nvSpPr>
          <p:spPr bwMode="auto">
            <a:xfrm>
              <a:off x="4128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2" name="Rectangle 519"/>
            <p:cNvSpPr>
              <a:spLocks noChangeArrowheads="1"/>
            </p:cNvSpPr>
            <p:nvPr/>
          </p:nvSpPr>
          <p:spPr bwMode="auto">
            <a:xfrm>
              <a:off x="297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3" name="Rectangle 520"/>
            <p:cNvSpPr>
              <a:spLocks noChangeArrowheads="1"/>
            </p:cNvSpPr>
            <p:nvPr/>
          </p:nvSpPr>
          <p:spPr bwMode="auto">
            <a:xfrm>
              <a:off x="52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4" name="Rectangle 521"/>
            <p:cNvSpPr>
              <a:spLocks noChangeArrowheads="1"/>
            </p:cNvSpPr>
            <p:nvPr/>
          </p:nvSpPr>
          <p:spPr bwMode="auto">
            <a:xfrm>
              <a:off x="4704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395" name="Group 522"/>
            <p:cNvGrpSpPr>
              <a:grpSpLocks/>
            </p:cNvGrpSpPr>
            <p:nvPr/>
          </p:nvGrpSpPr>
          <p:grpSpPr bwMode="auto">
            <a:xfrm>
              <a:off x="2976" y="1824"/>
              <a:ext cx="2592" cy="288"/>
              <a:chOff x="1728" y="432"/>
              <a:chExt cx="2592" cy="288"/>
            </a:xfrm>
          </p:grpSpPr>
          <p:sp>
            <p:nvSpPr>
              <p:cNvPr id="5455" name="Rectangle 52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6" name="Rectangle 52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7" name="Rectangle 52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8" name="Rectangle 52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9" name="Rectangle 52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0" name="Rectangle 52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1" name="Rectangle 52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2" name="Rectangle 53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63" name="Rectangle 53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396" name="Rectangle 532"/>
            <p:cNvSpPr>
              <a:spLocks noChangeArrowheads="1"/>
            </p:cNvSpPr>
            <p:nvPr/>
          </p:nvSpPr>
          <p:spPr bwMode="auto">
            <a:xfrm>
              <a:off x="3264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7" name="Rectangle 533"/>
            <p:cNvSpPr>
              <a:spLocks noChangeArrowheads="1"/>
            </p:cNvSpPr>
            <p:nvPr/>
          </p:nvSpPr>
          <p:spPr bwMode="auto">
            <a:xfrm>
              <a:off x="3840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8" name="Rectangle 534"/>
            <p:cNvSpPr>
              <a:spLocks noChangeArrowheads="1"/>
            </p:cNvSpPr>
            <p:nvPr/>
          </p:nvSpPr>
          <p:spPr bwMode="auto">
            <a:xfrm>
              <a:off x="4416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399" name="Rectangle 535"/>
            <p:cNvSpPr>
              <a:spLocks noChangeArrowheads="1"/>
            </p:cNvSpPr>
            <p:nvPr/>
          </p:nvSpPr>
          <p:spPr bwMode="auto">
            <a:xfrm>
              <a:off x="4992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400" name="Group 536"/>
            <p:cNvGrpSpPr>
              <a:grpSpLocks/>
            </p:cNvGrpSpPr>
            <p:nvPr/>
          </p:nvGrpSpPr>
          <p:grpSpPr bwMode="auto">
            <a:xfrm>
              <a:off x="2976" y="1536"/>
              <a:ext cx="2592" cy="288"/>
              <a:chOff x="1728" y="432"/>
              <a:chExt cx="2592" cy="288"/>
            </a:xfrm>
          </p:grpSpPr>
          <p:sp>
            <p:nvSpPr>
              <p:cNvPr id="5446" name="Rectangle 537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7" name="Rectangle 538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8" name="Rectangle 539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9" name="Rectangle 540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0" name="Rectangle 541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1" name="Rectangle 542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2" name="Rectangle 543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3" name="Rectangle 544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54" name="Rectangle 545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401" name="Rectangle 546"/>
            <p:cNvSpPr>
              <a:spLocks noChangeArrowheads="1"/>
            </p:cNvSpPr>
            <p:nvPr/>
          </p:nvSpPr>
          <p:spPr bwMode="auto">
            <a:xfrm>
              <a:off x="3552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402" name="Rectangle 547"/>
            <p:cNvSpPr>
              <a:spLocks noChangeArrowheads="1"/>
            </p:cNvSpPr>
            <p:nvPr/>
          </p:nvSpPr>
          <p:spPr bwMode="auto">
            <a:xfrm>
              <a:off x="4128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403" name="Rectangle 548"/>
            <p:cNvSpPr>
              <a:spLocks noChangeArrowheads="1"/>
            </p:cNvSpPr>
            <p:nvPr/>
          </p:nvSpPr>
          <p:spPr bwMode="auto">
            <a:xfrm>
              <a:off x="297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404" name="Rectangle 549"/>
            <p:cNvSpPr>
              <a:spLocks noChangeArrowheads="1"/>
            </p:cNvSpPr>
            <p:nvPr/>
          </p:nvSpPr>
          <p:spPr bwMode="auto">
            <a:xfrm>
              <a:off x="4704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405" name="Rectangle 550"/>
            <p:cNvSpPr>
              <a:spLocks noChangeArrowheads="1"/>
            </p:cNvSpPr>
            <p:nvPr/>
          </p:nvSpPr>
          <p:spPr bwMode="auto">
            <a:xfrm>
              <a:off x="52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406" name="Group 551"/>
            <p:cNvGrpSpPr>
              <a:grpSpLocks/>
            </p:cNvGrpSpPr>
            <p:nvPr/>
          </p:nvGrpSpPr>
          <p:grpSpPr bwMode="auto">
            <a:xfrm rot="5400000">
              <a:off x="4128" y="2400"/>
              <a:ext cx="2592" cy="288"/>
              <a:chOff x="1728" y="432"/>
              <a:chExt cx="2592" cy="288"/>
            </a:xfrm>
          </p:grpSpPr>
          <p:sp>
            <p:nvSpPr>
              <p:cNvPr id="5437" name="Rectangle 552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8" name="Rectangle 553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9" name="Rectangle 554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0" name="Rectangle 555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1" name="Rectangle 556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2" name="Rectangle 557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3" name="Rectangle 558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4" name="Rectangle 559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45" name="Rectangle 560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407" name="Group 561"/>
            <p:cNvGrpSpPr>
              <a:grpSpLocks/>
            </p:cNvGrpSpPr>
            <p:nvPr/>
          </p:nvGrpSpPr>
          <p:grpSpPr bwMode="auto">
            <a:xfrm>
              <a:off x="2976" y="3552"/>
              <a:ext cx="2592" cy="288"/>
              <a:chOff x="1728" y="432"/>
              <a:chExt cx="2592" cy="288"/>
            </a:xfrm>
          </p:grpSpPr>
          <p:sp>
            <p:nvSpPr>
              <p:cNvPr id="5428" name="Rectangle 562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9" name="Rectangle 563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0" name="Rectangle 564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1" name="Rectangle 565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2" name="Rectangle 566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3" name="Rectangle 567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4" name="Rectangle 568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5" name="Rectangle 569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36" name="Rectangle 570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408" name="Group 571"/>
            <p:cNvGrpSpPr>
              <a:grpSpLocks/>
            </p:cNvGrpSpPr>
            <p:nvPr/>
          </p:nvGrpSpPr>
          <p:grpSpPr bwMode="auto">
            <a:xfrm>
              <a:off x="2976" y="1248"/>
              <a:ext cx="2592" cy="288"/>
              <a:chOff x="1728" y="432"/>
              <a:chExt cx="2592" cy="288"/>
            </a:xfrm>
          </p:grpSpPr>
          <p:sp>
            <p:nvSpPr>
              <p:cNvPr id="5419" name="Rectangle 572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0" name="Rectangle 573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1" name="Rectangle 574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2" name="Rectangle 575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3" name="Rectangle 576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4" name="Rectangle 577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5" name="Rectangle 578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6" name="Rectangle 579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27" name="Rectangle 580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409" name="Group 581"/>
            <p:cNvGrpSpPr>
              <a:grpSpLocks/>
            </p:cNvGrpSpPr>
            <p:nvPr/>
          </p:nvGrpSpPr>
          <p:grpSpPr bwMode="auto">
            <a:xfrm rot="5400000">
              <a:off x="1824" y="2400"/>
              <a:ext cx="2592" cy="288"/>
              <a:chOff x="1728" y="432"/>
              <a:chExt cx="2592" cy="288"/>
            </a:xfrm>
          </p:grpSpPr>
          <p:sp>
            <p:nvSpPr>
              <p:cNvPr id="5410" name="Rectangle 582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1" name="Rectangle 583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2" name="Rectangle 584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3" name="Rectangle 585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4" name="Rectangle 586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5" name="Rectangle 587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6" name="Rectangle 588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7" name="Rectangle 589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418" name="Rectangle 590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33360" name="Group 592"/>
          <p:cNvGrpSpPr>
            <a:grpSpLocks/>
          </p:cNvGrpSpPr>
          <p:nvPr/>
        </p:nvGrpSpPr>
        <p:grpSpPr bwMode="auto">
          <a:xfrm>
            <a:off x="457200" y="2209800"/>
            <a:ext cx="4114800" cy="4114800"/>
            <a:chOff x="288" y="1056"/>
            <a:chExt cx="2592" cy="2592"/>
          </a:xfrm>
        </p:grpSpPr>
        <p:sp>
          <p:nvSpPr>
            <p:cNvPr id="5127" name="Rectangle 593"/>
            <p:cNvSpPr>
              <a:spLocks noChangeArrowheads="1"/>
            </p:cNvSpPr>
            <p:nvPr/>
          </p:nvSpPr>
          <p:spPr bwMode="auto">
            <a:xfrm>
              <a:off x="576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28" name="Rectangle 594"/>
            <p:cNvSpPr>
              <a:spLocks noChangeArrowheads="1"/>
            </p:cNvSpPr>
            <p:nvPr/>
          </p:nvSpPr>
          <p:spPr bwMode="auto">
            <a:xfrm>
              <a:off x="2304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29" name="Rectangle 595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0" name="Rectangle 596"/>
            <p:cNvSpPr>
              <a:spLocks noChangeArrowheads="1"/>
            </p:cNvSpPr>
            <p:nvPr/>
          </p:nvSpPr>
          <p:spPr bwMode="auto">
            <a:xfrm>
              <a:off x="1152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1" name="Rectangle 597"/>
            <p:cNvSpPr>
              <a:spLocks noChangeArrowheads="1"/>
            </p:cNvSpPr>
            <p:nvPr/>
          </p:nvSpPr>
          <p:spPr bwMode="auto">
            <a:xfrm>
              <a:off x="1440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2" name="Rectangle 598"/>
            <p:cNvSpPr>
              <a:spLocks noChangeArrowheads="1"/>
            </p:cNvSpPr>
            <p:nvPr/>
          </p:nvSpPr>
          <p:spPr bwMode="auto">
            <a:xfrm>
              <a:off x="2592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3" name="Rectangle 599"/>
            <p:cNvSpPr>
              <a:spLocks noChangeArrowheads="1"/>
            </p:cNvSpPr>
            <p:nvPr/>
          </p:nvSpPr>
          <p:spPr bwMode="auto">
            <a:xfrm>
              <a:off x="2016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4" name="Rectangle 600"/>
            <p:cNvSpPr>
              <a:spLocks noChangeArrowheads="1"/>
            </p:cNvSpPr>
            <p:nvPr/>
          </p:nvSpPr>
          <p:spPr bwMode="auto">
            <a:xfrm>
              <a:off x="864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5" name="Rectangle 601"/>
            <p:cNvSpPr>
              <a:spLocks noChangeArrowheads="1"/>
            </p:cNvSpPr>
            <p:nvPr/>
          </p:nvSpPr>
          <p:spPr bwMode="auto">
            <a:xfrm>
              <a:off x="288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6" name="Rectangle 602"/>
            <p:cNvSpPr>
              <a:spLocks noChangeArrowheads="1"/>
            </p:cNvSpPr>
            <p:nvPr/>
          </p:nvSpPr>
          <p:spPr bwMode="auto">
            <a:xfrm>
              <a:off x="864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7" name="Rectangle 603"/>
            <p:cNvSpPr>
              <a:spLocks noChangeArrowheads="1"/>
            </p:cNvSpPr>
            <p:nvPr/>
          </p:nvSpPr>
          <p:spPr bwMode="auto">
            <a:xfrm>
              <a:off x="864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8" name="Rectangle 604"/>
            <p:cNvSpPr>
              <a:spLocks noChangeArrowheads="1"/>
            </p:cNvSpPr>
            <p:nvPr/>
          </p:nvSpPr>
          <p:spPr bwMode="auto">
            <a:xfrm>
              <a:off x="576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39" name="Rectangle 605"/>
            <p:cNvSpPr>
              <a:spLocks noChangeArrowheads="1"/>
            </p:cNvSpPr>
            <p:nvPr/>
          </p:nvSpPr>
          <p:spPr bwMode="auto">
            <a:xfrm>
              <a:off x="576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0" name="Rectangle 606"/>
            <p:cNvSpPr>
              <a:spLocks noChangeArrowheads="1"/>
            </p:cNvSpPr>
            <p:nvPr/>
          </p:nvSpPr>
          <p:spPr bwMode="auto">
            <a:xfrm>
              <a:off x="576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1" name="Rectangle 607"/>
            <p:cNvSpPr>
              <a:spLocks noChangeArrowheads="1"/>
            </p:cNvSpPr>
            <p:nvPr/>
          </p:nvSpPr>
          <p:spPr bwMode="auto">
            <a:xfrm>
              <a:off x="576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2" name="Rectangle 608"/>
            <p:cNvSpPr>
              <a:spLocks noChangeArrowheads="1"/>
            </p:cNvSpPr>
            <p:nvPr/>
          </p:nvSpPr>
          <p:spPr bwMode="auto">
            <a:xfrm>
              <a:off x="576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3" name="Rectangle 609"/>
            <p:cNvSpPr>
              <a:spLocks noChangeArrowheads="1"/>
            </p:cNvSpPr>
            <p:nvPr/>
          </p:nvSpPr>
          <p:spPr bwMode="auto">
            <a:xfrm>
              <a:off x="2304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4" name="Rectangle 610"/>
            <p:cNvSpPr>
              <a:spLocks noChangeArrowheads="1"/>
            </p:cNvSpPr>
            <p:nvPr/>
          </p:nvSpPr>
          <p:spPr bwMode="auto">
            <a:xfrm>
              <a:off x="2592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5" name="Rectangle 611"/>
            <p:cNvSpPr>
              <a:spLocks noChangeArrowheads="1"/>
            </p:cNvSpPr>
            <p:nvPr/>
          </p:nvSpPr>
          <p:spPr bwMode="auto">
            <a:xfrm>
              <a:off x="2304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6" name="Rectangle 612"/>
            <p:cNvSpPr>
              <a:spLocks noChangeArrowheads="1"/>
            </p:cNvSpPr>
            <p:nvPr/>
          </p:nvSpPr>
          <p:spPr bwMode="auto">
            <a:xfrm>
              <a:off x="2016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7" name="Rectangle 613"/>
            <p:cNvSpPr>
              <a:spLocks noChangeArrowheads="1"/>
            </p:cNvSpPr>
            <p:nvPr/>
          </p:nvSpPr>
          <p:spPr bwMode="auto">
            <a:xfrm>
              <a:off x="1728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8" name="Rectangle 614"/>
            <p:cNvSpPr>
              <a:spLocks noChangeArrowheads="1"/>
            </p:cNvSpPr>
            <p:nvPr/>
          </p:nvSpPr>
          <p:spPr bwMode="auto">
            <a:xfrm>
              <a:off x="1728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49" name="Rectangle 615"/>
            <p:cNvSpPr>
              <a:spLocks noChangeArrowheads="1"/>
            </p:cNvSpPr>
            <p:nvPr/>
          </p:nvSpPr>
          <p:spPr bwMode="auto">
            <a:xfrm>
              <a:off x="1440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0" name="Rectangle 616"/>
            <p:cNvSpPr>
              <a:spLocks noChangeArrowheads="1"/>
            </p:cNvSpPr>
            <p:nvPr/>
          </p:nvSpPr>
          <p:spPr bwMode="auto">
            <a:xfrm>
              <a:off x="1440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1" name="Rectangle 617"/>
            <p:cNvSpPr>
              <a:spLocks noChangeArrowheads="1"/>
            </p:cNvSpPr>
            <p:nvPr/>
          </p:nvSpPr>
          <p:spPr bwMode="auto">
            <a:xfrm>
              <a:off x="1152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2" name="Rectangle 618"/>
            <p:cNvSpPr>
              <a:spLocks noChangeArrowheads="1"/>
            </p:cNvSpPr>
            <p:nvPr/>
          </p:nvSpPr>
          <p:spPr bwMode="auto">
            <a:xfrm>
              <a:off x="1152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3" name="Rectangle 619"/>
            <p:cNvSpPr>
              <a:spLocks noChangeArrowheads="1"/>
            </p:cNvSpPr>
            <p:nvPr/>
          </p:nvSpPr>
          <p:spPr bwMode="auto">
            <a:xfrm>
              <a:off x="1152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4" name="Rectangle 620"/>
            <p:cNvSpPr>
              <a:spLocks noChangeArrowheads="1"/>
            </p:cNvSpPr>
            <p:nvPr/>
          </p:nvSpPr>
          <p:spPr bwMode="auto">
            <a:xfrm>
              <a:off x="864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5" name="Rectangle 621"/>
            <p:cNvSpPr>
              <a:spLocks noChangeArrowheads="1"/>
            </p:cNvSpPr>
            <p:nvPr/>
          </p:nvSpPr>
          <p:spPr bwMode="auto">
            <a:xfrm>
              <a:off x="864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6" name="Rectangle 622"/>
            <p:cNvSpPr>
              <a:spLocks noChangeArrowheads="1"/>
            </p:cNvSpPr>
            <p:nvPr/>
          </p:nvSpPr>
          <p:spPr bwMode="auto">
            <a:xfrm>
              <a:off x="288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7" name="Rectangle 623"/>
            <p:cNvSpPr>
              <a:spLocks noChangeArrowheads="1"/>
            </p:cNvSpPr>
            <p:nvPr/>
          </p:nvSpPr>
          <p:spPr bwMode="auto">
            <a:xfrm>
              <a:off x="288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8" name="Rectangle 624"/>
            <p:cNvSpPr>
              <a:spLocks noChangeArrowheads="1"/>
            </p:cNvSpPr>
            <p:nvPr/>
          </p:nvSpPr>
          <p:spPr bwMode="auto">
            <a:xfrm>
              <a:off x="288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59" name="Rectangle 625"/>
            <p:cNvSpPr>
              <a:spLocks noChangeArrowheads="1"/>
            </p:cNvSpPr>
            <p:nvPr/>
          </p:nvSpPr>
          <p:spPr bwMode="auto">
            <a:xfrm>
              <a:off x="288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0" name="Rectangle 626"/>
            <p:cNvSpPr>
              <a:spLocks noChangeArrowheads="1"/>
            </p:cNvSpPr>
            <p:nvPr/>
          </p:nvSpPr>
          <p:spPr bwMode="auto">
            <a:xfrm>
              <a:off x="1440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1" name="Rectangle 627"/>
            <p:cNvSpPr>
              <a:spLocks noChangeArrowheads="1"/>
            </p:cNvSpPr>
            <p:nvPr/>
          </p:nvSpPr>
          <p:spPr bwMode="auto">
            <a:xfrm>
              <a:off x="2016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2" name="Rectangle 628"/>
            <p:cNvSpPr>
              <a:spLocks noChangeArrowheads="1"/>
            </p:cNvSpPr>
            <p:nvPr/>
          </p:nvSpPr>
          <p:spPr bwMode="auto">
            <a:xfrm>
              <a:off x="2304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3" name="Rectangle 629"/>
            <p:cNvSpPr>
              <a:spLocks noChangeArrowheads="1"/>
            </p:cNvSpPr>
            <p:nvPr/>
          </p:nvSpPr>
          <p:spPr bwMode="auto">
            <a:xfrm>
              <a:off x="2304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4" name="Rectangle 630"/>
            <p:cNvSpPr>
              <a:spLocks noChangeArrowheads="1"/>
            </p:cNvSpPr>
            <p:nvPr/>
          </p:nvSpPr>
          <p:spPr bwMode="auto">
            <a:xfrm>
              <a:off x="2016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5" name="Rectangle 631"/>
            <p:cNvSpPr>
              <a:spLocks noChangeArrowheads="1"/>
            </p:cNvSpPr>
            <p:nvPr/>
          </p:nvSpPr>
          <p:spPr bwMode="auto">
            <a:xfrm>
              <a:off x="1728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6" name="Rectangle 632"/>
            <p:cNvSpPr>
              <a:spLocks noChangeArrowheads="1"/>
            </p:cNvSpPr>
            <p:nvPr/>
          </p:nvSpPr>
          <p:spPr bwMode="auto">
            <a:xfrm>
              <a:off x="1728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7" name="Rectangle 633"/>
            <p:cNvSpPr>
              <a:spLocks noChangeArrowheads="1"/>
            </p:cNvSpPr>
            <p:nvPr/>
          </p:nvSpPr>
          <p:spPr bwMode="auto">
            <a:xfrm>
              <a:off x="1728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8" name="Rectangle 634"/>
            <p:cNvSpPr>
              <a:spLocks noChangeArrowheads="1"/>
            </p:cNvSpPr>
            <p:nvPr/>
          </p:nvSpPr>
          <p:spPr bwMode="auto">
            <a:xfrm>
              <a:off x="1440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69" name="Rectangle 635"/>
            <p:cNvSpPr>
              <a:spLocks noChangeArrowheads="1"/>
            </p:cNvSpPr>
            <p:nvPr/>
          </p:nvSpPr>
          <p:spPr bwMode="auto">
            <a:xfrm>
              <a:off x="1152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0" name="Rectangle 636"/>
            <p:cNvSpPr>
              <a:spLocks noChangeArrowheads="1"/>
            </p:cNvSpPr>
            <p:nvPr/>
          </p:nvSpPr>
          <p:spPr bwMode="auto">
            <a:xfrm>
              <a:off x="1152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1" name="Rectangle 637"/>
            <p:cNvSpPr>
              <a:spLocks noChangeArrowheads="1"/>
            </p:cNvSpPr>
            <p:nvPr/>
          </p:nvSpPr>
          <p:spPr bwMode="auto">
            <a:xfrm>
              <a:off x="2592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2" name="Rectangle 638"/>
            <p:cNvSpPr>
              <a:spLocks noChangeArrowheads="1"/>
            </p:cNvSpPr>
            <p:nvPr/>
          </p:nvSpPr>
          <p:spPr bwMode="auto">
            <a:xfrm>
              <a:off x="2592" y="1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3" name="Rectangle 639"/>
            <p:cNvSpPr>
              <a:spLocks noChangeArrowheads="1"/>
            </p:cNvSpPr>
            <p:nvPr/>
          </p:nvSpPr>
          <p:spPr bwMode="auto">
            <a:xfrm>
              <a:off x="2304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4" name="Rectangle 640"/>
            <p:cNvSpPr>
              <a:spLocks noChangeArrowheads="1"/>
            </p:cNvSpPr>
            <p:nvPr/>
          </p:nvSpPr>
          <p:spPr bwMode="auto">
            <a:xfrm>
              <a:off x="2592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5" name="Rectangle 641"/>
            <p:cNvSpPr>
              <a:spLocks noChangeArrowheads="1"/>
            </p:cNvSpPr>
            <p:nvPr/>
          </p:nvSpPr>
          <p:spPr bwMode="auto">
            <a:xfrm>
              <a:off x="2016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176" name="Group 642"/>
            <p:cNvGrpSpPr>
              <a:grpSpLocks/>
            </p:cNvGrpSpPr>
            <p:nvPr/>
          </p:nvGrpSpPr>
          <p:grpSpPr bwMode="auto">
            <a:xfrm rot="5400000">
              <a:off x="1440" y="1920"/>
              <a:ext cx="288" cy="2592"/>
              <a:chOff x="4704" y="1440"/>
              <a:chExt cx="288" cy="2592"/>
            </a:xfrm>
          </p:grpSpPr>
          <p:sp>
            <p:nvSpPr>
              <p:cNvPr id="5309" name="Rectangle 643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0" name="Rectangle 644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1" name="Rectangle 645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2" name="Rectangle 646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3" name="Rectangle 647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4" name="Rectangle 648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5" name="Rectangle 649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6" name="Rectangle 650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17" name="Rectangle 651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77" name="Rectangle 652"/>
            <p:cNvSpPr>
              <a:spLocks noChangeArrowheads="1"/>
            </p:cNvSpPr>
            <p:nvPr/>
          </p:nvSpPr>
          <p:spPr bwMode="auto">
            <a:xfrm>
              <a:off x="2592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8" name="Rectangle 653"/>
            <p:cNvSpPr>
              <a:spLocks noChangeArrowheads="1"/>
            </p:cNvSpPr>
            <p:nvPr/>
          </p:nvSpPr>
          <p:spPr bwMode="auto">
            <a:xfrm>
              <a:off x="2016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79" name="Rectangle 654"/>
            <p:cNvSpPr>
              <a:spLocks noChangeArrowheads="1"/>
            </p:cNvSpPr>
            <p:nvPr/>
          </p:nvSpPr>
          <p:spPr bwMode="auto">
            <a:xfrm>
              <a:off x="1440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0" name="Rectangle 655"/>
            <p:cNvSpPr>
              <a:spLocks noChangeArrowheads="1"/>
            </p:cNvSpPr>
            <p:nvPr/>
          </p:nvSpPr>
          <p:spPr bwMode="auto">
            <a:xfrm>
              <a:off x="864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1" name="Rectangle 656"/>
            <p:cNvSpPr>
              <a:spLocks noChangeArrowheads="1"/>
            </p:cNvSpPr>
            <p:nvPr/>
          </p:nvSpPr>
          <p:spPr bwMode="auto">
            <a:xfrm>
              <a:off x="288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182" name="Group 657"/>
            <p:cNvGrpSpPr>
              <a:grpSpLocks/>
            </p:cNvGrpSpPr>
            <p:nvPr/>
          </p:nvGrpSpPr>
          <p:grpSpPr bwMode="auto">
            <a:xfrm rot="5400000">
              <a:off x="1440" y="1632"/>
              <a:ext cx="288" cy="2592"/>
              <a:chOff x="4704" y="1440"/>
              <a:chExt cx="288" cy="2592"/>
            </a:xfrm>
          </p:grpSpPr>
          <p:sp>
            <p:nvSpPr>
              <p:cNvPr id="5300" name="Rectangle 658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1" name="Rectangle 659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2" name="Rectangle 660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3" name="Rectangle 661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4" name="Rectangle 662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5" name="Rectangle 663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6" name="Rectangle 664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7" name="Rectangle 665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308" name="Rectangle 666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83" name="Rectangle 667"/>
            <p:cNvSpPr>
              <a:spLocks noChangeArrowheads="1"/>
            </p:cNvSpPr>
            <p:nvPr/>
          </p:nvSpPr>
          <p:spPr bwMode="auto">
            <a:xfrm>
              <a:off x="1152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4" name="Rectangle 668"/>
            <p:cNvSpPr>
              <a:spLocks noChangeArrowheads="1"/>
            </p:cNvSpPr>
            <p:nvPr/>
          </p:nvSpPr>
          <p:spPr bwMode="auto">
            <a:xfrm>
              <a:off x="576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5" name="Rectangle 669"/>
            <p:cNvSpPr>
              <a:spLocks noChangeArrowheads="1"/>
            </p:cNvSpPr>
            <p:nvPr/>
          </p:nvSpPr>
          <p:spPr bwMode="auto">
            <a:xfrm>
              <a:off x="1728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6" name="Rectangle 670"/>
            <p:cNvSpPr>
              <a:spLocks noChangeArrowheads="1"/>
            </p:cNvSpPr>
            <p:nvPr/>
          </p:nvSpPr>
          <p:spPr bwMode="auto">
            <a:xfrm>
              <a:off x="2304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187" name="Group 671"/>
            <p:cNvGrpSpPr>
              <a:grpSpLocks/>
            </p:cNvGrpSpPr>
            <p:nvPr/>
          </p:nvGrpSpPr>
          <p:grpSpPr bwMode="auto">
            <a:xfrm>
              <a:off x="288" y="2496"/>
              <a:ext cx="2592" cy="288"/>
              <a:chOff x="1728" y="432"/>
              <a:chExt cx="2592" cy="288"/>
            </a:xfrm>
          </p:grpSpPr>
          <p:sp>
            <p:nvSpPr>
              <p:cNvPr id="5291" name="Rectangle 672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2" name="Rectangle 673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3" name="Rectangle 674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4" name="Rectangle 675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5" name="Rectangle 676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6" name="Rectangle 677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7" name="Rectangle 678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8" name="Rectangle 679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9" name="Rectangle 680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88" name="Rectangle 681"/>
            <p:cNvSpPr>
              <a:spLocks noChangeArrowheads="1"/>
            </p:cNvSpPr>
            <p:nvPr/>
          </p:nvSpPr>
          <p:spPr bwMode="auto">
            <a:xfrm>
              <a:off x="2592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89" name="Rectangle 682"/>
            <p:cNvSpPr>
              <a:spLocks noChangeArrowheads="1"/>
            </p:cNvSpPr>
            <p:nvPr/>
          </p:nvSpPr>
          <p:spPr bwMode="auto">
            <a:xfrm>
              <a:off x="1440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0" name="Rectangle 683"/>
            <p:cNvSpPr>
              <a:spLocks noChangeArrowheads="1"/>
            </p:cNvSpPr>
            <p:nvPr/>
          </p:nvSpPr>
          <p:spPr bwMode="auto">
            <a:xfrm>
              <a:off x="864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1" name="Rectangle 684"/>
            <p:cNvSpPr>
              <a:spLocks noChangeArrowheads="1"/>
            </p:cNvSpPr>
            <p:nvPr/>
          </p:nvSpPr>
          <p:spPr bwMode="auto">
            <a:xfrm>
              <a:off x="288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2" name="Rectangle 685"/>
            <p:cNvSpPr>
              <a:spLocks noChangeArrowheads="1"/>
            </p:cNvSpPr>
            <p:nvPr/>
          </p:nvSpPr>
          <p:spPr bwMode="auto">
            <a:xfrm>
              <a:off x="2016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193" name="Group 686"/>
            <p:cNvGrpSpPr>
              <a:grpSpLocks/>
            </p:cNvGrpSpPr>
            <p:nvPr/>
          </p:nvGrpSpPr>
          <p:grpSpPr bwMode="auto">
            <a:xfrm>
              <a:off x="288" y="2208"/>
              <a:ext cx="2592" cy="288"/>
              <a:chOff x="1728" y="432"/>
              <a:chExt cx="2592" cy="288"/>
            </a:xfrm>
          </p:grpSpPr>
          <p:sp>
            <p:nvSpPr>
              <p:cNvPr id="5282" name="Rectangle 687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3" name="Rectangle 688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4" name="Rectangle 689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5" name="Rectangle 690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6" name="Rectangle 691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7" name="Rectangle 692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8" name="Rectangle 693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9" name="Rectangle 694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90" name="Rectangle 695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94" name="Rectangle 696"/>
            <p:cNvSpPr>
              <a:spLocks noChangeArrowheads="1"/>
            </p:cNvSpPr>
            <p:nvPr/>
          </p:nvSpPr>
          <p:spPr bwMode="auto">
            <a:xfrm>
              <a:off x="1152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5" name="Rectangle 697"/>
            <p:cNvSpPr>
              <a:spLocks noChangeArrowheads="1"/>
            </p:cNvSpPr>
            <p:nvPr/>
          </p:nvSpPr>
          <p:spPr bwMode="auto">
            <a:xfrm>
              <a:off x="576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6" name="Rectangle 698"/>
            <p:cNvSpPr>
              <a:spLocks noChangeArrowheads="1"/>
            </p:cNvSpPr>
            <p:nvPr/>
          </p:nvSpPr>
          <p:spPr bwMode="auto">
            <a:xfrm>
              <a:off x="1728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197" name="Rectangle 699"/>
            <p:cNvSpPr>
              <a:spLocks noChangeArrowheads="1"/>
            </p:cNvSpPr>
            <p:nvPr/>
          </p:nvSpPr>
          <p:spPr bwMode="auto">
            <a:xfrm>
              <a:off x="2304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198" name="Group 700"/>
            <p:cNvGrpSpPr>
              <a:grpSpLocks/>
            </p:cNvGrpSpPr>
            <p:nvPr/>
          </p:nvGrpSpPr>
          <p:grpSpPr bwMode="auto">
            <a:xfrm>
              <a:off x="288" y="1920"/>
              <a:ext cx="2592" cy="288"/>
              <a:chOff x="1728" y="432"/>
              <a:chExt cx="2592" cy="288"/>
            </a:xfrm>
          </p:grpSpPr>
          <p:sp>
            <p:nvSpPr>
              <p:cNvPr id="5273" name="Rectangle 7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4" name="Rectangle 7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5" name="Rectangle 7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6" name="Rectangle 7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7" name="Rectangle 7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8" name="Rectangle 7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9" name="Rectangle 7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0" name="Rectangle 7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81" name="Rectangle 7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99" name="Rectangle 710"/>
            <p:cNvSpPr>
              <a:spLocks noChangeArrowheads="1"/>
            </p:cNvSpPr>
            <p:nvPr/>
          </p:nvSpPr>
          <p:spPr bwMode="auto">
            <a:xfrm>
              <a:off x="864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0" name="Rectangle 711"/>
            <p:cNvSpPr>
              <a:spLocks noChangeArrowheads="1"/>
            </p:cNvSpPr>
            <p:nvPr/>
          </p:nvSpPr>
          <p:spPr bwMode="auto">
            <a:xfrm>
              <a:off x="144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1" name="Rectangle 712"/>
            <p:cNvSpPr>
              <a:spLocks noChangeArrowheads="1"/>
            </p:cNvSpPr>
            <p:nvPr/>
          </p:nvSpPr>
          <p:spPr bwMode="auto">
            <a:xfrm>
              <a:off x="288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2" name="Rectangle 713"/>
            <p:cNvSpPr>
              <a:spLocks noChangeArrowheads="1"/>
            </p:cNvSpPr>
            <p:nvPr/>
          </p:nvSpPr>
          <p:spPr bwMode="auto">
            <a:xfrm>
              <a:off x="2592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3" name="Rectangle 714"/>
            <p:cNvSpPr>
              <a:spLocks noChangeArrowheads="1"/>
            </p:cNvSpPr>
            <p:nvPr/>
          </p:nvSpPr>
          <p:spPr bwMode="auto">
            <a:xfrm>
              <a:off x="2016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204" name="Group 715"/>
            <p:cNvGrpSpPr>
              <a:grpSpLocks/>
            </p:cNvGrpSpPr>
            <p:nvPr/>
          </p:nvGrpSpPr>
          <p:grpSpPr bwMode="auto">
            <a:xfrm>
              <a:off x="288" y="1632"/>
              <a:ext cx="2592" cy="288"/>
              <a:chOff x="1728" y="432"/>
              <a:chExt cx="2592" cy="288"/>
            </a:xfrm>
          </p:grpSpPr>
          <p:sp>
            <p:nvSpPr>
              <p:cNvPr id="5264" name="Rectangle 7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5" name="Rectangle 7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6" name="Rectangle 7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7" name="Rectangle 7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8" name="Rectangle 7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9" name="Rectangle 7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0" name="Rectangle 7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1" name="Rectangle 7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72" name="Rectangle 7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205" name="Rectangle 725"/>
            <p:cNvSpPr>
              <a:spLocks noChangeArrowheads="1"/>
            </p:cNvSpPr>
            <p:nvPr/>
          </p:nvSpPr>
          <p:spPr bwMode="auto">
            <a:xfrm>
              <a:off x="576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6" name="Rectangle 726"/>
            <p:cNvSpPr>
              <a:spLocks noChangeArrowheads="1"/>
            </p:cNvSpPr>
            <p:nvPr/>
          </p:nvSpPr>
          <p:spPr bwMode="auto">
            <a:xfrm>
              <a:off x="1152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7" name="Rectangle 727"/>
            <p:cNvSpPr>
              <a:spLocks noChangeArrowheads="1"/>
            </p:cNvSpPr>
            <p:nvPr/>
          </p:nvSpPr>
          <p:spPr bwMode="auto">
            <a:xfrm>
              <a:off x="1728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08" name="Rectangle 728"/>
            <p:cNvSpPr>
              <a:spLocks noChangeArrowheads="1"/>
            </p:cNvSpPr>
            <p:nvPr/>
          </p:nvSpPr>
          <p:spPr bwMode="auto">
            <a:xfrm>
              <a:off x="2304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209" name="Group 729"/>
            <p:cNvGrpSpPr>
              <a:grpSpLocks/>
            </p:cNvGrpSpPr>
            <p:nvPr/>
          </p:nvGrpSpPr>
          <p:grpSpPr bwMode="auto">
            <a:xfrm>
              <a:off x="288" y="1344"/>
              <a:ext cx="2592" cy="288"/>
              <a:chOff x="1728" y="432"/>
              <a:chExt cx="2592" cy="288"/>
            </a:xfrm>
          </p:grpSpPr>
          <p:sp>
            <p:nvSpPr>
              <p:cNvPr id="5255" name="Rectangle 73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6" name="Rectangle 73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7" name="Rectangle 73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8" name="Rectangle 73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9" name="Rectangle 73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0" name="Rectangle 73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1" name="Rectangle 73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2" name="Rectangle 73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63" name="Rectangle 73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210" name="Rectangle 739"/>
            <p:cNvSpPr>
              <a:spLocks noChangeArrowheads="1"/>
            </p:cNvSpPr>
            <p:nvPr/>
          </p:nvSpPr>
          <p:spPr bwMode="auto">
            <a:xfrm>
              <a:off x="864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11" name="Rectangle 740"/>
            <p:cNvSpPr>
              <a:spLocks noChangeArrowheads="1"/>
            </p:cNvSpPr>
            <p:nvPr/>
          </p:nvSpPr>
          <p:spPr bwMode="auto">
            <a:xfrm>
              <a:off x="1440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12" name="Rectangle 741"/>
            <p:cNvSpPr>
              <a:spLocks noChangeArrowheads="1"/>
            </p:cNvSpPr>
            <p:nvPr/>
          </p:nvSpPr>
          <p:spPr bwMode="auto">
            <a:xfrm>
              <a:off x="288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13" name="Rectangle 742"/>
            <p:cNvSpPr>
              <a:spLocks noChangeArrowheads="1"/>
            </p:cNvSpPr>
            <p:nvPr/>
          </p:nvSpPr>
          <p:spPr bwMode="auto">
            <a:xfrm>
              <a:off x="2016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5214" name="Rectangle 743"/>
            <p:cNvSpPr>
              <a:spLocks noChangeArrowheads="1"/>
            </p:cNvSpPr>
            <p:nvPr/>
          </p:nvSpPr>
          <p:spPr bwMode="auto">
            <a:xfrm>
              <a:off x="2592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5215" name="Group 744"/>
            <p:cNvGrpSpPr>
              <a:grpSpLocks/>
            </p:cNvGrpSpPr>
            <p:nvPr/>
          </p:nvGrpSpPr>
          <p:grpSpPr bwMode="auto">
            <a:xfrm rot="5400000">
              <a:off x="1440" y="2208"/>
              <a:ext cx="2592" cy="288"/>
              <a:chOff x="1728" y="432"/>
              <a:chExt cx="2592" cy="288"/>
            </a:xfrm>
          </p:grpSpPr>
          <p:sp>
            <p:nvSpPr>
              <p:cNvPr id="5246" name="Rectangle 74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7" name="Rectangle 74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8" name="Rectangle 74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9" name="Rectangle 74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0" name="Rectangle 74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1" name="Rectangle 75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2" name="Rectangle 75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3" name="Rectangle 75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54" name="Rectangle 75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216" name="Group 754"/>
            <p:cNvGrpSpPr>
              <a:grpSpLocks/>
            </p:cNvGrpSpPr>
            <p:nvPr/>
          </p:nvGrpSpPr>
          <p:grpSpPr bwMode="auto">
            <a:xfrm>
              <a:off x="288" y="3360"/>
              <a:ext cx="2592" cy="288"/>
              <a:chOff x="1728" y="432"/>
              <a:chExt cx="2592" cy="288"/>
            </a:xfrm>
          </p:grpSpPr>
          <p:sp>
            <p:nvSpPr>
              <p:cNvPr id="5237" name="Rectangle 75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8" name="Rectangle 75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9" name="Rectangle 75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0" name="Rectangle 75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1" name="Rectangle 75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2" name="Rectangle 76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3" name="Rectangle 76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4" name="Rectangle 76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45" name="Rectangle 76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217" name="Group 764"/>
            <p:cNvGrpSpPr>
              <a:grpSpLocks/>
            </p:cNvGrpSpPr>
            <p:nvPr/>
          </p:nvGrpSpPr>
          <p:grpSpPr bwMode="auto">
            <a:xfrm>
              <a:off x="288" y="1056"/>
              <a:ext cx="2592" cy="288"/>
              <a:chOff x="1728" y="432"/>
              <a:chExt cx="2592" cy="288"/>
            </a:xfrm>
          </p:grpSpPr>
          <p:sp>
            <p:nvSpPr>
              <p:cNvPr id="5228" name="Rectangle 76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9" name="Rectangle 76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0" name="Rectangle 76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1" name="Rectangle 76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2" name="Rectangle 76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3" name="Rectangle 77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4" name="Rectangle 77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5" name="Rectangle 77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36" name="Rectangle 77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218" name="Group 774"/>
            <p:cNvGrpSpPr>
              <a:grpSpLocks/>
            </p:cNvGrpSpPr>
            <p:nvPr/>
          </p:nvGrpSpPr>
          <p:grpSpPr bwMode="auto">
            <a:xfrm rot="5400000">
              <a:off x="-864" y="2208"/>
              <a:ext cx="2592" cy="288"/>
              <a:chOff x="1728" y="432"/>
              <a:chExt cx="2592" cy="288"/>
            </a:xfrm>
          </p:grpSpPr>
          <p:sp>
            <p:nvSpPr>
              <p:cNvPr id="5219" name="Rectangle 77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0" name="Rectangle 77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1" name="Rectangle 77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2" name="Rectangle 77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3" name="Rectangle 77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4" name="Rectangle 78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5" name="Rectangle 78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6" name="Rectangle 78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5227" name="Rectangle 78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EA071"/>
              </a:solidFill>
              <a:ln w="9525">
                <a:solidFill>
                  <a:srgbClr val="3EA07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5124" name="Text Box 784"/>
          <p:cNvSpPr txBox="1">
            <a:spLocks noChangeArrowheads="1"/>
          </p:cNvSpPr>
          <p:nvPr/>
        </p:nvSpPr>
        <p:spPr bwMode="auto">
          <a:xfrm>
            <a:off x="2068513" y="1608138"/>
            <a:ext cx="500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GIỚI THIỆU MỘT SỐ HÌNH MẪU KHÁC</a:t>
            </a:r>
          </a:p>
        </p:txBody>
      </p:sp>
      <p:sp>
        <p:nvSpPr>
          <p:cNvPr id="5125" name="Text Box 785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5126" name="Text Box 787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1:   Quan sát và nhận xét.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3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322263" y="2349500"/>
            <a:ext cx="4114800" cy="4114800"/>
            <a:chOff x="1005" y="1395"/>
            <a:chExt cx="2592" cy="2592"/>
          </a:xfrm>
        </p:grpSpPr>
        <p:sp>
          <p:nvSpPr>
            <p:cNvPr id="42010" name="Rectangle 7"/>
            <p:cNvSpPr>
              <a:spLocks noChangeArrowheads="1"/>
            </p:cNvSpPr>
            <p:nvPr/>
          </p:nvSpPr>
          <p:spPr bwMode="auto">
            <a:xfrm>
              <a:off x="1293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1" name="Rectangle 8"/>
            <p:cNvSpPr>
              <a:spLocks noChangeArrowheads="1"/>
            </p:cNvSpPr>
            <p:nvPr/>
          </p:nvSpPr>
          <p:spPr bwMode="auto">
            <a:xfrm>
              <a:off x="1293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2" name="Rectangle 9"/>
            <p:cNvSpPr>
              <a:spLocks noChangeArrowheads="1"/>
            </p:cNvSpPr>
            <p:nvPr/>
          </p:nvSpPr>
          <p:spPr bwMode="auto">
            <a:xfrm>
              <a:off x="1581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3" name="Rectangle 10"/>
            <p:cNvSpPr>
              <a:spLocks noChangeArrowheads="1"/>
            </p:cNvSpPr>
            <p:nvPr/>
          </p:nvSpPr>
          <p:spPr bwMode="auto">
            <a:xfrm>
              <a:off x="1581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4" name="Rectangle 11"/>
            <p:cNvSpPr>
              <a:spLocks noChangeArrowheads="1"/>
            </p:cNvSpPr>
            <p:nvPr/>
          </p:nvSpPr>
          <p:spPr bwMode="auto">
            <a:xfrm>
              <a:off x="1581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5" name="Rectangle 12"/>
            <p:cNvSpPr>
              <a:spLocks noChangeArrowheads="1"/>
            </p:cNvSpPr>
            <p:nvPr/>
          </p:nvSpPr>
          <p:spPr bwMode="auto">
            <a:xfrm>
              <a:off x="1581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6" name="Rectangle 13"/>
            <p:cNvSpPr>
              <a:spLocks noChangeArrowheads="1"/>
            </p:cNvSpPr>
            <p:nvPr/>
          </p:nvSpPr>
          <p:spPr bwMode="auto">
            <a:xfrm>
              <a:off x="1293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7" name="Rectangle 14"/>
            <p:cNvSpPr>
              <a:spLocks noChangeArrowheads="1"/>
            </p:cNvSpPr>
            <p:nvPr/>
          </p:nvSpPr>
          <p:spPr bwMode="auto">
            <a:xfrm>
              <a:off x="1293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8" name="Rectangle 15"/>
            <p:cNvSpPr>
              <a:spLocks noChangeArrowheads="1"/>
            </p:cNvSpPr>
            <p:nvPr/>
          </p:nvSpPr>
          <p:spPr bwMode="auto">
            <a:xfrm>
              <a:off x="1293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19" name="Rectangle 16"/>
            <p:cNvSpPr>
              <a:spLocks noChangeArrowheads="1"/>
            </p:cNvSpPr>
            <p:nvPr/>
          </p:nvSpPr>
          <p:spPr bwMode="auto">
            <a:xfrm>
              <a:off x="1293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0" name="Rectangle 17"/>
            <p:cNvSpPr>
              <a:spLocks noChangeArrowheads="1"/>
            </p:cNvSpPr>
            <p:nvPr/>
          </p:nvSpPr>
          <p:spPr bwMode="auto">
            <a:xfrm>
              <a:off x="1293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1" name="Rectangle 18"/>
            <p:cNvSpPr>
              <a:spLocks noChangeArrowheads="1"/>
            </p:cNvSpPr>
            <p:nvPr/>
          </p:nvSpPr>
          <p:spPr bwMode="auto">
            <a:xfrm>
              <a:off x="1293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2" name="Rectangle 19"/>
            <p:cNvSpPr>
              <a:spLocks noChangeArrowheads="1"/>
            </p:cNvSpPr>
            <p:nvPr/>
          </p:nvSpPr>
          <p:spPr bwMode="auto">
            <a:xfrm>
              <a:off x="2157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3" name="Rectangle 20"/>
            <p:cNvSpPr>
              <a:spLocks noChangeArrowheads="1"/>
            </p:cNvSpPr>
            <p:nvPr/>
          </p:nvSpPr>
          <p:spPr bwMode="auto">
            <a:xfrm>
              <a:off x="2157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4" name="Rectangle 21"/>
            <p:cNvSpPr>
              <a:spLocks noChangeArrowheads="1"/>
            </p:cNvSpPr>
            <p:nvPr/>
          </p:nvSpPr>
          <p:spPr bwMode="auto">
            <a:xfrm>
              <a:off x="3309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5" name="Rectangle 22"/>
            <p:cNvSpPr>
              <a:spLocks noChangeArrowheads="1"/>
            </p:cNvSpPr>
            <p:nvPr/>
          </p:nvSpPr>
          <p:spPr bwMode="auto">
            <a:xfrm>
              <a:off x="3021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6" name="Rectangle 23"/>
            <p:cNvSpPr>
              <a:spLocks noChangeArrowheads="1"/>
            </p:cNvSpPr>
            <p:nvPr/>
          </p:nvSpPr>
          <p:spPr bwMode="auto">
            <a:xfrm>
              <a:off x="3309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7" name="Rectangle 24"/>
            <p:cNvSpPr>
              <a:spLocks noChangeArrowheads="1"/>
            </p:cNvSpPr>
            <p:nvPr/>
          </p:nvSpPr>
          <p:spPr bwMode="auto">
            <a:xfrm>
              <a:off x="2733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8" name="Rectangle 25"/>
            <p:cNvSpPr>
              <a:spLocks noChangeArrowheads="1"/>
            </p:cNvSpPr>
            <p:nvPr/>
          </p:nvSpPr>
          <p:spPr bwMode="auto">
            <a:xfrm>
              <a:off x="3309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29" name="Rectangle 26"/>
            <p:cNvSpPr>
              <a:spLocks noChangeArrowheads="1"/>
            </p:cNvSpPr>
            <p:nvPr/>
          </p:nvSpPr>
          <p:spPr bwMode="auto">
            <a:xfrm>
              <a:off x="3021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0" name="Rectangle 27"/>
            <p:cNvSpPr>
              <a:spLocks noChangeArrowheads="1"/>
            </p:cNvSpPr>
            <p:nvPr/>
          </p:nvSpPr>
          <p:spPr bwMode="auto">
            <a:xfrm>
              <a:off x="2733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1" name="Rectangle 28"/>
            <p:cNvSpPr>
              <a:spLocks noChangeArrowheads="1"/>
            </p:cNvSpPr>
            <p:nvPr/>
          </p:nvSpPr>
          <p:spPr bwMode="auto">
            <a:xfrm>
              <a:off x="3309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2" name="Rectangle 29"/>
            <p:cNvSpPr>
              <a:spLocks noChangeArrowheads="1"/>
            </p:cNvSpPr>
            <p:nvPr/>
          </p:nvSpPr>
          <p:spPr bwMode="auto">
            <a:xfrm>
              <a:off x="3021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3" name="Rectangle 30"/>
            <p:cNvSpPr>
              <a:spLocks noChangeArrowheads="1"/>
            </p:cNvSpPr>
            <p:nvPr/>
          </p:nvSpPr>
          <p:spPr bwMode="auto">
            <a:xfrm>
              <a:off x="2733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4" name="Rectangle 31"/>
            <p:cNvSpPr>
              <a:spLocks noChangeArrowheads="1"/>
            </p:cNvSpPr>
            <p:nvPr/>
          </p:nvSpPr>
          <p:spPr bwMode="auto">
            <a:xfrm>
              <a:off x="2445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5" name="Rectangle 32"/>
            <p:cNvSpPr>
              <a:spLocks noChangeArrowheads="1"/>
            </p:cNvSpPr>
            <p:nvPr/>
          </p:nvSpPr>
          <p:spPr bwMode="auto">
            <a:xfrm>
              <a:off x="2445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6" name="Rectangle 33"/>
            <p:cNvSpPr>
              <a:spLocks noChangeArrowheads="1"/>
            </p:cNvSpPr>
            <p:nvPr/>
          </p:nvSpPr>
          <p:spPr bwMode="auto">
            <a:xfrm>
              <a:off x="2445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7" name="Rectangle 34"/>
            <p:cNvSpPr>
              <a:spLocks noChangeArrowheads="1"/>
            </p:cNvSpPr>
            <p:nvPr/>
          </p:nvSpPr>
          <p:spPr bwMode="auto">
            <a:xfrm>
              <a:off x="2445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8" name="Rectangle 35"/>
            <p:cNvSpPr>
              <a:spLocks noChangeArrowheads="1"/>
            </p:cNvSpPr>
            <p:nvPr/>
          </p:nvSpPr>
          <p:spPr bwMode="auto">
            <a:xfrm>
              <a:off x="2157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39" name="Rectangle 36"/>
            <p:cNvSpPr>
              <a:spLocks noChangeArrowheads="1"/>
            </p:cNvSpPr>
            <p:nvPr/>
          </p:nvSpPr>
          <p:spPr bwMode="auto">
            <a:xfrm>
              <a:off x="2157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0" name="Rectangle 37"/>
            <p:cNvSpPr>
              <a:spLocks noChangeArrowheads="1"/>
            </p:cNvSpPr>
            <p:nvPr/>
          </p:nvSpPr>
          <p:spPr bwMode="auto">
            <a:xfrm>
              <a:off x="2157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1" name="Rectangle 38"/>
            <p:cNvSpPr>
              <a:spLocks noChangeArrowheads="1"/>
            </p:cNvSpPr>
            <p:nvPr/>
          </p:nvSpPr>
          <p:spPr bwMode="auto">
            <a:xfrm>
              <a:off x="2157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2" name="Rectangle 39"/>
            <p:cNvSpPr>
              <a:spLocks noChangeArrowheads="1"/>
            </p:cNvSpPr>
            <p:nvPr/>
          </p:nvSpPr>
          <p:spPr bwMode="auto">
            <a:xfrm>
              <a:off x="2157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3" name="Rectangle 40"/>
            <p:cNvSpPr>
              <a:spLocks noChangeArrowheads="1"/>
            </p:cNvSpPr>
            <p:nvPr/>
          </p:nvSpPr>
          <p:spPr bwMode="auto">
            <a:xfrm>
              <a:off x="1869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4" name="Rectangle 41"/>
            <p:cNvSpPr>
              <a:spLocks noChangeArrowheads="1"/>
            </p:cNvSpPr>
            <p:nvPr/>
          </p:nvSpPr>
          <p:spPr bwMode="auto">
            <a:xfrm>
              <a:off x="1869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5" name="Rectangle 42"/>
            <p:cNvSpPr>
              <a:spLocks noChangeArrowheads="1"/>
            </p:cNvSpPr>
            <p:nvPr/>
          </p:nvSpPr>
          <p:spPr bwMode="auto">
            <a:xfrm>
              <a:off x="1869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6" name="Rectangle 43"/>
            <p:cNvSpPr>
              <a:spLocks noChangeArrowheads="1"/>
            </p:cNvSpPr>
            <p:nvPr/>
          </p:nvSpPr>
          <p:spPr bwMode="auto">
            <a:xfrm>
              <a:off x="1869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7" name="Rectangle 44"/>
            <p:cNvSpPr>
              <a:spLocks noChangeArrowheads="1"/>
            </p:cNvSpPr>
            <p:nvPr/>
          </p:nvSpPr>
          <p:spPr bwMode="auto">
            <a:xfrm>
              <a:off x="1869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8" name="Rectangle 45"/>
            <p:cNvSpPr>
              <a:spLocks noChangeArrowheads="1"/>
            </p:cNvSpPr>
            <p:nvPr/>
          </p:nvSpPr>
          <p:spPr bwMode="auto">
            <a:xfrm>
              <a:off x="1869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49" name="Rectangle 46"/>
            <p:cNvSpPr>
              <a:spLocks noChangeArrowheads="1"/>
            </p:cNvSpPr>
            <p:nvPr/>
          </p:nvSpPr>
          <p:spPr bwMode="auto">
            <a:xfrm>
              <a:off x="1869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0" name="Rectangle 47"/>
            <p:cNvSpPr>
              <a:spLocks noChangeArrowheads="1"/>
            </p:cNvSpPr>
            <p:nvPr/>
          </p:nvSpPr>
          <p:spPr bwMode="auto">
            <a:xfrm>
              <a:off x="1581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1" name="Rectangle 48"/>
            <p:cNvSpPr>
              <a:spLocks noChangeArrowheads="1"/>
            </p:cNvSpPr>
            <p:nvPr/>
          </p:nvSpPr>
          <p:spPr bwMode="auto">
            <a:xfrm>
              <a:off x="1581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2" name="Rectangle 49"/>
            <p:cNvSpPr>
              <a:spLocks noChangeArrowheads="1"/>
            </p:cNvSpPr>
            <p:nvPr/>
          </p:nvSpPr>
          <p:spPr bwMode="auto">
            <a:xfrm>
              <a:off x="1581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3" name="Rectangle 50"/>
            <p:cNvSpPr>
              <a:spLocks noChangeArrowheads="1"/>
            </p:cNvSpPr>
            <p:nvPr/>
          </p:nvSpPr>
          <p:spPr bwMode="auto">
            <a:xfrm>
              <a:off x="1581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4" name="Rectangle 51"/>
            <p:cNvSpPr>
              <a:spLocks noChangeArrowheads="1"/>
            </p:cNvSpPr>
            <p:nvPr/>
          </p:nvSpPr>
          <p:spPr bwMode="auto">
            <a:xfrm>
              <a:off x="1581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5" name="Rectangle 52"/>
            <p:cNvSpPr>
              <a:spLocks noChangeArrowheads="1"/>
            </p:cNvSpPr>
            <p:nvPr/>
          </p:nvSpPr>
          <p:spPr bwMode="auto">
            <a:xfrm>
              <a:off x="1293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6" name="Rectangle 53"/>
            <p:cNvSpPr>
              <a:spLocks noChangeArrowheads="1"/>
            </p:cNvSpPr>
            <p:nvPr/>
          </p:nvSpPr>
          <p:spPr bwMode="auto">
            <a:xfrm>
              <a:off x="1005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7" name="Rectangle 54"/>
            <p:cNvSpPr>
              <a:spLocks noChangeArrowheads="1"/>
            </p:cNvSpPr>
            <p:nvPr/>
          </p:nvSpPr>
          <p:spPr bwMode="auto">
            <a:xfrm>
              <a:off x="1005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8" name="Rectangle 55"/>
            <p:cNvSpPr>
              <a:spLocks noChangeArrowheads="1"/>
            </p:cNvSpPr>
            <p:nvPr/>
          </p:nvSpPr>
          <p:spPr bwMode="auto">
            <a:xfrm>
              <a:off x="1005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59" name="Rectangle 56"/>
            <p:cNvSpPr>
              <a:spLocks noChangeArrowheads="1"/>
            </p:cNvSpPr>
            <p:nvPr/>
          </p:nvSpPr>
          <p:spPr bwMode="auto">
            <a:xfrm>
              <a:off x="1005" y="369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0" name="Rectangle 57"/>
            <p:cNvSpPr>
              <a:spLocks noChangeArrowheads="1"/>
            </p:cNvSpPr>
            <p:nvPr/>
          </p:nvSpPr>
          <p:spPr bwMode="auto">
            <a:xfrm>
              <a:off x="1005" y="341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1" name="Rectangle 58"/>
            <p:cNvSpPr>
              <a:spLocks noChangeArrowheads="1"/>
            </p:cNvSpPr>
            <p:nvPr/>
          </p:nvSpPr>
          <p:spPr bwMode="auto">
            <a:xfrm>
              <a:off x="1005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2" name="Rectangle 59"/>
            <p:cNvSpPr>
              <a:spLocks noChangeArrowheads="1"/>
            </p:cNvSpPr>
            <p:nvPr/>
          </p:nvSpPr>
          <p:spPr bwMode="auto">
            <a:xfrm>
              <a:off x="1005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3" name="Rectangle 60"/>
            <p:cNvSpPr>
              <a:spLocks noChangeArrowheads="1"/>
            </p:cNvSpPr>
            <p:nvPr/>
          </p:nvSpPr>
          <p:spPr bwMode="auto">
            <a:xfrm>
              <a:off x="1005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4" name="Rectangle 61"/>
            <p:cNvSpPr>
              <a:spLocks noChangeArrowheads="1"/>
            </p:cNvSpPr>
            <p:nvPr/>
          </p:nvSpPr>
          <p:spPr bwMode="auto">
            <a:xfrm>
              <a:off x="1005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5" name="Rectangle 62"/>
            <p:cNvSpPr>
              <a:spLocks noChangeArrowheads="1"/>
            </p:cNvSpPr>
            <p:nvPr/>
          </p:nvSpPr>
          <p:spPr bwMode="auto">
            <a:xfrm>
              <a:off x="2445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6" name="Rectangle 63"/>
            <p:cNvSpPr>
              <a:spLocks noChangeArrowheads="1"/>
            </p:cNvSpPr>
            <p:nvPr/>
          </p:nvSpPr>
          <p:spPr bwMode="auto">
            <a:xfrm>
              <a:off x="215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7" name="Rectangle 64"/>
            <p:cNvSpPr>
              <a:spLocks noChangeArrowheads="1"/>
            </p:cNvSpPr>
            <p:nvPr/>
          </p:nvSpPr>
          <p:spPr bwMode="auto">
            <a:xfrm>
              <a:off x="2733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8" name="Rectangle 65"/>
            <p:cNvSpPr>
              <a:spLocks noChangeArrowheads="1"/>
            </p:cNvSpPr>
            <p:nvPr/>
          </p:nvSpPr>
          <p:spPr bwMode="auto">
            <a:xfrm>
              <a:off x="3021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69" name="Rectangle 66"/>
            <p:cNvSpPr>
              <a:spLocks noChangeArrowheads="1"/>
            </p:cNvSpPr>
            <p:nvPr/>
          </p:nvSpPr>
          <p:spPr bwMode="auto">
            <a:xfrm>
              <a:off x="2733" y="283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0" name="Rectangle 67"/>
            <p:cNvSpPr>
              <a:spLocks noChangeArrowheads="1"/>
            </p:cNvSpPr>
            <p:nvPr/>
          </p:nvSpPr>
          <p:spPr bwMode="auto">
            <a:xfrm>
              <a:off x="2733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1" name="Rectangle 68"/>
            <p:cNvSpPr>
              <a:spLocks noChangeArrowheads="1"/>
            </p:cNvSpPr>
            <p:nvPr/>
          </p:nvSpPr>
          <p:spPr bwMode="auto">
            <a:xfrm>
              <a:off x="3021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2" name="Rectangle 69"/>
            <p:cNvSpPr>
              <a:spLocks noChangeArrowheads="1"/>
            </p:cNvSpPr>
            <p:nvPr/>
          </p:nvSpPr>
          <p:spPr bwMode="auto">
            <a:xfrm>
              <a:off x="3021" y="312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3" name="Rectangle 70"/>
            <p:cNvSpPr>
              <a:spLocks noChangeArrowheads="1"/>
            </p:cNvSpPr>
            <p:nvPr/>
          </p:nvSpPr>
          <p:spPr bwMode="auto">
            <a:xfrm>
              <a:off x="2733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4" name="Rectangle 71"/>
            <p:cNvSpPr>
              <a:spLocks noChangeArrowheads="1"/>
            </p:cNvSpPr>
            <p:nvPr/>
          </p:nvSpPr>
          <p:spPr bwMode="auto">
            <a:xfrm>
              <a:off x="2445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5" name="Rectangle 72"/>
            <p:cNvSpPr>
              <a:spLocks noChangeArrowheads="1"/>
            </p:cNvSpPr>
            <p:nvPr/>
          </p:nvSpPr>
          <p:spPr bwMode="auto">
            <a:xfrm>
              <a:off x="2445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6" name="Rectangle 73"/>
            <p:cNvSpPr>
              <a:spLocks noChangeArrowheads="1"/>
            </p:cNvSpPr>
            <p:nvPr/>
          </p:nvSpPr>
          <p:spPr bwMode="auto">
            <a:xfrm>
              <a:off x="2445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7" name="Rectangle 74"/>
            <p:cNvSpPr>
              <a:spLocks noChangeArrowheads="1"/>
            </p:cNvSpPr>
            <p:nvPr/>
          </p:nvSpPr>
          <p:spPr bwMode="auto">
            <a:xfrm>
              <a:off x="2445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8" name="Rectangle 75"/>
            <p:cNvSpPr>
              <a:spLocks noChangeArrowheads="1"/>
            </p:cNvSpPr>
            <p:nvPr/>
          </p:nvSpPr>
          <p:spPr bwMode="auto">
            <a:xfrm>
              <a:off x="2157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79" name="Rectangle 76"/>
            <p:cNvSpPr>
              <a:spLocks noChangeArrowheads="1"/>
            </p:cNvSpPr>
            <p:nvPr/>
          </p:nvSpPr>
          <p:spPr bwMode="auto">
            <a:xfrm>
              <a:off x="1869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0" name="Rectangle 77"/>
            <p:cNvSpPr>
              <a:spLocks noChangeArrowheads="1"/>
            </p:cNvSpPr>
            <p:nvPr/>
          </p:nvSpPr>
          <p:spPr bwMode="auto">
            <a:xfrm>
              <a:off x="1869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1" name="Rectangle 78"/>
            <p:cNvSpPr>
              <a:spLocks noChangeArrowheads="1"/>
            </p:cNvSpPr>
            <p:nvPr/>
          </p:nvSpPr>
          <p:spPr bwMode="auto">
            <a:xfrm>
              <a:off x="3309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2" name="Rectangle 79"/>
            <p:cNvSpPr>
              <a:spLocks noChangeArrowheads="1"/>
            </p:cNvSpPr>
            <p:nvPr/>
          </p:nvSpPr>
          <p:spPr bwMode="auto">
            <a:xfrm>
              <a:off x="3309" y="139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3" name="Rectangle 80"/>
            <p:cNvSpPr>
              <a:spLocks noChangeArrowheads="1"/>
            </p:cNvSpPr>
            <p:nvPr/>
          </p:nvSpPr>
          <p:spPr bwMode="auto">
            <a:xfrm>
              <a:off x="3309" y="168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4" name="Rectangle 81"/>
            <p:cNvSpPr>
              <a:spLocks noChangeArrowheads="1"/>
            </p:cNvSpPr>
            <p:nvPr/>
          </p:nvSpPr>
          <p:spPr bwMode="auto">
            <a:xfrm>
              <a:off x="3309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5" name="Rectangle 82"/>
            <p:cNvSpPr>
              <a:spLocks noChangeArrowheads="1"/>
            </p:cNvSpPr>
            <p:nvPr/>
          </p:nvSpPr>
          <p:spPr bwMode="auto">
            <a:xfrm>
              <a:off x="3021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6" name="Rectangle 83"/>
            <p:cNvSpPr>
              <a:spLocks noChangeArrowheads="1"/>
            </p:cNvSpPr>
            <p:nvPr/>
          </p:nvSpPr>
          <p:spPr bwMode="auto">
            <a:xfrm>
              <a:off x="3021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7" name="Rectangle 84"/>
            <p:cNvSpPr>
              <a:spLocks noChangeArrowheads="1"/>
            </p:cNvSpPr>
            <p:nvPr/>
          </p:nvSpPr>
          <p:spPr bwMode="auto">
            <a:xfrm>
              <a:off x="3309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8" name="Rectangle 85"/>
            <p:cNvSpPr>
              <a:spLocks noChangeArrowheads="1"/>
            </p:cNvSpPr>
            <p:nvPr/>
          </p:nvSpPr>
          <p:spPr bwMode="auto">
            <a:xfrm>
              <a:off x="3021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89" name="Rectangle 86"/>
            <p:cNvSpPr>
              <a:spLocks noChangeArrowheads="1"/>
            </p:cNvSpPr>
            <p:nvPr/>
          </p:nvSpPr>
          <p:spPr bwMode="auto">
            <a:xfrm>
              <a:off x="2733" y="254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90" name="Rectangle 87"/>
            <p:cNvSpPr>
              <a:spLocks noChangeArrowheads="1"/>
            </p:cNvSpPr>
            <p:nvPr/>
          </p:nvSpPr>
          <p:spPr bwMode="auto">
            <a:xfrm>
              <a:off x="2733" y="225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3576" name="Group 88"/>
          <p:cNvGrpSpPr>
            <a:grpSpLocks/>
          </p:cNvGrpSpPr>
          <p:nvPr/>
        </p:nvGrpSpPr>
        <p:grpSpPr bwMode="auto">
          <a:xfrm>
            <a:off x="4724400" y="4340225"/>
            <a:ext cx="4114800" cy="457200"/>
            <a:chOff x="672" y="192"/>
            <a:chExt cx="2592" cy="288"/>
          </a:xfrm>
        </p:grpSpPr>
        <p:sp>
          <p:nvSpPr>
            <p:cNvPr id="42001" name="Rectangle 89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2" name="Rectangle 90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3" name="Rectangle 91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4" name="Rectangle 92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5" name="Rectangle 93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6" name="Rectangle 94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7" name="Rectangle 95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8" name="Rectangle 96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9" name="Rectangle 97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63586" name="Group 98"/>
          <p:cNvGrpSpPr>
            <a:grpSpLocks/>
          </p:cNvGrpSpPr>
          <p:nvPr/>
        </p:nvGrpSpPr>
        <p:grpSpPr bwMode="auto">
          <a:xfrm rot="8363001">
            <a:off x="5029200" y="5022850"/>
            <a:ext cx="4114800" cy="457200"/>
            <a:chOff x="1728" y="432"/>
            <a:chExt cx="2592" cy="288"/>
          </a:xfrm>
        </p:grpSpPr>
        <p:sp>
          <p:nvSpPr>
            <p:cNvPr id="41992" name="Rectangle 99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3" name="Rectangle 100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4" name="Rectangle 101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5" name="Rectangle 102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6" name="Rectangle 103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7" name="Rectangle 104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8" name="Rectangle 105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999" name="Rectangle 106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2000" name="Rectangle 107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63601" name="Text Box 113"/>
          <p:cNvSpPr txBox="1">
            <a:spLocks noChangeArrowheads="1"/>
          </p:cNvSpPr>
          <p:nvPr/>
        </p:nvSpPr>
        <p:spPr bwMode="auto">
          <a:xfrm>
            <a:off x="322263" y="1285875"/>
            <a:ext cx="842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-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nguy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n v</a:t>
            </a:r>
            <a:r>
              <a:rPr lang="vi-VN" altLang="en-US">
                <a:solidFill>
                  <a:srgbClr val="000066"/>
                </a:solidFill>
              </a:rPr>
              <a:t>ậ</a:t>
            </a:r>
            <a:r>
              <a:rPr lang="en-US" altLang="en-US">
                <a:solidFill>
                  <a:srgbClr val="000066"/>
                </a:solidFill>
              </a:rPr>
              <a:t>t li</a:t>
            </a:r>
            <a:r>
              <a:rPr lang="vi-VN" altLang="en-US">
                <a:solidFill>
                  <a:srgbClr val="000066"/>
                </a:solidFill>
              </a:rPr>
              <a:t>ệu</a:t>
            </a:r>
            <a:r>
              <a:rPr lang="en-US" altLang="en-US">
                <a:solidFill>
                  <a:srgbClr val="000066"/>
                </a:solidFill>
              </a:rPr>
              <a:t> chu</a:t>
            </a:r>
            <a:r>
              <a:rPr lang="vi-VN" altLang="en-US">
                <a:solidFill>
                  <a:srgbClr val="000066"/>
                </a:solidFill>
              </a:rPr>
              <a:t>ẩ</a:t>
            </a:r>
            <a:r>
              <a:rPr lang="en-US" altLang="en-US">
                <a:solidFill>
                  <a:srgbClr val="000066"/>
                </a:solidFill>
              </a:rPr>
              <a:t>n b</a:t>
            </a:r>
            <a:r>
              <a:rPr lang="vi-VN" altLang="en-US">
                <a:solidFill>
                  <a:srgbClr val="000066"/>
                </a:solidFill>
              </a:rPr>
              <a:t>ị</a:t>
            </a:r>
            <a:r>
              <a:rPr lang="en-US" altLang="en-US">
                <a:solidFill>
                  <a:srgbClr val="000066"/>
                </a:solidFill>
              </a:rPr>
              <a:t> cho b</a:t>
            </a:r>
            <a:r>
              <a:rPr lang="vi-VN" altLang="en-US">
                <a:solidFill>
                  <a:srgbClr val="000066"/>
                </a:solidFill>
              </a:rPr>
              <a:t>ài</a:t>
            </a:r>
            <a:r>
              <a:rPr lang="en-US" altLang="en-US">
                <a:solidFill>
                  <a:srgbClr val="000066"/>
                </a:solidFill>
              </a:rPr>
              <a:t> h</a:t>
            </a:r>
            <a:r>
              <a:rPr lang="vi-VN" altLang="en-US">
                <a:solidFill>
                  <a:srgbClr val="000066"/>
                </a:solidFill>
              </a:rPr>
              <a:t>ọ</a:t>
            </a:r>
            <a:r>
              <a:rPr lang="en-US" altLang="en-US">
                <a:solidFill>
                  <a:srgbClr val="000066"/>
                </a:solidFill>
              </a:rPr>
              <a:t>c nh</a:t>
            </a:r>
            <a:r>
              <a:rPr lang="vi-VN" altLang="en-US">
                <a:solidFill>
                  <a:srgbClr val="000066"/>
                </a:solidFill>
              </a:rPr>
              <a:t>ư</a:t>
            </a:r>
            <a:r>
              <a:rPr lang="en-US" altLang="en-US">
                <a:solidFill>
                  <a:srgbClr val="000066"/>
                </a:solidFill>
              </a:rPr>
              <a:t> th</a:t>
            </a:r>
            <a:r>
              <a:rPr lang="vi-VN" altLang="en-US">
                <a:solidFill>
                  <a:srgbClr val="000066"/>
                </a:solidFill>
              </a:rPr>
              <a:t>ế</a:t>
            </a:r>
            <a:r>
              <a:rPr lang="en-US" altLang="en-US">
                <a:solidFill>
                  <a:srgbClr val="000066"/>
                </a:solidFill>
              </a:rPr>
              <a:t> n</a:t>
            </a:r>
            <a:r>
              <a:rPr lang="vi-VN" altLang="en-US">
                <a:solidFill>
                  <a:srgbClr val="000066"/>
                </a:solidFill>
              </a:rPr>
              <a:t>ào</a:t>
            </a:r>
            <a:r>
              <a:rPr lang="en-US" altLang="en-US">
                <a:solidFill>
                  <a:srgbClr val="000066"/>
                </a:solidFill>
              </a:rPr>
              <a:t> ?</a:t>
            </a:r>
            <a:endParaRPr lang="vi-VN" altLang="en-US">
              <a:solidFill>
                <a:srgbClr val="000066"/>
              </a:solidFill>
            </a:endParaRPr>
          </a:p>
        </p:txBody>
      </p:sp>
      <p:sp>
        <p:nvSpPr>
          <p:cNvPr id="63602" name="Text Box 114"/>
          <p:cNvSpPr txBox="1">
            <a:spLocks noChangeArrowheads="1"/>
          </p:cNvSpPr>
          <p:nvPr/>
        </p:nvSpPr>
        <p:spPr bwMode="auto">
          <a:xfrm>
            <a:off x="322263" y="1665288"/>
            <a:ext cx="842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- H</a:t>
            </a:r>
            <a:r>
              <a:rPr lang="vi-VN" altLang="en-US">
                <a:solidFill>
                  <a:srgbClr val="000066"/>
                </a:solidFill>
              </a:rPr>
              <a:t>ãy</a:t>
            </a:r>
            <a:r>
              <a:rPr lang="en-US" altLang="en-US">
                <a:solidFill>
                  <a:srgbClr val="000066"/>
                </a:solidFill>
              </a:rPr>
              <a:t> n</a:t>
            </a:r>
            <a:r>
              <a:rPr lang="vi-VN" altLang="en-US">
                <a:solidFill>
                  <a:srgbClr val="000066"/>
                </a:solidFill>
              </a:rPr>
              <a:t>ê</a:t>
            </a:r>
            <a:r>
              <a:rPr lang="en-US" altLang="en-US">
                <a:solidFill>
                  <a:srgbClr val="000066"/>
                </a:solidFill>
              </a:rPr>
              <a:t>u l</a:t>
            </a:r>
            <a:r>
              <a:rPr lang="vi-VN" altLang="en-US">
                <a:solidFill>
                  <a:srgbClr val="000066"/>
                </a:solidFill>
              </a:rPr>
              <a:t>ại</a:t>
            </a:r>
            <a:r>
              <a:rPr lang="en-US" altLang="en-US">
                <a:solidFill>
                  <a:srgbClr val="000066"/>
                </a:solidFill>
              </a:rPr>
              <a:t>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b</a:t>
            </a:r>
            <a:r>
              <a:rPr lang="vi-VN" altLang="en-US">
                <a:solidFill>
                  <a:srgbClr val="000066"/>
                </a:solidFill>
              </a:rPr>
              <a:t>ước</a:t>
            </a:r>
            <a:r>
              <a:rPr lang="en-US" altLang="en-US">
                <a:solidFill>
                  <a:srgbClr val="000066"/>
                </a:solidFill>
              </a:rPr>
              <a:t> </a:t>
            </a:r>
            <a:r>
              <a:rPr lang="vi-VN" altLang="en-US">
                <a:solidFill>
                  <a:srgbClr val="000066"/>
                </a:solidFill>
              </a:rPr>
              <a:t>đ</a:t>
            </a:r>
            <a:r>
              <a:rPr lang="en-US" altLang="en-US">
                <a:solidFill>
                  <a:srgbClr val="000066"/>
                </a:solidFill>
              </a:rPr>
              <a:t>an nong m</a:t>
            </a:r>
            <a:r>
              <a:rPr lang="vi-VN" altLang="en-US">
                <a:solidFill>
                  <a:srgbClr val="000066"/>
                </a:solidFill>
              </a:rPr>
              <a:t>ố</a:t>
            </a:r>
            <a:r>
              <a:rPr lang="en-US" altLang="en-US">
                <a:solidFill>
                  <a:srgbClr val="000066"/>
                </a:solidFill>
              </a:rPr>
              <a:t>t b</a:t>
            </a:r>
            <a:r>
              <a:rPr lang="vi-VN" altLang="en-US">
                <a:solidFill>
                  <a:srgbClr val="000066"/>
                </a:solidFill>
              </a:rPr>
              <a:t>ằ</a:t>
            </a:r>
            <a:r>
              <a:rPr lang="en-US" altLang="en-US">
                <a:solidFill>
                  <a:srgbClr val="000066"/>
                </a:solidFill>
              </a:rPr>
              <a:t>ng b</a:t>
            </a:r>
            <a:r>
              <a:rPr lang="vi-VN" altLang="en-US">
                <a:solidFill>
                  <a:srgbClr val="000066"/>
                </a:solidFill>
              </a:rPr>
              <a:t>ì</a:t>
            </a:r>
            <a:r>
              <a:rPr lang="en-US" altLang="en-US">
                <a:solidFill>
                  <a:srgbClr val="000066"/>
                </a:solidFill>
              </a:rPr>
              <a:t>a.</a:t>
            </a:r>
            <a:endParaRPr lang="vi-VN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01" grpId="0"/>
      <p:bldP spid="6360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9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BÀI 13:  ĐAN NONG MỐT</a:t>
            </a:r>
          </a:p>
        </p:txBody>
      </p:sp>
      <p:sp>
        <p:nvSpPr>
          <p:cNvPr id="26725" name="Text Box 101"/>
          <p:cNvSpPr txBox="1">
            <a:spLocks noChangeArrowheads="1"/>
          </p:cNvSpPr>
          <p:nvPr/>
        </p:nvSpPr>
        <p:spPr bwMode="auto">
          <a:xfrm>
            <a:off x="473075" y="2576513"/>
            <a:ext cx="781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Về nhà chuẩn bị các vật liệu theo hướng dẫn để tiết 2 thực hành.</a:t>
            </a:r>
          </a:p>
        </p:txBody>
      </p:sp>
      <p:sp>
        <p:nvSpPr>
          <p:cNvPr id="43012" name="Text Box 102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(Tiết 1)</a:t>
            </a:r>
          </a:p>
        </p:txBody>
      </p:sp>
      <p:sp>
        <p:nvSpPr>
          <p:cNvPr id="26727" name="Text Box 103"/>
          <p:cNvSpPr txBox="1">
            <a:spLocks noChangeArrowheads="1"/>
          </p:cNvSpPr>
          <p:nvPr/>
        </p:nvSpPr>
        <p:spPr bwMode="auto">
          <a:xfrm>
            <a:off x="549275" y="1228725"/>
            <a:ext cx="804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Khi </a:t>
            </a:r>
            <a:r>
              <a:rPr lang="vi-VN" altLang="en-US">
                <a:solidFill>
                  <a:srgbClr val="000066"/>
                </a:solidFill>
              </a:rPr>
              <a:t>đ</a:t>
            </a:r>
            <a:r>
              <a:rPr lang="en-US" altLang="en-US">
                <a:solidFill>
                  <a:srgbClr val="000066"/>
                </a:solidFill>
              </a:rPr>
              <a:t>an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nan ngang ch</a:t>
            </a:r>
            <a:r>
              <a:rPr lang="vi-VN" altLang="en-US">
                <a:solidFill>
                  <a:srgbClr val="000066"/>
                </a:solidFill>
              </a:rPr>
              <a:t>ú</a:t>
            </a:r>
            <a:r>
              <a:rPr lang="en-US" altLang="en-US">
                <a:solidFill>
                  <a:srgbClr val="000066"/>
                </a:solidFill>
              </a:rPr>
              <a:t>ng ta c</a:t>
            </a:r>
            <a:r>
              <a:rPr lang="vi-VN" altLang="en-US">
                <a:solidFill>
                  <a:srgbClr val="000066"/>
                </a:solidFill>
              </a:rPr>
              <a:t>ầ</a:t>
            </a:r>
            <a:r>
              <a:rPr lang="en-US" altLang="en-US">
                <a:solidFill>
                  <a:srgbClr val="000066"/>
                </a:solidFill>
              </a:rPr>
              <a:t>n ch</a:t>
            </a:r>
            <a:r>
              <a:rPr lang="vi-VN" altLang="en-US">
                <a:solidFill>
                  <a:srgbClr val="000066"/>
                </a:solidFill>
              </a:rPr>
              <a:t>ú</a:t>
            </a:r>
            <a:r>
              <a:rPr lang="en-US" altLang="en-US">
                <a:solidFill>
                  <a:srgbClr val="000066"/>
                </a:solidFill>
              </a:rPr>
              <a:t> </a:t>
            </a:r>
            <a:r>
              <a:rPr lang="vi-VN" altLang="en-US">
                <a:solidFill>
                  <a:srgbClr val="000066"/>
                </a:solidFill>
              </a:rPr>
              <a:t>ý</a:t>
            </a:r>
            <a:r>
              <a:rPr lang="en-US" altLang="en-US">
                <a:solidFill>
                  <a:srgbClr val="000066"/>
                </a:solidFill>
              </a:rPr>
              <a:t> : L</a:t>
            </a:r>
            <a:r>
              <a:rPr lang="vi-VN" altLang="en-US">
                <a:solidFill>
                  <a:srgbClr val="000066"/>
                </a:solidFill>
              </a:rPr>
              <a:t>ầ</a:t>
            </a:r>
            <a:r>
              <a:rPr lang="en-US" altLang="en-US">
                <a:solidFill>
                  <a:srgbClr val="000066"/>
                </a:solidFill>
              </a:rPr>
              <a:t>n 1 nh</a:t>
            </a:r>
            <a:r>
              <a:rPr lang="vi-VN" altLang="en-US">
                <a:solidFill>
                  <a:srgbClr val="000066"/>
                </a:solidFill>
              </a:rPr>
              <a:t>ấ</a:t>
            </a:r>
            <a:r>
              <a:rPr lang="en-US" altLang="en-US">
                <a:solidFill>
                  <a:srgbClr val="000066"/>
                </a:solidFill>
              </a:rPr>
              <a:t>c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nan 2,4,6,8. L</a:t>
            </a:r>
            <a:r>
              <a:rPr lang="vi-VN" altLang="en-US">
                <a:solidFill>
                  <a:srgbClr val="000066"/>
                </a:solidFill>
              </a:rPr>
              <a:t>ầ</a:t>
            </a:r>
            <a:r>
              <a:rPr lang="en-US" altLang="en-US">
                <a:solidFill>
                  <a:srgbClr val="000066"/>
                </a:solidFill>
              </a:rPr>
              <a:t>n 2 nh</a:t>
            </a:r>
            <a:r>
              <a:rPr lang="vi-VN" altLang="en-US">
                <a:solidFill>
                  <a:srgbClr val="000066"/>
                </a:solidFill>
              </a:rPr>
              <a:t>ấ</a:t>
            </a:r>
            <a:r>
              <a:rPr lang="en-US" altLang="en-US">
                <a:solidFill>
                  <a:srgbClr val="000066"/>
                </a:solidFill>
              </a:rPr>
              <a:t>c c</a:t>
            </a:r>
            <a:r>
              <a:rPr lang="vi-VN" altLang="en-US">
                <a:solidFill>
                  <a:srgbClr val="000066"/>
                </a:solidFill>
              </a:rPr>
              <a:t>ác</a:t>
            </a:r>
            <a:r>
              <a:rPr lang="en-US" altLang="en-US">
                <a:solidFill>
                  <a:srgbClr val="000066"/>
                </a:solidFill>
              </a:rPr>
              <a:t> nan 1,3,5,7,9 v</a:t>
            </a:r>
            <a:r>
              <a:rPr lang="vi-VN" altLang="en-US">
                <a:solidFill>
                  <a:srgbClr val="000066"/>
                </a:solidFill>
              </a:rPr>
              <a:t>à</a:t>
            </a:r>
            <a:r>
              <a:rPr lang="en-US" altLang="en-US">
                <a:solidFill>
                  <a:srgbClr val="000066"/>
                </a:solidFill>
              </a:rPr>
              <a:t> c</a:t>
            </a:r>
            <a:r>
              <a:rPr lang="vi-VN" altLang="en-US">
                <a:solidFill>
                  <a:srgbClr val="000066"/>
                </a:solidFill>
              </a:rPr>
              <a:t>ứ</a:t>
            </a:r>
            <a:r>
              <a:rPr lang="en-US" altLang="en-US">
                <a:solidFill>
                  <a:srgbClr val="000066"/>
                </a:solidFill>
              </a:rPr>
              <a:t> nh</a:t>
            </a:r>
            <a:r>
              <a:rPr lang="vi-VN" altLang="en-US">
                <a:solidFill>
                  <a:srgbClr val="000066"/>
                </a:solidFill>
              </a:rPr>
              <a:t>ư</a:t>
            </a:r>
            <a:r>
              <a:rPr lang="en-US" altLang="en-US">
                <a:solidFill>
                  <a:srgbClr val="000066"/>
                </a:solidFill>
              </a:rPr>
              <a:t> th</a:t>
            </a:r>
            <a:r>
              <a:rPr lang="vi-VN" altLang="en-US">
                <a:solidFill>
                  <a:srgbClr val="000066"/>
                </a:solidFill>
              </a:rPr>
              <a:t>ế</a:t>
            </a:r>
            <a:r>
              <a:rPr lang="en-US" altLang="en-US">
                <a:solidFill>
                  <a:srgbClr val="000066"/>
                </a:solidFill>
              </a:rPr>
              <a:t> cho </a:t>
            </a:r>
            <a:r>
              <a:rPr lang="vi-VN" altLang="en-US">
                <a:solidFill>
                  <a:srgbClr val="000066"/>
                </a:solidFill>
              </a:rPr>
              <a:t>đế</a:t>
            </a:r>
            <a:r>
              <a:rPr lang="en-US" altLang="en-US">
                <a:solidFill>
                  <a:srgbClr val="000066"/>
                </a:solidFill>
              </a:rPr>
              <a:t>n nan th</a:t>
            </a:r>
            <a:r>
              <a:rPr lang="vi-VN" altLang="en-US">
                <a:solidFill>
                  <a:srgbClr val="000066"/>
                </a:solidFill>
              </a:rPr>
              <a:t>ứ</a:t>
            </a:r>
            <a:r>
              <a:rPr lang="en-US" altLang="en-US">
                <a:solidFill>
                  <a:srgbClr val="000066"/>
                </a:solidFill>
              </a:rPr>
              <a:t> 7.</a:t>
            </a:r>
            <a:endParaRPr lang="vi-VN" altLang="en-US">
              <a:solidFill>
                <a:srgbClr val="000066"/>
              </a:solidFill>
            </a:endParaRPr>
          </a:p>
        </p:txBody>
      </p:sp>
      <p:pic>
        <p:nvPicPr>
          <p:cNvPr id="26728" name="Picture 104" descr="nn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729" name="Group 105"/>
          <p:cNvGrpSpPr>
            <a:grpSpLocks/>
          </p:cNvGrpSpPr>
          <p:nvPr/>
        </p:nvGrpSpPr>
        <p:grpSpPr bwMode="auto">
          <a:xfrm>
            <a:off x="1839913" y="773113"/>
            <a:ext cx="3111500" cy="2882900"/>
            <a:chOff x="2976" y="1248"/>
            <a:chExt cx="2592" cy="2592"/>
          </a:xfrm>
        </p:grpSpPr>
        <p:sp>
          <p:nvSpPr>
            <p:cNvPr id="43304" name="Rectangle 106"/>
            <p:cNvSpPr>
              <a:spLocks noChangeArrowheads="1"/>
            </p:cNvSpPr>
            <p:nvPr/>
          </p:nvSpPr>
          <p:spPr bwMode="auto">
            <a:xfrm>
              <a:off x="326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05" name="Rectangle 107"/>
            <p:cNvSpPr>
              <a:spLocks noChangeArrowheads="1"/>
            </p:cNvSpPr>
            <p:nvPr/>
          </p:nvSpPr>
          <p:spPr bwMode="auto">
            <a:xfrm>
              <a:off x="49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06" name="Rectangle 108"/>
            <p:cNvSpPr>
              <a:spLocks noChangeArrowheads="1"/>
            </p:cNvSpPr>
            <p:nvPr/>
          </p:nvSpPr>
          <p:spPr bwMode="auto">
            <a:xfrm>
              <a:off x="441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07" name="Rectangle 109"/>
            <p:cNvSpPr>
              <a:spLocks noChangeArrowheads="1"/>
            </p:cNvSpPr>
            <p:nvPr/>
          </p:nvSpPr>
          <p:spPr bwMode="auto">
            <a:xfrm>
              <a:off x="384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08" name="Rectangle 110"/>
            <p:cNvSpPr>
              <a:spLocks noChangeArrowheads="1"/>
            </p:cNvSpPr>
            <p:nvPr/>
          </p:nvSpPr>
          <p:spPr bwMode="auto">
            <a:xfrm>
              <a:off x="412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09" name="Rectangle 111"/>
            <p:cNvSpPr>
              <a:spLocks noChangeArrowheads="1"/>
            </p:cNvSpPr>
            <p:nvPr/>
          </p:nvSpPr>
          <p:spPr bwMode="auto">
            <a:xfrm>
              <a:off x="52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0" name="Rectangle 112"/>
            <p:cNvSpPr>
              <a:spLocks noChangeArrowheads="1"/>
            </p:cNvSpPr>
            <p:nvPr/>
          </p:nvSpPr>
          <p:spPr bwMode="auto">
            <a:xfrm>
              <a:off x="470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1" name="Rectangle 113"/>
            <p:cNvSpPr>
              <a:spLocks noChangeArrowheads="1"/>
            </p:cNvSpPr>
            <p:nvPr/>
          </p:nvSpPr>
          <p:spPr bwMode="auto">
            <a:xfrm>
              <a:off x="355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2" name="Rectangle 114"/>
            <p:cNvSpPr>
              <a:spLocks noChangeArrowheads="1"/>
            </p:cNvSpPr>
            <p:nvPr/>
          </p:nvSpPr>
          <p:spPr bwMode="auto">
            <a:xfrm>
              <a:off x="297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3" name="Rectangle 115"/>
            <p:cNvSpPr>
              <a:spLocks noChangeArrowheads="1"/>
            </p:cNvSpPr>
            <p:nvPr/>
          </p:nvSpPr>
          <p:spPr bwMode="auto">
            <a:xfrm>
              <a:off x="355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4" name="Rectangle 116"/>
            <p:cNvSpPr>
              <a:spLocks noChangeArrowheads="1"/>
            </p:cNvSpPr>
            <p:nvPr/>
          </p:nvSpPr>
          <p:spPr bwMode="auto">
            <a:xfrm>
              <a:off x="355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5" name="Rectangle 117"/>
            <p:cNvSpPr>
              <a:spLocks noChangeArrowheads="1"/>
            </p:cNvSpPr>
            <p:nvPr/>
          </p:nvSpPr>
          <p:spPr bwMode="auto">
            <a:xfrm>
              <a:off x="326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6" name="Rectangle 118"/>
            <p:cNvSpPr>
              <a:spLocks noChangeArrowheads="1"/>
            </p:cNvSpPr>
            <p:nvPr/>
          </p:nvSpPr>
          <p:spPr bwMode="auto">
            <a:xfrm>
              <a:off x="3264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7" name="Rectangle 119"/>
            <p:cNvSpPr>
              <a:spLocks noChangeArrowheads="1"/>
            </p:cNvSpPr>
            <p:nvPr/>
          </p:nvSpPr>
          <p:spPr bwMode="auto">
            <a:xfrm>
              <a:off x="326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8" name="Rectangle 120"/>
            <p:cNvSpPr>
              <a:spLocks noChangeArrowheads="1"/>
            </p:cNvSpPr>
            <p:nvPr/>
          </p:nvSpPr>
          <p:spPr bwMode="auto">
            <a:xfrm>
              <a:off x="326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19" name="Rectangle 121"/>
            <p:cNvSpPr>
              <a:spLocks noChangeArrowheads="1"/>
            </p:cNvSpPr>
            <p:nvPr/>
          </p:nvSpPr>
          <p:spPr bwMode="auto">
            <a:xfrm>
              <a:off x="326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0" name="Rectangle 122"/>
            <p:cNvSpPr>
              <a:spLocks noChangeArrowheads="1"/>
            </p:cNvSpPr>
            <p:nvPr/>
          </p:nvSpPr>
          <p:spPr bwMode="auto">
            <a:xfrm>
              <a:off x="49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1" name="Rectangle 123"/>
            <p:cNvSpPr>
              <a:spLocks noChangeArrowheads="1"/>
            </p:cNvSpPr>
            <p:nvPr/>
          </p:nvSpPr>
          <p:spPr bwMode="auto">
            <a:xfrm>
              <a:off x="5280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2" name="Rectangle 124"/>
            <p:cNvSpPr>
              <a:spLocks noChangeArrowheads="1"/>
            </p:cNvSpPr>
            <p:nvPr/>
          </p:nvSpPr>
          <p:spPr bwMode="auto">
            <a:xfrm>
              <a:off x="4992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3" name="Rectangle 125"/>
            <p:cNvSpPr>
              <a:spLocks noChangeArrowheads="1"/>
            </p:cNvSpPr>
            <p:nvPr/>
          </p:nvSpPr>
          <p:spPr bwMode="auto">
            <a:xfrm>
              <a:off x="4704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4" name="Rectangle 126"/>
            <p:cNvSpPr>
              <a:spLocks noChangeArrowheads="1"/>
            </p:cNvSpPr>
            <p:nvPr/>
          </p:nvSpPr>
          <p:spPr bwMode="auto">
            <a:xfrm>
              <a:off x="441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5" name="Rectangle 127"/>
            <p:cNvSpPr>
              <a:spLocks noChangeArrowheads="1"/>
            </p:cNvSpPr>
            <p:nvPr/>
          </p:nvSpPr>
          <p:spPr bwMode="auto">
            <a:xfrm>
              <a:off x="4416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6" name="Rectangle 128"/>
            <p:cNvSpPr>
              <a:spLocks noChangeArrowheads="1"/>
            </p:cNvSpPr>
            <p:nvPr/>
          </p:nvSpPr>
          <p:spPr bwMode="auto">
            <a:xfrm>
              <a:off x="412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7" name="Rectangle 129"/>
            <p:cNvSpPr>
              <a:spLocks noChangeArrowheads="1"/>
            </p:cNvSpPr>
            <p:nvPr/>
          </p:nvSpPr>
          <p:spPr bwMode="auto">
            <a:xfrm>
              <a:off x="4128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8" name="Rectangle 130"/>
            <p:cNvSpPr>
              <a:spLocks noChangeArrowheads="1"/>
            </p:cNvSpPr>
            <p:nvPr/>
          </p:nvSpPr>
          <p:spPr bwMode="auto">
            <a:xfrm>
              <a:off x="384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29" name="Rectangle 131"/>
            <p:cNvSpPr>
              <a:spLocks noChangeArrowheads="1"/>
            </p:cNvSpPr>
            <p:nvPr/>
          </p:nvSpPr>
          <p:spPr bwMode="auto">
            <a:xfrm>
              <a:off x="384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0" name="Rectangle 132"/>
            <p:cNvSpPr>
              <a:spLocks noChangeArrowheads="1"/>
            </p:cNvSpPr>
            <p:nvPr/>
          </p:nvSpPr>
          <p:spPr bwMode="auto">
            <a:xfrm>
              <a:off x="3840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1" name="Rectangle 133"/>
            <p:cNvSpPr>
              <a:spLocks noChangeArrowheads="1"/>
            </p:cNvSpPr>
            <p:nvPr/>
          </p:nvSpPr>
          <p:spPr bwMode="auto">
            <a:xfrm>
              <a:off x="355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2" name="Rectangle 134"/>
            <p:cNvSpPr>
              <a:spLocks noChangeArrowheads="1"/>
            </p:cNvSpPr>
            <p:nvPr/>
          </p:nvSpPr>
          <p:spPr bwMode="auto">
            <a:xfrm>
              <a:off x="3552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3" name="Rectangle 135"/>
            <p:cNvSpPr>
              <a:spLocks noChangeArrowheads="1"/>
            </p:cNvSpPr>
            <p:nvPr/>
          </p:nvSpPr>
          <p:spPr bwMode="auto">
            <a:xfrm>
              <a:off x="297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4" name="Rectangle 136"/>
            <p:cNvSpPr>
              <a:spLocks noChangeArrowheads="1"/>
            </p:cNvSpPr>
            <p:nvPr/>
          </p:nvSpPr>
          <p:spPr bwMode="auto">
            <a:xfrm>
              <a:off x="297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5" name="Rectangle 137"/>
            <p:cNvSpPr>
              <a:spLocks noChangeArrowheads="1"/>
            </p:cNvSpPr>
            <p:nvPr/>
          </p:nvSpPr>
          <p:spPr bwMode="auto">
            <a:xfrm>
              <a:off x="2976" y="35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6" name="Rectangle 138"/>
            <p:cNvSpPr>
              <a:spLocks noChangeArrowheads="1"/>
            </p:cNvSpPr>
            <p:nvPr/>
          </p:nvSpPr>
          <p:spPr bwMode="auto">
            <a:xfrm>
              <a:off x="297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7" name="Rectangle 139"/>
            <p:cNvSpPr>
              <a:spLocks noChangeArrowheads="1"/>
            </p:cNvSpPr>
            <p:nvPr/>
          </p:nvSpPr>
          <p:spPr bwMode="auto">
            <a:xfrm>
              <a:off x="412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8" name="Rectangle 140"/>
            <p:cNvSpPr>
              <a:spLocks noChangeArrowheads="1"/>
            </p:cNvSpPr>
            <p:nvPr/>
          </p:nvSpPr>
          <p:spPr bwMode="auto">
            <a:xfrm>
              <a:off x="470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39" name="Rectangle 141"/>
            <p:cNvSpPr>
              <a:spLocks noChangeArrowheads="1"/>
            </p:cNvSpPr>
            <p:nvPr/>
          </p:nvSpPr>
          <p:spPr bwMode="auto">
            <a:xfrm>
              <a:off x="49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0" name="Rectangle 142"/>
            <p:cNvSpPr>
              <a:spLocks noChangeArrowheads="1"/>
            </p:cNvSpPr>
            <p:nvPr/>
          </p:nvSpPr>
          <p:spPr bwMode="auto">
            <a:xfrm>
              <a:off x="49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1" name="Rectangle 143"/>
            <p:cNvSpPr>
              <a:spLocks noChangeArrowheads="1"/>
            </p:cNvSpPr>
            <p:nvPr/>
          </p:nvSpPr>
          <p:spPr bwMode="auto">
            <a:xfrm>
              <a:off x="470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2" name="Rectangle 144"/>
            <p:cNvSpPr>
              <a:spLocks noChangeArrowheads="1"/>
            </p:cNvSpPr>
            <p:nvPr/>
          </p:nvSpPr>
          <p:spPr bwMode="auto">
            <a:xfrm>
              <a:off x="441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3" name="Rectangle 145"/>
            <p:cNvSpPr>
              <a:spLocks noChangeArrowheads="1"/>
            </p:cNvSpPr>
            <p:nvPr/>
          </p:nvSpPr>
          <p:spPr bwMode="auto">
            <a:xfrm>
              <a:off x="441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4" name="Rectangle 146"/>
            <p:cNvSpPr>
              <a:spLocks noChangeArrowheads="1"/>
            </p:cNvSpPr>
            <p:nvPr/>
          </p:nvSpPr>
          <p:spPr bwMode="auto">
            <a:xfrm>
              <a:off x="441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5" name="Rectangle 147"/>
            <p:cNvSpPr>
              <a:spLocks noChangeArrowheads="1"/>
            </p:cNvSpPr>
            <p:nvPr/>
          </p:nvSpPr>
          <p:spPr bwMode="auto">
            <a:xfrm>
              <a:off x="412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6" name="Rectangle 148"/>
            <p:cNvSpPr>
              <a:spLocks noChangeArrowheads="1"/>
            </p:cNvSpPr>
            <p:nvPr/>
          </p:nvSpPr>
          <p:spPr bwMode="auto">
            <a:xfrm>
              <a:off x="384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7" name="Rectangle 149"/>
            <p:cNvSpPr>
              <a:spLocks noChangeArrowheads="1"/>
            </p:cNvSpPr>
            <p:nvPr/>
          </p:nvSpPr>
          <p:spPr bwMode="auto">
            <a:xfrm>
              <a:off x="384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8" name="Rectangle 150"/>
            <p:cNvSpPr>
              <a:spLocks noChangeArrowheads="1"/>
            </p:cNvSpPr>
            <p:nvPr/>
          </p:nvSpPr>
          <p:spPr bwMode="auto">
            <a:xfrm>
              <a:off x="52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49" name="Rectangle 151"/>
            <p:cNvSpPr>
              <a:spLocks noChangeArrowheads="1"/>
            </p:cNvSpPr>
            <p:nvPr/>
          </p:nvSpPr>
          <p:spPr bwMode="auto">
            <a:xfrm>
              <a:off x="52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0" name="Rectangle 152"/>
            <p:cNvSpPr>
              <a:spLocks noChangeArrowheads="1"/>
            </p:cNvSpPr>
            <p:nvPr/>
          </p:nvSpPr>
          <p:spPr bwMode="auto">
            <a:xfrm>
              <a:off x="49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1" name="Rectangle 153"/>
            <p:cNvSpPr>
              <a:spLocks noChangeArrowheads="1"/>
            </p:cNvSpPr>
            <p:nvPr/>
          </p:nvSpPr>
          <p:spPr bwMode="auto">
            <a:xfrm>
              <a:off x="52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2" name="Rectangle 154"/>
            <p:cNvSpPr>
              <a:spLocks noChangeArrowheads="1"/>
            </p:cNvSpPr>
            <p:nvPr/>
          </p:nvSpPr>
          <p:spPr bwMode="auto">
            <a:xfrm>
              <a:off x="470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53" name="Group 155"/>
            <p:cNvGrpSpPr>
              <a:grpSpLocks/>
            </p:cNvGrpSpPr>
            <p:nvPr/>
          </p:nvGrpSpPr>
          <p:grpSpPr bwMode="auto">
            <a:xfrm rot="5400000">
              <a:off x="4128" y="2112"/>
              <a:ext cx="288" cy="2592"/>
              <a:chOff x="4704" y="1440"/>
              <a:chExt cx="288" cy="2592"/>
            </a:xfrm>
          </p:grpSpPr>
          <p:sp>
            <p:nvSpPr>
              <p:cNvPr id="43486" name="Rectangle 156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7" name="Rectangle 157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8" name="Rectangle 158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9" name="Rectangle 159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90" name="Rectangle 16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91" name="Rectangle 161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92" name="Rectangle 162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93" name="Rectangle 163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94" name="Rectangle 164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54" name="Rectangle 165"/>
            <p:cNvSpPr>
              <a:spLocks noChangeArrowheads="1"/>
            </p:cNvSpPr>
            <p:nvPr/>
          </p:nvSpPr>
          <p:spPr bwMode="auto">
            <a:xfrm>
              <a:off x="52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5" name="Rectangle 166"/>
            <p:cNvSpPr>
              <a:spLocks noChangeArrowheads="1"/>
            </p:cNvSpPr>
            <p:nvPr/>
          </p:nvSpPr>
          <p:spPr bwMode="auto">
            <a:xfrm>
              <a:off x="4704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6" name="Rectangle 167"/>
            <p:cNvSpPr>
              <a:spLocks noChangeArrowheads="1"/>
            </p:cNvSpPr>
            <p:nvPr/>
          </p:nvSpPr>
          <p:spPr bwMode="auto">
            <a:xfrm>
              <a:off x="4128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7" name="Rectangle 168"/>
            <p:cNvSpPr>
              <a:spLocks noChangeArrowheads="1"/>
            </p:cNvSpPr>
            <p:nvPr/>
          </p:nvSpPr>
          <p:spPr bwMode="auto">
            <a:xfrm>
              <a:off x="3552" y="326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58" name="Rectangle 169"/>
            <p:cNvSpPr>
              <a:spLocks noChangeArrowheads="1"/>
            </p:cNvSpPr>
            <p:nvPr/>
          </p:nvSpPr>
          <p:spPr bwMode="auto">
            <a:xfrm>
              <a:off x="297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59" name="Group 170"/>
            <p:cNvGrpSpPr>
              <a:grpSpLocks/>
            </p:cNvGrpSpPr>
            <p:nvPr/>
          </p:nvGrpSpPr>
          <p:grpSpPr bwMode="auto">
            <a:xfrm rot="5400000">
              <a:off x="4128" y="1824"/>
              <a:ext cx="288" cy="2592"/>
              <a:chOff x="4704" y="1440"/>
              <a:chExt cx="288" cy="2592"/>
            </a:xfrm>
          </p:grpSpPr>
          <p:sp>
            <p:nvSpPr>
              <p:cNvPr id="43477" name="Rectangle 171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8" name="Rectangle 172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9" name="Rectangle 173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0" name="Rectangle 174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1" name="Rectangle 175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2" name="Rectangle 176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3" name="Rectangle 177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4" name="Rectangle 178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85" name="Rectangle 179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60" name="Rectangle 180"/>
            <p:cNvSpPr>
              <a:spLocks noChangeArrowheads="1"/>
            </p:cNvSpPr>
            <p:nvPr/>
          </p:nvSpPr>
          <p:spPr bwMode="auto">
            <a:xfrm>
              <a:off x="3840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1" name="Rectangle 181"/>
            <p:cNvSpPr>
              <a:spLocks noChangeArrowheads="1"/>
            </p:cNvSpPr>
            <p:nvPr/>
          </p:nvSpPr>
          <p:spPr bwMode="auto">
            <a:xfrm>
              <a:off x="3264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2" name="Rectangle 182"/>
            <p:cNvSpPr>
              <a:spLocks noChangeArrowheads="1"/>
            </p:cNvSpPr>
            <p:nvPr/>
          </p:nvSpPr>
          <p:spPr bwMode="auto">
            <a:xfrm>
              <a:off x="4416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3" name="Rectangle 183"/>
            <p:cNvSpPr>
              <a:spLocks noChangeArrowheads="1"/>
            </p:cNvSpPr>
            <p:nvPr/>
          </p:nvSpPr>
          <p:spPr bwMode="auto">
            <a:xfrm>
              <a:off x="4992" y="297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64" name="Group 184"/>
            <p:cNvGrpSpPr>
              <a:grpSpLocks/>
            </p:cNvGrpSpPr>
            <p:nvPr/>
          </p:nvGrpSpPr>
          <p:grpSpPr bwMode="auto">
            <a:xfrm>
              <a:off x="2976" y="2688"/>
              <a:ext cx="2592" cy="288"/>
              <a:chOff x="1728" y="432"/>
              <a:chExt cx="2592" cy="288"/>
            </a:xfrm>
          </p:grpSpPr>
          <p:sp>
            <p:nvSpPr>
              <p:cNvPr id="43468" name="Rectangle 1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9" name="Rectangle 1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0" name="Rectangle 1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1" name="Rectangle 1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2" name="Rectangle 1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3" name="Rectangle 1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4" name="Rectangle 1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5" name="Rectangle 1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76" name="Rectangle 1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65" name="Rectangle 194"/>
            <p:cNvSpPr>
              <a:spLocks noChangeArrowheads="1"/>
            </p:cNvSpPr>
            <p:nvPr/>
          </p:nvSpPr>
          <p:spPr bwMode="auto">
            <a:xfrm>
              <a:off x="52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6" name="Rectangle 195"/>
            <p:cNvSpPr>
              <a:spLocks noChangeArrowheads="1"/>
            </p:cNvSpPr>
            <p:nvPr/>
          </p:nvSpPr>
          <p:spPr bwMode="auto">
            <a:xfrm>
              <a:off x="4128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7" name="Rectangle 196"/>
            <p:cNvSpPr>
              <a:spLocks noChangeArrowheads="1"/>
            </p:cNvSpPr>
            <p:nvPr/>
          </p:nvSpPr>
          <p:spPr bwMode="auto">
            <a:xfrm>
              <a:off x="3552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8" name="Rectangle 197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69" name="Rectangle 198"/>
            <p:cNvSpPr>
              <a:spLocks noChangeArrowheads="1"/>
            </p:cNvSpPr>
            <p:nvPr/>
          </p:nvSpPr>
          <p:spPr bwMode="auto">
            <a:xfrm>
              <a:off x="4704" y="2688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70" name="Group 199"/>
            <p:cNvGrpSpPr>
              <a:grpSpLocks/>
            </p:cNvGrpSpPr>
            <p:nvPr/>
          </p:nvGrpSpPr>
          <p:grpSpPr bwMode="auto">
            <a:xfrm>
              <a:off x="2976" y="2400"/>
              <a:ext cx="2592" cy="288"/>
              <a:chOff x="1728" y="432"/>
              <a:chExt cx="2592" cy="288"/>
            </a:xfrm>
          </p:grpSpPr>
          <p:sp>
            <p:nvSpPr>
              <p:cNvPr id="43459" name="Rectangle 20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0" name="Rectangle 20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1" name="Rectangle 20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2" name="Rectangle 20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3" name="Rectangle 20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4" name="Rectangle 20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5" name="Rectangle 20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6" name="Rectangle 20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67" name="Rectangle 20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71" name="Rectangle 209"/>
            <p:cNvSpPr>
              <a:spLocks noChangeArrowheads="1"/>
            </p:cNvSpPr>
            <p:nvPr/>
          </p:nvSpPr>
          <p:spPr bwMode="auto">
            <a:xfrm>
              <a:off x="3840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2" name="Rectangle 210"/>
            <p:cNvSpPr>
              <a:spLocks noChangeArrowheads="1"/>
            </p:cNvSpPr>
            <p:nvPr/>
          </p:nvSpPr>
          <p:spPr bwMode="auto">
            <a:xfrm>
              <a:off x="3264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3" name="Rectangle 211"/>
            <p:cNvSpPr>
              <a:spLocks noChangeArrowheads="1"/>
            </p:cNvSpPr>
            <p:nvPr/>
          </p:nvSpPr>
          <p:spPr bwMode="auto">
            <a:xfrm>
              <a:off x="4416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4" name="Rectangle 212"/>
            <p:cNvSpPr>
              <a:spLocks noChangeArrowheads="1"/>
            </p:cNvSpPr>
            <p:nvPr/>
          </p:nvSpPr>
          <p:spPr bwMode="auto">
            <a:xfrm>
              <a:off x="4992" y="2400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75" name="Group 213"/>
            <p:cNvGrpSpPr>
              <a:grpSpLocks/>
            </p:cNvGrpSpPr>
            <p:nvPr/>
          </p:nvGrpSpPr>
          <p:grpSpPr bwMode="auto">
            <a:xfrm>
              <a:off x="2976" y="2112"/>
              <a:ext cx="2592" cy="288"/>
              <a:chOff x="1728" y="432"/>
              <a:chExt cx="2592" cy="288"/>
            </a:xfrm>
          </p:grpSpPr>
          <p:sp>
            <p:nvSpPr>
              <p:cNvPr id="43450" name="Rectangle 21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1" name="Rectangle 21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2" name="Rectangle 21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3" name="Rectangle 21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4" name="Rectangle 21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5" name="Rectangle 21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6" name="Rectangle 22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7" name="Rectangle 22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58" name="Rectangle 22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76" name="Rectangle 223"/>
            <p:cNvSpPr>
              <a:spLocks noChangeArrowheads="1"/>
            </p:cNvSpPr>
            <p:nvPr/>
          </p:nvSpPr>
          <p:spPr bwMode="auto">
            <a:xfrm>
              <a:off x="3552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7" name="Rectangle 224"/>
            <p:cNvSpPr>
              <a:spLocks noChangeArrowheads="1"/>
            </p:cNvSpPr>
            <p:nvPr/>
          </p:nvSpPr>
          <p:spPr bwMode="auto">
            <a:xfrm>
              <a:off x="4128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8" name="Rectangle 225"/>
            <p:cNvSpPr>
              <a:spLocks noChangeArrowheads="1"/>
            </p:cNvSpPr>
            <p:nvPr/>
          </p:nvSpPr>
          <p:spPr bwMode="auto">
            <a:xfrm>
              <a:off x="297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79" name="Rectangle 226"/>
            <p:cNvSpPr>
              <a:spLocks noChangeArrowheads="1"/>
            </p:cNvSpPr>
            <p:nvPr/>
          </p:nvSpPr>
          <p:spPr bwMode="auto">
            <a:xfrm>
              <a:off x="52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0" name="Rectangle 227"/>
            <p:cNvSpPr>
              <a:spLocks noChangeArrowheads="1"/>
            </p:cNvSpPr>
            <p:nvPr/>
          </p:nvSpPr>
          <p:spPr bwMode="auto">
            <a:xfrm>
              <a:off x="4704" y="2112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81" name="Group 228"/>
            <p:cNvGrpSpPr>
              <a:grpSpLocks/>
            </p:cNvGrpSpPr>
            <p:nvPr/>
          </p:nvGrpSpPr>
          <p:grpSpPr bwMode="auto">
            <a:xfrm>
              <a:off x="2976" y="1824"/>
              <a:ext cx="2592" cy="288"/>
              <a:chOff x="1728" y="432"/>
              <a:chExt cx="2592" cy="288"/>
            </a:xfrm>
          </p:grpSpPr>
          <p:sp>
            <p:nvSpPr>
              <p:cNvPr id="43441" name="Rectangle 22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2" name="Rectangle 23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3" name="Rectangle 23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4" name="Rectangle 23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5" name="Rectangle 23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6" name="Rectangle 23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7" name="Rectangle 23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8" name="Rectangle 23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9" name="Rectangle 23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82" name="Rectangle 238"/>
            <p:cNvSpPr>
              <a:spLocks noChangeArrowheads="1"/>
            </p:cNvSpPr>
            <p:nvPr/>
          </p:nvSpPr>
          <p:spPr bwMode="auto">
            <a:xfrm>
              <a:off x="3264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3" name="Rectangle 239"/>
            <p:cNvSpPr>
              <a:spLocks noChangeArrowheads="1"/>
            </p:cNvSpPr>
            <p:nvPr/>
          </p:nvSpPr>
          <p:spPr bwMode="auto">
            <a:xfrm>
              <a:off x="3840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4" name="Rectangle 240"/>
            <p:cNvSpPr>
              <a:spLocks noChangeArrowheads="1"/>
            </p:cNvSpPr>
            <p:nvPr/>
          </p:nvSpPr>
          <p:spPr bwMode="auto">
            <a:xfrm>
              <a:off x="4416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5" name="Rectangle 241"/>
            <p:cNvSpPr>
              <a:spLocks noChangeArrowheads="1"/>
            </p:cNvSpPr>
            <p:nvPr/>
          </p:nvSpPr>
          <p:spPr bwMode="auto">
            <a:xfrm>
              <a:off x="4992" y="1824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86" name="Group 242"/>
            <p:cNvGrpSpPr>
              <a:grpSpLocks/>
            </p:cNvGrpSpPr>
            <p:nvPr/>
          </p:nvGrpSpPr>
          <p:grpSpPr bwMode="auto">
            <a:xfrm>
              <a:off x="2976" y="1536"/>
              <a:ext cx="2592" cy="288"/>
              <a:chOff x="1728" y="432"/>
              <a:chExt cx="2592" cy="288"/>
            </a:xfrm>
          </p:grpSpPr>
          <p:sp>
            <p:nvSpPr>
              <p:cNvPr id="43432" name="Rectangle 24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3" name="Rectangle 24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4" name="Rectangle 24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5" name="Rectangle 24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6" name="Rectangle 24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7" name="Rectangle 24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8" name="Rectangle 24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9" name="Rectangle 25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40" name="Rectangle 25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387" name="Rectangle 252"/>
            <p:cNvSpPr>
              <a:spLocks noChangeArrowheads="1"/>
            </p:cNvSpPr>
            <p:nvPr/>
          </p:nvSpPr>
          <p:spPr bwMode="auto">
            <a:xfrm>
              <a:off x="3552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8" name="Rectangle 253"/>
            <p:cNvSpPr>
              <a:spLocks noChangeArrowheads="1"/>
            </p:cNvSpPr>
            <p:nvPr/>
          </p:nvSpPr>
          <p:spPr bwMode="auto">
            <a:xfrm>
              <a:off x="4128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89" name="Rectangle 254"/>
            <p:cNvSpPr>
              <a:spLocks noChangeArrowheads="1"/>
            </p:cNvSpPr>
            <p:nvPr/>
          </p:nvSpPr>
          <p:spPr bwMode="auto">
            <a:xfrm>
              <a:off x="297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90" name="Rectangle 255"/>
            <p:cNvSpPr>
              <a:spLocks noChangeArrowheads="1"/>
            </p:cNvSpPr>
            <p:nvPr/>
          </p:nvSpPr>
          <p:spPr bwMode="auto">
            <a:xfrm>
              <a:off x="4704" y="1536"/>
              <a:ext cx="288" cy="28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391" name="Rectangle 256"/>
            <p:cNvSpPr>
              <a:spLocks noChangeArrowheads="1"/>
            </p:cNvSpPr>
            <p:nvPr/>
          </p:nvSpPr>
          <p:spPr bwMode="auto">
            <a:xfrm>
              <a:off x="52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392" name="Group 257"/>
            <p:cNvGrpSpPr>
              <a:grpSpLocks/>
            </p:cNvGrpSpPr>
            <p:nvPr/>
          </p:nvGrpSpPr>
          <p:grpSpPr bwMode="auto">
            <a:xfrm rot="5400000">
              <a:off x="4128" y="2400"/>
              <a:ext cx="2592" cy="288"/>
              <a:chOff x="1728" y="432"/>
              <a:chExt cx="2592" cy="288"/>
            </a:xfrm>
          </p:grpSpPr>
          <p:sp>
            <p:nvSpPr>
              <p:cNvPr id="43423" name="Rectangle 25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4" name="Rectangle 25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5" name="Rectangle 26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6" name="Rectangle 26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7" name="Rectangle 26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8" name="Rectangle 26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9" name="Rectangle 26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0" name="Rectangle 26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31" name="Rectangle 26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393" name="Group 267"/>
            <p:cNvGrpSpPr>
              <a:grpSpLocks/>
            </p:cNvGrpSpPr>
            <p:nvPr/>
          </p:nvGrpSpPr>
          <p:grpSpPr bwMode="auto">
            <a:xfrm>
              <a:off x="2976" y="3552"/>
              <a:ext cx="2592" cy="288"/>
              <a:chOff x="1728" y="432"/>
              <a:chExt cx="2592" cy="288"/>
            </a:xfrm>
          </p:grpSpPr>
          <p:sp>
            <p:nvSpPr>
              <p:cNvPr id="43414" name="Rectangle 26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5" name="Rectangle 26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6" name="Rectangle 27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7" name="Rectangle 27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8" name="Rectangle 27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9" name="Rectangle 27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0" name="Rectangle 27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1" name="Rectangle 27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22" name="Rectangle 27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394" name="Group 277"/>
            <p:cNvGrpSpPr>
              <a:grpSpLocks/>
            </p:cNvGrpSpPr>
            <p:nvPr/>
          </p:nvGrpSpPr>
          <p:grpSpPr bwMode="auto">
            <a:xfrm>
              <a:off x="2976" y="1248"/>
              <a:ext cx="2592" cy="288"/>
              <a:chOff x="1728" y="432"/>
              <a:chExt cx="2592" cy="288"/>
            </a:xfrm>
          </p:grpSpPr>
          <p:sp>
            <p:nvSpPr>
              <p:cNvPr id="43405" name="Rectangle 27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6" name="Rectangle 27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7" name="Rectangle 28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8" name="Rectangle 28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9" name="Rectangle 28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0" name="Rectangle 28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1" name="Rectangle 28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2" name="Rectangle 28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13" name="Rectangle 28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395" name="Group 287"/>
            <p:cNvGrpSpPr>
              <a:grpSpLocks/>
            </p:cNvGrpSpPr>
            <p:nvPr/>
          </p:nvGrpSpPr>
          <p:grpSpPr bwMode="auto">
            <a:xfrm rot="5400000">
              <a:off x="1824" y="2400"/>
              <a:ext cx="2592" cy="288"/>
              <a:chOff x="1728" y="432"/>
              <a:chExt cx="2592" cy="288"/>
            </a:xfrm>
          </p:grpSpPr>
          <p:sp>
            <p:nvSpPr>
              <p:cNvPr id="43396" name="Rectangle 28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97" name="Rectangle 28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98" name="Rectangle 29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99" name="Rectangle 29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0" name="Rectangle 29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1" name="Rectangle 29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2" name="Rectangle 29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3" name="Rectangle 29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404" name="Rectangle 29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6921" name="Group 297"/>
          <p:cNvGrpSpPr>
            <a:grpSpLocks/>
          </p:cNvGrpSpPr>
          <p:nvPr/>
        </p:nvGrpSpPr>
        <p:grpSpPr bwMode="auto">
          <a:xfrm>
            <a:off x="2751138" y="2290763"/>
            <a:ext cx="3111500" cy="2895600"/>
            <a:chOff x="288" y="1152"/>
            <a:chExt cx="2592" cy="2592"/>
          </a:xfrm>
        </p:grpSpPr>
        <p:grpSp>
          <p:nvGrpSpPr>
            <p:cNvPr id="43139" name="Group 298"/>
            <p:cNvGrpSpPr>
              <a:grpSpLocks/>
            </p:cNvGrpSpPr>
            <p:nvPr/>
          </p:nvGrpSpPr>
          <p:grpSpPr bwMode="auto">
            <a:xfrm rot="5400000">
              <a:off x="1440" y="1728"/>
              <a:ext cx="288" cy="2592"/>
              <a:chOff x="4704" y="1440"/>
              <a:chExt cx="288" cy="2592"/>
            </a:xfrm>
          </p:grpSpPr>
          <p:sp>
            <p:nvSpPr>
              <p:cNvPr id="43295" name="Rectangle 299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6" name="Rectangle 300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7" name="Rectangle 301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8" name="Rectangle 302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9" name="Rectangle 303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00" name="Rectangle 304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01" name="Rectangle 305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02" name="Rectangle 306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303" name="Rectangle 307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0" name="Group 308"/>
            <p:cNvGrpSpPr>
              <a:grpSpLocks/>
            </p:cNvGrpSpPr>
            <p:nvPr/>
          </p:nvGrpSpPr>
          <p:grpSpPr bwMode="auto">
            <a:xfrm>
              <a:off x="288" y="2304"/>
              <a:ext cx="2592" cy="288"/>
              <a:chOff x="1728" y="432"/>
              <a:chExt cx="2592" cy="288"/>
            </a:xfrm>
          </p:grpSpPr>
          <p:sp>
            <p:nvSpPr>
              <p:cNvPr id="43286" name="Rectangle 30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7" name="Rectangle 31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8" name="Rectangle 31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9" name="Rectangle 31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0" name="Rectangle 31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1" name="Rectangle 31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2" name="Rectangle 31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3" name="Rectangle 31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94" name="Rectangle 31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1" name="Group 318"/>
            <p:cNvGrpSpPr>
              <a:grpSpLocks/>
            </p:cNvGrpSpPr>
            <p:nvPr/>
          </p:nvGrpSpPr>
          <p:grpSpPr bwMode="auto">
            <a:xfrm>
              <a:off x="288" y="1728"/>
              <a:ext cx="2592" cy="288"/>
              <a:chOff x="1728" y="432"/>
              <a:chExt cx="2592" cy="288"/>
            </a:xfrm>
          </p:grpSpPr>
          <p:sp>
            <p:nvSpPr>
              <p:cNvPr id="43277" name="Rectangle 31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8" name="Rectangle 32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9" name="Rectangle 32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0" name="Rectangle 32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1" name="Rectangle 32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2" name="Rectangle 32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3" name="Rectangle 32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4" name="Rectangle 32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85" name="Rectangle 32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2" name="Group 328"/>
            <p:cNvGrpSpPr>
              <a:grpSpLocks/>
            </p:cNvGrpSpPr>
            <p:nvPr/>
          </p:nvGrpSpPr>
          <p:grpSpPr bwMode="auto">
            <a:xfrm>
              <a:off x="288" y="1152"/>
              <a:ext cx="2592" cy="288"/>
              <a:chOff x="1728" y="432"/>
              <a:chExt cx="2592" cy="288"/>
            </a:xfrm>
          </p:grpSpPr>
          <p:sp>
            <p:nvSpPr>
              <p:cNvPr id="43268" name="Rectangle 32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9" name="Rectangle 33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0" name="Rectangle 33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1" name="Rectangle 33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2" name="Rectangle 33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3" name="Rectangle 33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4" name="Rectangle 33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5" name="Rectangle 33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76" name="Rectangle 33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3" name="Group 338"/>
            <p:cNvGrpSpPr>
              <a:grpSpLocks/>
            </p:cNvGrpSpPr>
            <p:nvPr/>
          </p:nvGrpSpPr>
          <p:grpSpPr bwMode="auto">
            <a:xfrm rot="5400000">
              <a:off x="1440" y="1728"/>
              <a:ext cx="288" cy="2592"/>
              <a:chOff x="4704" y="1440"/>
              <a:chExt cx="288" cy="2592"/>
            </a:xfrm>
          </p:grpSpPr>
          <p:sp>
            <p:nvSpPr>
              <p:cNvPr id="43259" name="Rectangle 339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0" name="Rectangle 340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1" name="Rectangle 341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2" name="Rectangle 342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3" name="Rectangle 343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4" name="Rectangle 344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5" name="Rectangle 345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6" name="Rectangle 346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67" name="Rectangle 347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4" name="Group 348"/>
            <p:cNvGrpSpPr>
              <a:grpSpLocks/>
            </p:cNvGrpSpPr>
            <p:nvPr/>
          </p:nvGrpSpPr>
          <p:grpSpPr bwMode="auto">
            <a:xfrm>
              <a:off x="288" y="2304"/>
              <a:ext cx="2592" cy="288"/>
              <a:chOff x="1728" y="432"/>
              <a:chExt cx="2592" cy="288"/>
            </a:xfrm>
          </p:grpSpPr>
          <p:sp>
            <p:nvSpPr>
              <p:cNvPr id="43250" name="Rectangle 34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1" name="Rectangle 35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2" name="Rectangle 35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3" name="Rectangle 35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4" name="Rectangle 35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5" name="Rectangle 35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6" name="Rectangle 35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7" name="Rectangle 35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58" name="Rectangle 35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5" name="Group 358"/>
            <p:cNvGrpSpPr>
              <a:grpSpLocks/>
            </p:cNvGrpSpPr>
            <p:nvPr/>
          </p:nvGrpSpPr>
          <p:grpSpPr bwMode="auto">
            <a:xfrm>
              <a:off x="288" y="1728"/>
              <a:ext cx="2592" cy="288"/>
              <a:chOff x="1728" y="432"/>
              <a:chExt cx="2592" cy="288"/>
            </a:xfrm>
          </p:grpSpPr>
          <p:sp>
            <p:nvSpPr>
              <p:cNvPr id="43241" name="Rectangle 359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2" name="Rectangle 360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3" name="Rectangle 361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4" name="Rectangle 362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5" name="Rectangle 363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6" name="Rectangle 364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7" name="Rectangle 365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8" name="Rectangle 366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249" name="Rectangle 367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46" name="Group 368"/>
            <p:cNvGrpSpPr>
              <a:grpSpLocks/>
            </p:cNvGrpSpPr>
            <p:nvPr/>
          </p:nvGrpSpPr>
          <p:grpSpPr bwMode="auto">
            <a:xfrm>
              <a:off x="288" y="1152"/>
              <a:ext cx="2592" cy="2592"/>
              <a:chOff x="288" y="1152"/>
              <a:chExt cx="2592" cy="2592"/>
            </a:xfrm>
          </p:grpSpPr>
          <p:grpSp>
            <p:nvGrpSpPr>
              <p:cNvPr id="43147" name="Group 369"/>
              <p:cNvGrpSpPr>
                <a:grpSpLocks/>
              </p:cNvGrpSpPr>
              <p:nvPr/>
            </p:nvGrpSpPr>
            <p:grpSpPr bwMode="auto">
              <a:xfrm rot="5400000">
                <a:off x="1440" y="2016"/>
                <a:ext cx="288" cy="2592"/>
                <a:chOff x="4704" y="1440"/>
                <a:chExt cx="288" cy="2592"/>
              </a:xfrm>
            </p:grpSpPr>
            <p:sp>
              <p:nvSpPr>
                <p:cNvPr id="43232" name="Rectangle 370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3" name="Rectangle 371"/>
                <p:cNvSpPr>
                  <a:spLocks noChangeArrowheads="1"/>
                </p:cNvSpPr>
                <p:nvPr/>
              </p:nvSpPr>
              <p:spPr bwMode="auto">
                <a:xfrm>
                  <a:off x="4704" y="3168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4" name="Rectangle 372"/>
                <p:cNvSpPr>
                  <a:spLocks noChangeArrowheads="1"/>
                </p:cNvSpPr>
                <p:nvPr/>
              </p:nvSpPr>
              <p:spPr bwMode="auto">
                <a:xfrm>
                  <a:off x="4704" y="3456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5" name="Rectangle 373"/>
                <p:cNvSpPr>
                  <a:spLocks noChangeArrowheads="1"/>
                </p:cNvSpPr>
                <p:nvPr/>
              </p:nvSpPr>
              <p:spPr bwMode="auto">
                <a:xfrm>
                  <a:off x="4704" y="3744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6" name="Rectangle 374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7" name="Rectangle 375"/>
                <p:cNvSpPr>
                  <a:spLocks noChangeArrowheads="1"/>
                </p:cNvSpPr>
                <p:nvPr/>
              </p:nvSpPr>
              <p:spPr bwMode="auto">
                <a:xfrm>
                  <a:off x="4704" y="1440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8" name="Rectangle 376"/>
                <p:cNvSpPr>
                  <a:spLocks noChangeArrowheads="1"/>
                </p:cNvSpPr>
                <p:nvPr/>
              </p:nvSpPr>
              <p:spPr bwMode="auto">
                <a:xfrm>
                  <a:off x="4704" y="1728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9" name="Rectangle 377"/>
                <p:cNvSpPr>
                  <a:spLocks noChangeArrowheads="1"/>
                </p:cNvSpPr>
                <p:nvPr/>
              </p:nvSpPr>
              <p:spPr bwMode="auto">
                <a:xfrm>
                  <a:off x="4704" y="2304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40" name="Rectangle 378"/>
                <p:cNvSpPr>
                  <a:spLocks noChangeArrowheads="1"/>
                </p:cNvSpPr>
                <p:nvPr/>
              </p:nvSpPr>
              <p:spPr bwMode="auto">
                <a:xfrm>
                  <a:off x="4704" y="259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3148" name="Rectangle 379"/>
              <p:cNvSpPr>
                <a:spLocks noChangeArrowheads="1"/>
              </p:cNvSpPr>
              <p:nvPr/>
            </p:nvSpPr>
            <p:spPr bwMode="auto">
              <a:xfrm>
                <a:off x="2016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49" name="Rectangle 380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0" name="Rectangle 381"/>
              <p:cNvSpPr>
                <a:spLocks noChangeArrowheads="1"/>
              </p:cNvSpPr>
              <p:nvPr/>
            </p:nvSpPr>
            <p:spPr bwMode="auto">
              <a:xfrm>
                <a:off x="864" y="316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1" name="Rectangle 382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2" name="Rectangle 383"/>
              <p:cNvSpPr>
                <a:spLocks noChangeArrowheads="1"/>
              </p:cNvSpPr>
              <p:nvPr/>
            </p:nvSpPr>
            <p:spPr bwMode="auto">
              <a:xfrm>
                <a:off x="576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3" name="Rectangle 384"/>
              <p:cNvSpPr>
                <a:spLocks noChangeArrowheads="1"/>
              </p:cNvSpPr>
              <p:nvPr/>
            </p:nvSpPr>
            <p:spPr bwMode="auto">
              <a:xfrm>
                <a:off x="1728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4" name="Rectangle 385"/>
              <p:cNvSpPr>
                <a:spLocks noChangeArrowheads="1"/>
              </p:cNvSpPr>
              <p:nvPr/>
            </p:nvSpPr>
            <p:spPr bwMode="auto">
              <a:xfrm>
                <a:off x="2304" y="288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3155" name="Group 386"/>
              <p:cNvGrpSpPr>
                <a:grpSpLocks/>
              </p:cNvGrpSpPr>
              <p:nvPr/>
            </p:nvGrpSpPr>
            <p:grpSpPr bwMode="auto">
              <a:xfrm>
                <a:off x="288" y="2592"/>
                <a:ext cx="2592" cy="288"/>
                <a:chOff x="1728" y="432"/>
                <a:chExt cx="2592" cy="288"/>
              </a:xfrm>
            </p:grpSpPr>
            <p:sp>
              <p:nvSpPr>
                <p:cNvPr id="43223" name="Rectangle 387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4" name="Rectangle 388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5" name="Rectangle 389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6" name="Rectangle 390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7" name="Rectangle 391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8" name="Rectangle 392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9" name="Rectangle 393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31" name="Rectangle 395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3156" name="Rectangle 396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7" name="Rectangle 397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8" name="Rectangle 398"/>
              <p:cNvSpPr>
                <a:spLocks noChangeArrowheads="1"/>
              </p:cNvSpPr>
              <p:nvPr/>
            </p:nvSpPr>
            <p:spPr bwMode="auto">
              <a:xfrm>
                <a:off x="2016" y="259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59" name="Rectangle 399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0" name="Rectangle 400"/>
              <p:cNvSpPr>
                <a:spLocks noChangeArrowheads="1"/>
              </p:cNvSpPr>
              <p:nvPr/>
            </p:nvSpPr>
            <p:spPr bwMode="auto">
              <a:xfrm>
                <a:off x="576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1" name="Rectangle 401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2" name="Rectangle 402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3163" name="Group 403"/>
              <p:cNvGrpSpPr>
                <a:grpSpLocks/>
              </p:cNvGrpSpPr>
              <p:nvPr/>
            </p:nvGrpSpPr>
            <p:grpSpPr bwMode="auto">
              <a:xfrm>
                <a:off x="288" y="2016"/>
                <a:ext cx="2592" cy="288"/>
                <a:chOff x="1728" y="432"/>
                <a:chExt cx="2592" cy="288"/>
              </a:xfrm>
            </p:grpSpPr>
            <p:sp>
              <p:nvSpPr>
                <p:cNvPr id="432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8" name="Rectangle 408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9" name="Rectangle 409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0" name="Rectangle 410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1" name="Rectangle 411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22" name="Rectangle 412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3164" name="Rectangle 413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5" name="Rectangle 414"/>
              <p:cNvSpPr>
                <a:spLocks noChangeArrowheads="1"/>
              </p:cNvSpPr>
              <p:nvPr/>
            </p:nvSpPr>
            <p:spPr bwMode="auto">
              <a:xfrm>
                <a:off x="1440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6" name="Rectangle 415"/>
              <p:cNvSpPr>
                <a:spLocks noChangeArrowheads="1"/>
              </p:cNvSpPr>
              <p:nvPr/>
            </p:nvSpPr>
            <p:spPr bwMode="auto">
              <a:xfrm>
                <a:off x="2016" y="201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7" name="Rectangle 416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8" name="Rectangle 417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69" name="Rectangle 418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70" name="Rectangle 41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3171" name="Group 420"/>
              <p:cNvGrpSpPr>
                <a:grpSpLocks/>
              </p:cNvGrpSpPr>
              <p:nvPr/>
            </p:nvGrpSpPr>
            <p:grpSpPr bwMode="auto">
              <a:xfrm>
                <a:off x="288" y="1440"/>
                <a:ext cx="2592" cy="288"/>
                <a:chOff x="1728" y="432"/>
                <a:chExt cx="2592" cy="288"/>
              </a:xfrm>
            </p:grpSpPr>
            <p:sp>
              <p:nvSpPr>
                <p:cNvPr id="43205" name="Rectangle 421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6" name="Rectangle 422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7" name="Rectangle 423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8" name="Rectangle 424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9" name="Rectangle 425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0" name="Rectangle 426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1" name="Rectangle 427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2" name="Rectangle 428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13" name="Rectangle 429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3172" name="Rectangle 43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73" name="Rectangle 431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74" name="Rectangle 432"/>
              <p:cNvSpPr>
                <a:spLocks noChangeArrowheads="1"/>
              </p:cNvSpPr>
              <p:nvPr/>
            </p:nvSpPr>
            <p:spPr bwMode="auto">
              <a:xfrm>
                <a:off x="2016" y="1440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grpSp>
            <p:nvGrpSpPr>
              <p:cNvPr id="43175" name="Group 433"/>
              <p:cNvGrpSpPr>
                <a:grpSpLocks/>
              </p:cNvGrpSpPr>
              <p:nvPr/>
            </p:nvGrpSpPr>
            <p:grpSpPr bwMode="auto">
              <a:xfrm rot="5400000">
                <a:off x="1440" y="2304"/>
                <a:ext cx="2592" cy="288"/>
                <a:chOff x="1728" y="432"/>
                <a:chExt cx="2592" cy="288"/>
              </a:xfrm>
            </p:grpSpPr>
            <p:sp>
              <p:nvSpPr>
                <p:cNvPr id="43196" name="Rectangle 434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7" name="Rectangle 435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8" name="Rectangle 436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9" name="Rectangle 437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2" name="Rectangle 440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3" name="Rectangle 441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04" name="Rectangle 442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3176" name="Group 443"/>
              <p:cNvGrpSpPr>
                <a:grpSpLocks/>
              </p:cNvGrpSpPr>
              <p:nvPr/>
            </p:nvGrpSpPr>
            <p:grpSpPr bwMode="auto">
              <a:xfrm>
                <a:off x="288" y="3456"/>
                <a:ext cx="2592" cy="288"/>
                <a:chOff x="1728" y="432"/>
                <a:chExt cx="2592" cy="288"/>
              </a:xfrm>
            </p:grpSpPr>
            <p:sp>
              <p:nvSpPr>
                <p:cNvPr id="43187" name="Rectangle 444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8" name="Rectangle 445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9" name="Rectangle 446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0" name="Rectangle 447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1" name="Rectangle 448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2" name="Rectangle 449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3" name="Rectangle 450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4" name="Rectangle 451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95" name="Rectangle 452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3177" name="Group 453"/>
              <p:cNvGrpSpPr>
                <a:grpSpLocks/>
              </p:cNvGrpSpPr>
              <p:nvPr/>
            </p:nvGrpSpPr>
            <p:grpSpPr bwMode="auto">
              <a:xfrm rot="-5400000">
                <a:off x="-864" y="2304"/>
                <a:ext cx="2592" cy="288"/>
                <a:chOff x="1728" y="432"/>
                <a:chExt cx="2592" cy="288"/>
              </a:xfrm>
            </p:grpSpPr>
            <p:sp>
              <p:nvSpPr>
                <p:cNvPr id="43178" name="Rectangle 454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79" name="Rectangle 455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0" name="Rectangle 456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1" name="Rectangle 457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2" name="Rectangle 458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3" name="Rectangle 459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4" name="Rectangle 460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5" name="Rectangle 461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86" name="Rectangle 462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en-US" altLang="en-US"/>
                </a:p>
              </p:txBody>
            </p:sp>
          </p:grpSp>
        </p:grpSp>
      </p:grpSp>
      <p:grpSp>
        <p:nvGrpSpPr>
          <p:cNvPr id="27087" name="Group 463"/>
          <p:cNvGrpSpPr>
            <a:grpSpLocks/>
          </p:cNvGrpSpPr>
          <p:nvPr/>
        </p:nvGrpSpPr>
        <p:grpSpPr bwMode="auto">
          <a:xfrm>
            <a:off x="5180013" y="1760538"/>
            <a:ext cx="3186112" cy="2882900"/>
            <a:chOff x="288" y="1152"/>
            <a:chExt cx="2592" cy="2592"/>
          </a:xfrm>
        </p:grpSpPr>
        <p:sp>
          <p:nvSpPr>
            <p:cNvPr id="43018" name="Rectangle 464"/>
            <p:cNvSpPr>
              <a:spLocks noChangeArrowheads="1"/>
            </p:cNvSpPr>
            <p:nvPr/>
          </p:nvSpPr>
          <p:spPr bwMode="auto">
            <a:xfrm>
              <a:off x="5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19" name="Rectangle 465"/>
            <p:cNvSpPr>
              <a:spLocks noChangeArrowheads="1"/>
            </p:cNvSpPr>
            <p:nvPr/>
          </p:nvSpPr>
          <p:spPr bwMode="auto">
            <a:xfrm>
              <a:off x="23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0" name="Rectangle 466"/>
            <p:cNvSpPr>
              <a:spLocks noChangeArrowheads="1"/>
            </p:cNvSpPr>
            <p:nvPr/>
          </p:nvSpPr>
          <p:spPr bwMode="auto">
            <a:xfrm>
              <a:off x="17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1" name="Rectangle 467"/>
            <p:cNvSpPr>
              <a:spLocks noChangeArrowheads="1"/>
            </p:cNvSpPr>
            <p:nvPr/>
          </p:nvSpPr>
          <p:spPr bwMode="auto">
            <a:xfrm>
              <a:off x="11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2" name="Rectangle 468"/>
            <p:cNvSpPr>
              <a:spLocks noChangeArrowheads="1"/>
            </p:cNvSpPr>
            <p:nvPr/>
          </p:nvSpPr>
          <p:spPr bwMode="auto">
            <a:xfrm>
              <a:off x="14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3" name="Rectangle 469"/>
            <p:cNvSpPr>
              <a:spLocks noChangeArrowheads="1"/>
            </p:cNvSpPr>
            <p:nvPr/>
          </p:nvSpPr>
          <p:spPr bwMode="auto">
            <a:xfrm>
              <a:off x="25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4" name="Rectangle 470"/>
            <p:cNvSpPr>
              <a:spLocks noChangeArrowheads="1"/>
            </p:cNvSpPr>
            <p:nvPr/>
          </p:nvSpPr>
          <p:spPr bwMode="auto">
            <a:xfrm>
              <a:off x="20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5" name="Rectangle 471"/>
            <p:cNvSpPr>
              <a:spLocks noChangeArrowheads="1"/>
            </p:cNvSpPr>
            <p:nvPr/>
          </p:nvSpPr>
          <p:spPr bwMode="auto">
            <a:xfrm>
              <a:off x="8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6" name="Rectangle 472"/>
            <p:cNvSpPr>
              <a:spLocks noChangeArrowheads="1"/>
            </p:cNvSpPr>
            <p:nvPr/>
          </p:nvSpPr>
          <p:spPr bwMode="auto">
            <a:xfrm>
              <a:off x="28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7" name="Rectangle 473"/>
            <p:cNvSpPr>
              <a:spLocks noChangeArrowheads="1"/>
            </p:cNvSpPr>
            <p:nvPr/>
          </p:nvSpPr>
          <p:spPr bwMode="auto">
            <a:xfrm>
              <a:off x="8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8" name="Rectangle 474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29" name="Rectangle 475"/>
            <p:cNvSpPr>
              <a:spLocks noChangeArrowheads="1"/>
            </p:cNvSpPr>
            <p:nvPr/>
          </p:nvSpPr>
          <p:spPr bwMode="auto">
            <a:xfrm>
              <a:off x="5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0" name="Rectangle 476"/>
            <p:cNvSpPr>
              <a:spLocks noChangeArrowheads="1"/>
            </p:cNvSpPr>
            <p:nvPr/>
          </p:nvSpPr>
          <p:spPr bwMode="auto">
            <a:xfrm>
              <a:off x="5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1" name="Rectangle 477"/>
            <p:cNvSpPr>
              <a:spLocks noChangeArrowheads="1"/>
            </p:cNvSpPr>
            <p:nvPr/>
          </p:nvSpPr>
          <p:spPr bwMode="auto">
            <a:xfrm>
              <a:off x="5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2" name="Rectangle 478"/>
            <p:cNvSpPr>
              <a:spLocks noChangeArrowheads="1"/>
            </p:cNvSpPr>
            <p:nvPr/>
          </p:nvSpPr>
          <p:spPr bwMode="auto">
            <a:xfrm>
              <a:off x="5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3" name="Rectangle 479"/>
            <p:cNvSpPr>
              <a:spLocks noChangeArrowheads="1"/>
            </p:cNvSpPr>
            <p:nvPr/>
          </p:nvSpPr>
          <p:spPr bwMode="auto">
            <a:xfrm>
              <a:off x="57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4" name="Rectangle 480"/>
            <p:cNvSpPr>
              <a:spLocks noChangeArrowheads="1"/>
            </p:cNvSpPr>
            <p:nvPr/>
          </p:nvSpPr>
          <p:spPr bwMode="auto">
            <a:xfrm>
              <a:off x="23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5" name="Rectangle 481"/>
            <p:cNvSpPr>
              <a:spLocks noChangeArrowheads="1"/>
            </p:cNvSpPr>
            <p:nvPr/>
          </p:nvSpPr>
          <p:spPr bwMode="auto">
            <a:xfrm>
              <a:off x="25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6" name="Rectangle 482"/>
            <p:cNvSpPr>
              <a:spLocks noChangeArrowheads="1"/>
            </p:cNvSpPr>
            <p:nvPr/>
          </p:nvSpPr>
          <p:spPr bwMode="auto">
            <a:xfrm>
              <a:off x="23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7" name="Rectangle 483"/>
            <p:cNvSpPr>
              <a:spLocks noChangeArrowheads="1"/>
            </p:cNvSpPr>
            <p:nvPr/>
          </p:nvSpPr>
          <p:spPr bwMode="auto">
            <a:xfrm>
              <a:off x="20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8" name="Rectangle 484"/>
            <p:cNvSpPr>
              <a:spLocks noChangeArrowheads="1"/>
            </p:cNvSpPr>
            <p:nvPr/>
          </p:nvSpPr>
          <p:spPr bwMode="auto">
            <a:xfrm>
              <a:off x="17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39" name="Rectangle 485"/>
            <p:cNvSpPr>
              <a:spLocks noChangeArrowheads="1"/>
            </p:cNvSpPr>
            <p:nvPr/>
          </p:nvSpPr>
          <p:spPr bwMode="auto">
            <a:xfrm>
              <a:off x="17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0" name="Rectangle 486"/>
            <p:cNvSpPr>
              <a:spLocks noChangeArrowheads="1"/>
            </p:cNvSpPr>
            <p:nvPr/>
          </p:nvSpPr>
          <p:spPr bwMode="auto">
            <a:xfrm>
              <a:off x="14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1" name="Rectangle 487"/>
            <p:cNvSpPr>
              <a:spLocks noChangeArrowheads="1"/>
            </p:cNvSpPr>
            <p:nvPr/>
          </p:nvSpPr>
          <p:spPr bwMode="auto">
            <a:xfrm>
              <a:off x="14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2" name="Rectangle 488"/>
            <p:cNvSpPr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3" name="Rectangle 489"/>
            <p:cNvSpPr>
              <a:spLocks noChangeArrowheads="1"/>
            </p:cNvSpPr>
            <p:nvPr/>
          </p:nvSpPr>
          <p:spPr bwMode="auto">
            <a:xfrm>
              <a:off x="11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4" name="Rectangle 490"/>
            <p:cNvSpPr>
              <a:spLocks noChangeArrowheads="1"/>
            </p:cNvSpPr>
            <p:nvPr/>
          </p:nvSpPr>
          <p:spPr bwMode="auto">
            <a:xfrm>
              <a:off x="11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5" name="Rectangle 491"/>
            <p:cNvSpPr>
              <a:spLocks noChangeArrowheads="1"/>
            </p:cNvSpPr>
            <p:nvPr/>
          </p:nvSpPr>
          <p:spPr bwMode="auto">
            <a:xfrm>
              <a:off x="8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6" name="Rectangle 492"/>
            <p:cNvSpPr>
              <a:spLocks noChangeArrowheads="1"/>
            </p:cNvSpPr>
            <p:nvPr/>
          </p:nvSpPr>
          <p:spPr bwMode="auto">
            <a:xfrm>
              <a:off x="8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7" name="Rectangle 493"/>
            <p:cNvSpPr>
              <a:spLocks noChangeArrowheads="1"/>
            </p:cNvSpPr>
            <p:nvPr/>
          </p:nvSpPr>
          <p:spPr bwMode="auto">
            <a:xfrm>
              <a:off x="28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8" name="Rectangle 494"/>
            <p:cNvSpPr>
              <a:spLocks noChangeArrowheads="1"/>
            </p:cNvSpPr>
            <p:nvPr/>
          </p:nvSpPr>
          <p:spPr bwMode="auto">
            <a:xfrm>
              <a:off x="28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49" name="Rectangle 495"/>
            <p:cNvSpPr>
              <a:spLocks noChangeArrowheads="1"/>
            </p:cNvSpPr>
            <p:nvPr/>
          </p:nvSpPr>
          <p:spPr bwMode="auto">
            <a:xfrm>
              <a:off x="28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0" name="Rectangle 496"/>
            <p:cNvSpPr>
              <a:spLocks noChangeArrowheads="1"/>
            </p:cNvSpPr>
            <p:nvPr/>
          </p:nvSpPr>
          <p:spPr bwMode="auto">
            <a:xfrm>
              <a:off x="28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1" name="Rectangle 497"/>
            <p:cNvSpPr>
              <a:spLocks noChangeArrowheads="1"/>
            </p:cNvSpPr>
            <p:nvPr/>
          </p:nvSpPr>
          <p:spPr bwMode="auto">
            <a:xfrm>
              <a:off x="14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2" name="Rectangle 498"/>
            <p:cNvSpPr>
              <a:spLocks noChangeArrowheads="1"/>
            </p:cNvSpPr>
            <p:nvPr/>
          </p:nvSpPr>
          <p:spPr bwMode="auto">
            <a:xfrm>
              <a:off x="20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3" name="Rectangle 499"/>
            <p:cNvSpPr>
              <a:spLocks noChangeArrowheads="1"/>
            </p:cNvSpPr>
            <p:nvPr/>
          </p:nvSpPr>
          <p:spPr bwMode="auto">
            <a:xfrm>
              <a:off x="23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4" name="Rectangle 500"/>
            <p:cNvSpPr>
              <a:spLocks noChangeArrowheads="1"/>
            </p:cNvSpPr>
            <p:nvPr/>
          </p:nvSpPr>
          <p:spPr bwMode="auto">
            <a:xfrm>
              <a:off x="2304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5" name="Rectangle 501"/>
            <p:cNvSpPr>
              <a:spLocks noChangeArrowheads="1"/>
            </p:cNvSpPr>
            <p:nvPr/>
          </p:nvSpPr>
          <p:spPr bwMode="auto">
            <a:xfrm>
              <a:off x="2016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6" name="Rectangle 502"/>
            <p:cNvSpPr>
              <a:spLocks noChangeArrowheads="1"/>
            </p:cNvSpPr>
            <p:nvPr/>
          </p:nvSpPr>
          <p:spPr bwMode="auto">
            <a:xfrm>
              <a:off x="17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7" name="Rectangle 503"/>
            <p:cNvSpPr>
              <a:spLocks noChangeArrowheads="1"/>
            </p:cNvSpPr>
            <p:nvPr/>
          </p:nvSpPr>
          <p:spPr bwMode="auto">
            <a:xfrm>
              <a:off x="17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8" name="Rectangle 504"/>
            <p:cNvSpPr>
              <a:spLocks noChangeArrowheads="1"/>
            </p:cNvSpPr>
            <p:nvPr/>
          </p:nvSpPr>
          <p:spPr bwMode="auto">
            <a:xfrm>
              <a:off x="1728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59" name="Rectangle 505"/>
            <p:cNvSpPr>
              <a:spLocks noChangeArrowheads="1"/>
            </p:cNvSpPr>
            <p:nvPr/>
          </p:nvSpPr>
          <p:spPr bwMode="auto">
            <a:xfrm>
              <a:off x="1440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0" name="Rectangle 506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1" name="Rectangle 507"/>
            <p:cNvSpPr>
              <a:spLocks noChangeArrowheads="1"/>
            </p:cNvSpPr>
            <p:nvPr/>
          </p:nvSpPr>
          <p:spPr bwMode="auto">
            <a:xfrm>
              <a:off x="115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2" name="Rectangle 508"/>
            <p:cNvSpPr>
              <a:spLocks noChangeArrowheads="1"/>
            </p:cNvSpPr>
            <p:nvPr/>
          </p:nvSpPr>
          <p:spPr bwMode="auto">
            <a:xfrm>
              <a:off x="25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3" name="Rectangle 509"/>
            <p:cNvSpPr>
              <a:spLocks noChangeArrowheads="1"/>
            </p:cNvSpPr>
            <p:nvPr/>
          </p:nvSpPr>
          <p:spPr bwMode="auto">
            <a:xfrm>
              <a:off x="2592" y="11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4" name="Rectangle 510"/>
            <p:cNvSpPr>
              <a:spLocks noChangeArrowheads="1"/>
            </p:cNvSpPr>
            <p:nvPr/>
          </p:nvSpPr>
          <p:spPr bwMode="auto">
            <a:xfrm>
              <a:off x="23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5" name="Rectangle 511"/>
            <p:cNvSpPr>
              <a:spLocks noChangeArrowheads="1"/>
            </p:cNvSpPr>
            <p:nvPr/>
          </p:nvSpPr>
          <p:spPr bwMode="auto">
            <a:xfrm>
              <a:off x="25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6" name="Rectangle 512"/>
            <p:cNvSpPr>
              <a:spLocks noChangeArrowheads="1"/>
            </p:cNvSpPr>
            <p:nvPr/>
          </p:nvSpPr>
          <p:spPr bwMode="auto">
            <a:xfrm>
              <a:off x="20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7" name="Rectangle 513"/>
            <p:cNvSpPr>
              <a:spLocks noChangeArrowheads="1"/>
            </p:cNvSpPr>
            <p:nvPr/>
          </p:nvSpPr>
          <p:spPr bwMode="auto">
            <a:xfrm>
              <a:off x="25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8" name="Rectangle 514"/>
            <p:cNvSpPr>
              <a:spLocks noChangeArrowheads="1"/>
            </p:cNvSpPr>
            <p:nvPr/>
          </p:nvSpPr>
          <p:spPr bwMode="auto">
            <a:xfrm>
              <a:off x="28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69" name="Rectangle 515"/>
            <p:cNvSpPr>
              <a:spLocks noChangeArrowheads="1"/>
            </p:cNvSpPr>
            <p:nvPr/>
          </p:nvSpPr>
          <p:spPr bwMode="auto">
            <a:xfrm>
              <a:off x="25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0" name="Rectangle 516"/>
            <p:cNvSpPr>
              <a:spLocks noChangeArrowheads="1"/>
            </p:cNvSpPr>
            <p:nvPr/>
          </p:nvSpPr>
          <p:spPr bwMode="auto">
            <a:xfrm>
              <a:off x="28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1" name="Rectangle 517"/>
            <p:cNvSpPr>
              <a:spLocks noChangeArrowheads="1"/>
            </p:cNvSpPr>
            <p:nvPr/>
          </p:nvSpPr>
          <p:spPr bwMode="auto">
            <a:xfrm>
              <a:off x="28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2" name="Rectangle 518"/>
            <p:cNvSpPr>
              <a:spLocks noChangeArrowheads="1"/>
            </p:cNvSpPr>
            <p:nvPr/>
          </p:nvSpPr>
          <p:spPr bwMode="auto">
            <a:xfrm>
              <a:off x="25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3" name="Rectangle 519"/>
            <p:cNvSpPr>
              <a:spLocks noChangeArrowheads="1"/>
            </p:cNvSpPr>
            <p:nvPr/>
          </p:nvSpPr>
          <p:spPr bwMode="auto">
            <a:xfrm>
              <a:off x="28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4" name="Rectangle 520"/>
            <p:cNvSpPr>
              <a:spLocks noChangeArrowheads="1"/>
            </p:cNvSpPr>
            <p:nvPr/>
          </p:nvSpPr>
          <p:spPr bwMode="auto">
            <a:xfrm>
              <a:off x="25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5" name="Rectangle 521"/>
            <p:cNvSpPr>
              <a:spLocks noChangeArrowheads="1"/>
            </p:cNvSpPr>
            <p:nvPr/>
          </p:nvSpPr>
          <p:spPr bwMode="auto">
            <a:xfrm>
              <a:off x="576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6" name="Rectangle 522"/>
            <p:cNvSpPr>
              <a:spLocks noChangeArrowheads="1"/>
            </p:cNvSpPr>
            <p:nvPr/>
          </p:nvSpPr>
          <p:spPr bwMode="auto">
            <a:xfrm>
              <a:off x="86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7" name="Rectangle 523"/>
            <p:cNvSpPr>
              <a:spLocks noChangeArrowheads="1"/>
            </p:cNvSpPr>
            <p:nvPr/>
          </p:nvSpPr>
          <p:spPr bwMode="auto">
            <a:xfrm>
              <a:off x="86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8" name="Rectangle 524"/>
            <p:cNvSpPr>
              <a:spLocks noChangeArrowheads="1"/>
            </p:cNvSpPr>
            <p:nvPr/>
          </p:nvSpPr>
          <p:spPr bwMode="auto">
            <a:xfrm>
              <a:off x="576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79" name="Rectangle 525"/>
            <p:cNvSpPr>
              <a:spLocks noChangeArrowheads="1"/>
            </p:cNvSpPr>
            <p:nvPr/>
          </p:nvSpPr>
          <p:spPr bwMode="auto">
            <a:xfrm>
              <a:off x="1440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0" name="Rectangle 526"/>
            <p:cNvSpPr>
              <a:spLocks noChangeArrowheads="1"/>
            </p:cNvSpPr>
            <p:nvPr/>
          </p:nvSpPr>
          <p:spPr bwMode="auto">
            <a:xfrm>
              <a:off x="1440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1" name="Rectangle 527"/>
            <p:cNvSpPr>
              <a:spLocks noChangeArrowheads="1"/>
            </p:cNvSpPr>
            <p:nvPr/>
          </p:nvSpPr>
          <p:spPr bwMode="auto">
            <a:xfrm>
              <a:off x="2016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2" name="Rectangle 528"/>
            <p:cNvSpPr>
              <a:spLocks noChangeArrowheads="1"/>
            </p:cNvSpPr>
            <p:nvPr/>
          </p:nvSpPr>
          <p:spPr bwMode="auto">
            <a:xfrm>
              <a:off x="1728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3" name="Rectangle 529"/>
            <p:cNvSpPr>
              <a:spLocks noChangeArrowheads="1"/>
            </p:cNvSpPr>
            <p:nvPr/>
          </p:nvSpPr>
          <p:spPr bwMode="auto">
            <a:xfrm>
              <a:off x="1440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4" name="Rectangle 530"/>
            <p:cNvSpPr>
              <a:spLocks noChangeArrowheads="1"/>
            </p:cNvSpPr>
            <p:nvPr/>
          </p:nvSpPr>
          <p:spPr bwMode="auto">
            <a:xfrm>
              <a:off x="1440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5" name="Rectangle 531"/>
            <p:cNvSpPr>
              <a:spLocks noChangeArrowheads="1"/>
            </p:cNvSpPr>
            <p:nvPr/>
          </p:nvSpPr>
          <p:spPr bwMode="auto">
            <a:xfrm>
              <a:off x="1152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6" name="Rectangle 532"/>
            <p:cNvSpPr>
              <a:spLocks noChangeArrowheads="1"/>
            </p:cNvSpPr>
            <p:nvPr/>
          </p:nvSpPr>
          <p:spPr bwMode="auto">
            <a:xfrm>
              <a:off x="1152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7" name="Rectangle 533"/>
            <p:cNvSpPr>
              <a:spLocks noChangeArrowheads="1"/>
            </p:cNvSpPr>
            <p:nvPr/>
          </p:nvSpPr>
          <p:spPr bwMode="auto">
            <a:xfrm>
              <a:off x="1152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8" name="Rectangle 534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89" name="Rectangle 535"/>
            <p:cNvSpPr>
              <a:spLocks noChangeArrowheads="1"/>
            </p:cNvSpPr>
            <p:nvPr/>
          </p:nvSpPr>
          <p:spPr bwMode="auto">
            <a:xfrm>
              <a:off x="86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0" name="Rectangle 536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1" name="Rectangle 537"/>
            <p:cNvSpPr>
              <a:spLocks noChangeArrowheads="1"/>
            </p:cNvSpPr>
            <p:nvPr/>
          </p:nvSpPr>
          <p:spPr bwMode="auto">
            <a:xfrm>
              <a:off x="1728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2" name="Rectangle 538"/>
            <p:cNvSpPr>
              <a:spLocks noChangeArrowheads="1"/>
            </p:cNvSpPr>
            <p:nvPr/>
          </p:nvSpPr>
          <p:spPr bwMode="auto">
            <a:xfrm>
              <a:off x="2016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3" name="Rectangle 539"/>
            <p:cNvSpPr>
              <a:spLocks noChangeArrowheads="1"/>
            </p:cNvSpPr>
            <p:nvPr/>
          </p:nvSpPr>
          <p:spPr bwMode="auto">
            <a:xfrm>
              <a:off x="2016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4" name="Rectangle 540"/>
            <p:cNvSpPr>
              <a:spLocks noChangeArrowheads="1"/>
            </p:cNvSpPr>
            <p:nvPr/>
          </p:nvSpPr>
          <p:spPr bwMode="auto">
            <a:xfrm>
              <a:off x="23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5" name="Rectangle 541"/>
            <p:cNvSpPr>
              <a:spLocks noChangeArrowheads="1"/>
            </p:cNvSpPr>
            <p:nvPr/>
          </p:nvSpPr>
          <p:spPr bwMode="auto">
            <a:xfrm>
              <a:off x="1728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6" name="Rectangle 542"/>
            <p:cNvSpPr>
              <a:spLocks noChangeArrowheads="1"/>
            </p:cNvSpPr>
            <p:nvPr/>
          </p:nvSpPr>
          <p:spPr bwMode="auto">
            <a:xfrm>
              <a:off x="23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7" name="Rectangle 543"/>
            <p:cNvSpPr>
              <a:spLocks noChangeArrowheads="1"/>
            </p:cNvSpPr>
            <p:nvPr/>
          </p:nvSpPr>
          <p:spPr bwMode="auto">
            <a:xfrm>
              <a:off x="23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3098" name="Rectangle 544"/>
            <p:cNvSpPr>
              <a:spLocks noChangeArrowheads="1"/>
            </p:cNvSpPr>
            <p:nvPr/>
          </p:nvSpPr>
          <p:spPr bwMode="auto">
            <a:xfrm>
              <a:off x="2016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3099" name="Group 545"/>
            <p:cNvGrpSpPr>
              <a:grpSpLocks/>
            </p:cNvGrpSpPr>
            <p:nvPr/>
          </p:nvGrpSpPr>
          <p:grpSpPr bwMode="auto">
            <a:xfrm>
              <a:off x="288" y="1152"/>
              <a:ext cx="288" cy="2592"/>
              <a:chOff x="4704" y="1440"/>
              <a:chExt cx="288" cy="2592"/>
            </a:xfrm>
          </p:grpSpPr>
          <p:sp>
            <p:nvSpPr>
              <p:cNvPr id="43130" name="Rectangle 546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1" name="Rectangle 547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2" name="Rectangle 548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3" name="Rectangle 549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4" name="Rectangle 55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5" name="Rectangle 551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6" name="Rectangle 552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7" name="Rectangle 553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38" name="Rectangle 554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00" name="Group 555"/>
            <p:cNvGrpSpPr>
              <a:grpSpLocks/>
            </p:cNvGrpSpPr>
            <p:nvPr/>
          </p:nvGrpSpPr>
          <p:grpSpPr bwMode="auto">
            <a:xfrm rot="5400000">
              <a:off x="1440" y="0"/>
              <a:ext cx="288" cy="2592"/>
              <a:chOff x="4704" y="1440"/>
              <a:chExt cx="288" cy="2592"/>
            </a:xfrm>
          </p:grpSpPr>
          <p:sp>
            <p:nvSpPr>
              <p:cNvPr id="43121" name="Rectangle 556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2" name="Rectangle 557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3" name="Rectangle 558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4" name="Rectangle 559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5" name="Rectangle 56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6" name="Rectangle 561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7" name="Rectangle 562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8" name="Rectangle 563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9" name="Rectangle 564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01" name="Group 565"/>
            <p:cNvGrpSpPr>
              <a:grpSpLocks/>
            </p:cNvGrpSpPr>
            <p:nvPr/>
          </p:nvGrpSpPr>
          <p:grpSpPr bwMode="auto">
            <a:xfrm rot="-5400000">
              <a:off x="1440" y="2304"/>
              <a:ext cx="288" cy="2592"/>
              <a:chOff x="4704" y="1440"/>
              <a:chExt cx="288" cy="2592"/>
            </a:xfrm>
          </p:grpSpPr>
          <p:sp>
            <p:nvSpPr>
              <p:cNvPr id="43112" name="Rectangle 566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3" name="Rectangle 567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4" name="Rectangle 568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5" name="Rectangle 569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6" name="Rectangle 57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7" name="Rectangle 571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8" name="Rectangle 572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9" name="Rectangle 573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20" name="Rectangle 574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3102" name="Group 575"/>
            <p:cNvGrpSpPr>
              <a:grpSpLocks/>
            </p:cNvGrpSpPr>
            <p:nvPr/>
          </p:nvGrpSpPr>
          <p:grpSpPr bwMode="auto">
            <a:xfrm>
              <a:off x="2592" y="1152"/>
              <a:ext cx="288" cy="2592"/>
              <a:chOff x="4704" y="1440"/>
              <a:chExt cx="288" cy="2592"/>
            </a:xfrm>
          </p:grpSpPr>
          <p:sp>
            <p:nvSpPr>
              <p:cNvPr id="43103" name="Rectangle 576"/>
              <p:cNvSpPr>
                <a:spLocks noChangeArrowheads="1"/>
              </p:cNvSpPr>
              <p:nvPr/>
            </p:nvSpPr>
            <p:spPr bwMode="auto">
              <a:xfrm>
                <a:off x="4704" y="288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4" name="Rectangle 577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5" name="Rectangle 578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6" name="Rectangle 579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7" name="Rectangle 58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8" name="Rectangle 581"/>
              <p:cNvSpPr>
                <a:spLocks noChangeArrowheads="1"/>
              </p:cNvSpPr>
              <p:nvPr/>
            </p:nvSpPr>
            <p:spPr bwMode="auto">
              <a:xfrm>
                <a:off x="4704" y="1440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09" name="Rectangle 582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0" name="Rectangle 583"/>
              <p:cNvSpPr>
                <a:spLocks noChangeArrowheads="1"/>
              </p:cNvSpPr>
              <p:nvPr/>
            </p:nvSpPr>
            <p:spPr bwMode="auto">
              <a:xfrm>
                <a:off x="4704" y="2304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3111" name="Rectangle 584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2" presetID="21" presetClass="exit" presetSubtype="4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26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xit" presetSubtype="4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5" grpId="0"/>
      <p:bldP spid="26725" grpId="1"/>
      <p:bldP spid="26727" grpId="0"/>
      <p:bldP spid="2672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549275" y="773113"/>
            <a:ext cx="8045450" cy="5008562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0"/>
                <a:gd name="adj2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CHÚC CÁC EM THÀNH CÔNG</a:t>
            </a:r>
          </a:p>
        </p:txBody>
      </p:sp>
      <p:pic>
        <p:nvPicPr>
          <p:cNvPr id="70662" name="Picture 6" descr="AP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3087688"/>
            <a:ext cx="33242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146300" y="116205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  Hướng dẫn mẫu.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308100" y="169386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Bước 1: Kẻ, cắt các nan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832100" y="3937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473200" y="2670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+ Kẻ ô trên giấy bìa cách đều nhau 1 ô.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473200" y="3867150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+ Cắt các nan dọc.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473200" y="3278188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+ Cắt 7 nan ngang và 4 nan để dán nẹp.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5" grpId="0"/>
      <p:bldP spid="34826" grpId="0"/>
      <p:bldP spid="34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38" name="Group 166"/>
          <p:cNvGrpSpPr>
            <a:grpSpLocks/>
          </p:cNvGrpSpPr>
          <p:nvPr/>
        </p:nvGrpSpPr>
        <p:grpSpPr bwMode="auto">
          <a:xfrm>
            <a:off x="4935538" y="2578100"/>
            <a:ext cx="4114800" cy="4114800"/>
            <a:chOff x="2976" y="1440"/>
            <a:chExt cx="2592" cy="2592"/>
          </a:xfrm>
        </p:grpSpPr>
        <p:sp>
          <p:nvSpPr>
            <p:cNvPr id="7261" name="Rectangle 85"/>
            <p:cNvSpPr>
              <a:spLocks noChangeArrowheads="1"/>
            </p:cNvSpPr>
            <p:nvPr/>
          </p:nvSpPr>
          <p:spPr bwMode="auto">
            <a:xfrm>
              <a:off x="32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2" name="Rectangle 86"/>
            <p:cNvSpPr>
              <a:spLocks noChangeArrowheads="1"/>
            </p:cNvSpPr>
            <p:nvPr/>
          </p:nvSpPr>
          <p:spPr bwMode="auto">
            <a:xfrm>
              <a:off x="326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3" name="Rectangle 87"/>
            <p:cNvSpPr>
              <a:spLocks noChangeArrowheads="1"/>
            </p:cNvSpPr>
            <p:nvPr/>
          </p:nvSpPr>
          <p:spPr bwMode="auto">
            <a:xfrm>
              <a:off x="355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4" name="Rectangle 88"/>
            <p:cNvSpPr>
              <a:spLocks noChangeArrowheads="1"/>
            </p:cNvSpPr>
            <p:nvPr/>
          </p:nvSpPr>
          <p:spPr bwMode="auto">
            <a:xfrm>
              <a:off x="35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5" name="Rectangle 89"/>
            <p:cNvSpPr>
              <a:spLocks noChangeArrowheads="1"/>
            </p:cNvSpPr>
            <p:nvPr/>
          </p:nvSpPr>
          <p:spPr bwMode="auto">
            <a:xfrm>
              <a:off x="355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6" name="Rectangle 90"/>
            <p:cNvSpPr>
              <a:spLocks noChangeArrowheads="1"/>
            </p:cNvSpPr>
            <p:nvPr/>
          </p:nvSpPr>
          <p:spPr bwMode="auto">
            <a:xfrm>
              <a:off x="35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7" name="Rectangle 91"/>
            <p:cNvSpPr>
              <a:spLocks noChangeArrowheads="1"/>
            </p:cNvSpPr>
            <p:nvPr/>
          </p:nvSpPr>
          <p:spPr bwMode="auto">
            <a:xfrm>
              <a:off x="32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8" name="Rectangle 92"/>
            <p:cNvSpPr>
              <a:spLocks noChangeArrowheads="1"/>
            </p:cNvSpPr>
            <p:nvPr/>
          </p:nvSpPr>
          <p:spPr bwMode="auto">
            <a:xfrm>
              <a:off x="326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9" name="Rectangle 93"/>
            <p:cNvSpPr>
              <a:spLocks noChangeArrowheads="1"/>
            </p:cNvSpPr>
            <p:nvPr/>
          </p:nvSpPr>
          <p:spPr bwMode="auto">
            <a:xfrm>
              <a:off x="32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0" name="Rectangle 94"/>
            <p:cNvSpPr>
              <a:spLocks noChangeArrowheads="1"/>
            </p:cNvSpPr>
            <p:nvPr/>
          </p:nvSpPr>
          <p:spPr bwMode="auto">
            <a:xfrm>
              <a:off x="326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1" name="Rectangle 95"/>
            <p:cNvSpPr>
              <a:spLocks noChangeArrowheads="1"/>
            </p:cNvSpPr>
            <p:nvPr/>
          </p:nvSpPr>
          <p:spPr bwMode="auto">
            <a:xfrm>
              <a:off x="32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2" name="Rectangle 96"/>
            <p:cNvSpPr>
              <a:spLocks noChangeArrowheads="1"/>
            </p:cNvSpPr>
            <p:nvPr/>
          </p:nvSpPr>
          <p:spPr bwMode="auto">
            <a:xfrm>
              <a:off x="326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3" name="Rectangle 97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4" name="Rectangle 98"/>
            <p:cNvSpPr>
              <a:spLocks noChangeArrowheads="1"/>
            </p:cNvSpPr>
            <p:nvPr/>
          </p:nvSpPr>
          <p:spPr bwMode="auto">
            <a:xfrm>
              <a:off x="412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5" name="Rectangle 99"/>
            <p:cNvSpPr>
              <a:spLocks noChangeArrowheads="1"/>
            </p:cNvSpPr>
            <p:nvPr/>
          </p:nvSpPr>
          <p:spPr bwMode="auto">
            <a:xfrm>
              <a:off x="528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6" name="Rectangle 100"/>
            <p:cNvSpPr>
              <a:spLocks noChangeArrowheads="1"/>
            </p:cNvSpPr>
            <p:nvPr/>
          </p:nvSpPr>
          <p:spPr bwMode="auto">
            <a:xfrm>
              <a:off x="49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7" name="Rectangle 101"/>
            <p:cNvSpPr>
              <a:spLocks noChangeArrowheads="1"/>
            </p:cNvSpPr>
            <p:nvPr/>
          </p:nvSpPr>
          <p:spPr bwMode="auto">
            <a:xfrm>
              <a:off x="528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8" name="Rectangle 102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79" name="Rectangle 103"/>
            <p:cNvSpPr>
              <a:spLocks noChangeArrowheads="1"/>
            </p:cNvSpPr>
            <p:nvPr/>
          </p:nvSpPr>
          <p:spPr bwMode="auto">
            <a:xfrm>
              <a:off x="528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0" name="Rectangle 104"/>
            <p:cNvSpPr>
              <a:spLocks noChangeArrowheads="1"/>
            </p:cNvSpPr>
            <p:nvPr/>
          </p:nvSpPr>
          <p:spPr bwMode="auto">
            <a:xfrm>
              <a:off x="49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1" name="Rectangle 10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2" name="Rectangle 106"/>
            <p:cNvSpPr>
              <a:spLocks noChangeArrowheads="1"/>
            </p:cNvSpPr>
            <p:nvPr/>
          </p:nvSpPr>
          <p:spPr bwMode="auto">
            <a:xfrm>
              <a:off x="528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3" name="Rectangle 107"/>
            <p:cNvSpPr>
              <a:spLocks noChangeArrowheads="1"/>
            </p:cNvSpPr>
            <p:nvPr/>
          </p:nvSpPr>
          <p:spPr bwMode="auto">
            <a:xfrm>
              <a:off x="499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4" name="Rectangle 10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5" name="Rectangle 109"/>
            <p:cNvSpPr>
              <a:spLocks noChangeArrowheads="1"/>
            </p:cNvSpPr>
            <p:nvPr/>
          </p:nvSpPr>
          <p:spPr bwMode="auto">
            <a:xfrm>
              <a:off x="44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6" name="Rectangle 110"/>
            <p:cNvSpPr>
              <a:spLocks noChangeArrowheads="1"/>
            </p:cNvSpPr>
            <p:nvPr/>
          </p:nvSpPr>
          <p:spPr bwMode="auto">
            <a:xfrm>
              <a:off x="441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7" name="Rectangle 111"/>
            <p:cNvSpPr>
              <a:spLocks noChangeArrowheads="1"/>
            </p:cNvSpPr>
            <p:nvPr/>
          </p:nvSpPr>
          <p:spPr bwMode="auto">
            <a:xfrm>
              <a:off x="44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8" name="Rectangle 112"/>
            <p:cNvSpPr>
              <a:spLocks noChangeArrowheads="1"/>
            </p:cNvSpPr>
            <p:nvPr/>
          </p:nvSpPr>
          <p:spPr bwMode="auto">
            <a:xfrm>
              <a:off x="441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89" name="Rectangle 113"/>
            <p:cNvSpPr>
              <a:spLocks noChangeArrowheads="1"/>
            </p:cNvSpPr>
            <p:nvPr/>
          </p:nvSpPr>
          <p:spPr bwMode="auto">
            <a:xfrm>
              <a:off x="41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0" name="Rectangle 114"/>
            <p:cNvSpPr>
              <a:spLocks noChangeArrowheads="1"/>
            </p:cNvSpPr>
            <p:nvPr/>
          </p:nvSpPr>
          <p:spPr bwMode="auto">
            <a:xfrm>
              <a:off x="412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1" name="Rectangle 115"/>
            <p:cNvSpPr>
              <a:spLocks noChangeArrowheads="1"/>
            </p:cNvSpPr>
            <p:nvPr/>
          </p:nvSpPr>
          <p:spPr bwMode="auto">
            <a:xfrm>
              <a:off x="41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2" name="Rectangle 116"/>
            <p:cNvSpPr>
              <a:spLocks noChangeArrowheads="1"/>
            </p:cNvSpPr>
            <p:nvPr/>
          </p:nvSpPr>
          <p:spPr bwMode="auto">
            <a:xfrm>
              <a:off x="41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3" name="Rectangle 117"/>
            <p:cNvSpPr>
              <a:spLocks noChangeArrowheads="1"/>
            </p:cNvSpPr>
            <p:nvPr/>
          </p:nvSpPr>
          <p:spPr bwMode="auto">
            <a:xfrm>
              <a:off x="4128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4" name="Rectangle 118"/>
            <p:cNvSpPr>
              <a:spLocks noChangeArrowheads="1"/>
            </p:cNvSpPr>
            <p:nvPr/>
          </p:nvSpPr>
          <p:spPr bwMode="auto">
            <a:xfrm>
              <a:off x="38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5" name="Rectangle 119"/>
            <p:cNvSpPr>
              <a:spLocks noChangeArrowheads="1"/>
            </p:cNvSpPr>
            <p:nvPr/>
          </p:nvSpPr>
          <p:spPr bwMode="auto">
            <a:xfrm>
              <a:off x="384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6" name="Rectangle 120"/>
            <p:cNvSpPr>
              <a:spLocks noChangeArrowheads="1"/>
            </p:cNvSpPr>
            <p:nvPr/>
          </p:nvSpPr>
          <p:spPr bwMode="auto">
            <a:xfrm>
              <a:off x="38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7" name="Rectangle 121"/>
            <p:cNvSpPr>
              <a:spLocks noChangeArrowheads="1"/>
            </p:cNvSpPr>
            <p:nvPr/>
          </p:nvSpPr>
          <p:spPr bwMode="auto">
            <a:xfrm>
              <a:off x="384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8" name="Rectangle 122"/>
            <p:cNvSpPr>
              <a:spLocks noChangeArrowheads="1"/>
            </p:cNvSpPr>
            <p:nvPr/>
          </p:nvSpPr>
          <p:spPr bwMode="auto">
            <a:xfrm>
              <a:off x="38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99" name="Rectangle 123"/>
            <p:cNvSpPr>
              <a:spLocks noChangeArrowheads="1"/>
            </p:cNvSpPr>
            <p:nvPr/>
          </p:nvSpPr>
          <p:spPr bwMode="auto">
            <a:xfrm>
              <a:off x="384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0" name="Rectangle 124"/>
            <p:cNvSpPr>
              <a:spLocks noChangeArrowheads="1"/>
            </p:cNvSpPr>
            <p:nvPr/>
          </p:nvSpPr>
          <p:spPr bwMode="auto">
            <a:xfrm>
              <a:off x="384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1" name="Rectangle 125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2" name="Rectangle 126"/>
            <p:cNvSpPr>
              <a:spLocks noChangeArrowheads="1"/>
            </p:cNvSpPr>
            <p:nvPr/>
          </p:nvSpPr>
          <p:spPr bwMode="auto">
            <a:xfrm>
              <a:off x="355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3" name="Rectangle 127"/>
            <p:cNvSpPr>
              <a:spLocks noChangeArrowheads="1"/>
            </p:cNvSpPr>
            <p:nvPr/>
          </p:nvSpPr>
          <p:spPr bwMode="auto">
            <a:xfrm>
              <a:off x="35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4" name="Rectangle 128"/>
            <p:cNvSpPr>
              <a:spLocks noChangeArrowheads="1"/>
            </p:cNvSpPr>
            <p:nvPr/>
          </p:nvSpPr>
          <p:spPr bwMode="auto">
            <a:xfrm>
              <a:off x="35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5" name="Rectangle 129"/>
            <p:cNvSpPr>
              <a:spLocks noChangeArrowheads="1"/>
            </p:cNvSpPr>
            <p:nvPr/>
          </p:nvSpPr>
          <p:spPr bwMode="auto">
            <a:xfrm>
              <a:off x="355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6" name="Rectangle 130"/>
            <p:cNvSpPr>
              <a:spLocks noChangeArrowheads="1"/>
            </p:cNvSpPr>
            <p:nvPr/>
          </p:nvSpPr>
          <p:spPr bwMode="auto">
            <a:xfrm>
              <a:off x="326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7" name="Rectangle 131"/>
            <p:cNvSpPr>
              <a:spLocks noChangeArrowheads="1"/>
            </p:cNvSpPr>
            <p:nvPr/>
          </p:nvSpPr>
          <p:spPr bwMode="auto">
            <a:xfrm>
              <a:off x="29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8" name="Rectangle 132"/>
            <p:cNvSpPr>
              <a:spLocks noChangeArrowheads="1"/>
            </p:cNvSpPr>
            <p:nvPr/>
          </p:nvSpPr>
          <p:spPr bwMode="auto">
            <a:xfrm>
              <a:off x="29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09" name="Rectangle 133"/>
            <p:cNvSpPr>
              <a:spLocks noChangeArrowheads="1"/>
            </p:cNvSpPr>
            <p:nvPr/>
          </p:nvSpPr>
          <p:spPr bwMode="auto">
            <a:xfrm>
              <a:off x="297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0" name="Rectangle 134"/>
            <p:cNvSpPr>
              <a:spLocks noChangeArrowheads="1"/>
            </p:cNvSpPr>
            <p:nvPr/>
          </p:nvSpPr>
          <p:spPr bwMode="auto">
            <a:xfrm>
              <a:off x="297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1" name="Rectangle 135"/>
            <p:cNvSpPr>
              <a:spLocks noChangeArrowheads="1"/>
            </p:cNvSpPr>
            <p:nvPr/>
          </p:nvSpPr>
          <p:spPr bwMode="auto">
            <a:xfrm>
              <a:off x="29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2" name="Rectangle 136"/>
            <p:cNvSpPr>
              <a:spLocks noChangeArrowheads="1"/>
            </p:cNvSpPr>
            <p:nvPr/>
          </p:nvSpPr>
          <p:spPr bwMode="auto">
            <a:xfrm>
              <a:off x="297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3" name="Rectangle 137"/>
            <p:cNvSpPr>
              <a:spLocks noChangeArrowheads="1"/>
            </p:cNvSpPr>
            <p:nvPr/>
          </p:nvSpPr>
          <p:spPr bwMode="auto">
            <a:xfrm>
              <a:off x="297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4" name="Rectangle 138"/>
            <p:cNvSpPr>
              <a:spLocks noChangeArrowheads="1"/>
            </p:cNvSpPr>
            <p:nvPr/>
          </p:nvSpPr>
          <p:spPr bwMode="auto">
            <a:xfrm>
              <a:off x="29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5" name="Rectangle 139"/>
            <p:cNvSpPr>
              <a:spLocks noChangeArrowheads="1"/>
            </p:cNvSpPr>
            <p:nvPr/>
          </p:nvSpPr>
          <p:spPr bwMode="auto">
            <a:xfrm>
              <a:off x="29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6" name="Rectangle 140"/>
            <p:cNvSpPr>
              <a:spLocks noChangeArrowheads="1"/>
            </p:cNvSpPr>
            <p:nvPr/>
          </p:nvSpPr>
          <p:spPr bwMode="auto">
            <a:xfrm>
              <a:off x="441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7" name="Rectangle 141"/>
            <p:cNvSpPr>
              <a:spLocks noChangeArrowheads="1"/>
            </p:cNvSpPr>
            <p:nvPr/>
          </p:nvSpPr>
          <p:spPr bwMode="auto">
            <a:xfrm>
              <a:off x="41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8" name="Rectangle 14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19" name="Rectangle 143"/>
            <p:cNvSpPr>
              <a:spLocks noChangeArrowheads="1"/>
            </p:cNvSpPr>
            <p:nvPr/>
          </p:nvSpPr>
          <p:spPr bwMode="auto">
            <a:xfrm>
              <a:off x="49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0" name="Rectangle 14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1" name="Rectangle 14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2" name="Rectangle 146"/>
            <p:cNvSpPr>
              <a:spLocks noChangeArrowheads="1"/>
            </p:cNvSpPr>
            <p:nvPr/>
          </p:nvSpPr>
          <p:spPr bwMode="auto">
            <a:xfrm>
              <a:off x="49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3" name="Rectangle 147"/>
            <p:cNvSpPr>
              <a:spLocks noChangeArrowheads="1"/>
            </p:cNvSpPr>
            <p:nvPr/>
          </p:nvSpPr>
          <p:spPr bwMode="auto">
            <a:xfrm>
              <a:off x="49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4" name="Rectangle 14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5" name="Rectangle 149"/>
            <p:cNvSpPr>
              <a:spLocks noChangeArrowheads="1"/>
            </p:cNvSpPr>
            <p:nvPr/>
          </p:nvSpPr>
          <p:spPr bwMode="auto">
            <a:xfrm>
              <a:off x="44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6" name="Rectangle 150"/>
            <p:cNvSpPr>
              <a:spLocks noChangeArrowheads="1"/>
            </p:cNvSpPr>
            <p:nvPr/>
          </p:nvSpPr>
          <p:spPr bwMode="auto">
            <a:xfrm>
              <a:off x="441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7" name="Rectangle 151"/>
            <p:cNvSpPr>
              <a:spLocks noChangeArrowheads="1"/>
            </p:cNvSpPr>
            <p:nvPr/>
          </p:nvSpPr>
          <p:spPr bwMode="auto">
            <a:xfrm>
              <a:off x="44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8" name="Rectangle 152"/>
            <p:cNvSpPr>
              <a:spLocks noChangeArrowheads="1"/>
            </p:cNvSpPr>
            <p:nvPr/>
          </p:nvSpPr>
          <p:spPr bwMode="auto">
            <a:xfrm>
              <a:off x="441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29" name="Rectangle 153"/>
            <p:cNvSpPr>
              <a:spLocks noChangeArrowheads="1"/>
            </p:cNvSpPr>
            <p:nvPr/>
          </p:nvSpPr>
          <p:spPr bwMode="auto">
            <a:xfrm>
              <a:off x="41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0" name="Rectangle 154"/>
            <p:cNvSpPr>
              <a:spLocks noChangeArrowheads="1"/>
            </p:cNvSpPr>
            <p:nvPr/>
          </p:nvSpPr>
          <p:spPr bwMode="auto">
            <a:xfrm>
              <a:off x="38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1" name="Rectangle 155"/>
            <p:cNvSpPr>
              <a:spLocks noChangeArrowheads="1"/>
            </p:cNvSpPr>
            <p:nvPr/>
          </p:nvSpPr>
          <p:spPr bwMode="auto">
            <a:xfrm>
              <a:off x="384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2" name="Rectangle 156"/>
            <p:cNvSpPr>
              <a:spLocks noChangeArrowheads="1"/>
            </p:cNvSpPr>
            <p:nvPr/>
          </p:nvSpPr>
          <p:spPr bwMode="auto">
            <a:xfrm>
              <a:off x="528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3" name="Rectangle 157"/>
            <p:cNvSpPr>
              <a:spLocks noChangeArrowheads="1"/>
            </p:cNvSpPr>
            <p:nvPr/>
          </p:nvSpPr>
          <p:spPr bwMode="auto">
            <a:xfrm>
              <a:off x="528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4" name="Rectangle 158"/>
            <p:cNvSpPr>
              <a:spLocks noChangeArrowheads="1"/>
            </p:cNvSpPr>
            <p:nvPr/>
          </p:nvSpPr>
          <p:spPr bwMode="auto">
            <a:xfrm>
              <a:off x="528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5" name="Rectangle 159"/>
            <p:cNvSpPr>
              <a:spLocks noChangeArrowheads="1"/>
            </p:cNvSpPr>
            <p:nvPr/>
          </p:nvSpPr>
          <p:spPr bwMode="auto">
            <a:xfrm>
              <a:off x="528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6" name="Rectangle 160"/>
            <p:cNvSpPr>
              <a:spLocks noChangeArrowheads="1"/>
            </p:cNvSpPr>
            <p:nvPr/>
          </p:nvSpPr>
          <p:spPr bwMode="auto">
            <a:xfrm>
              <a:off x="49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7" name="Rectangle 161"/>
            <p:cNvSpPr>
              <a:spLocks noChangeArrowheads="1"/>
            </p:cNvSpPr>
            <p:nvPr/>
          </p:nvSpPr>
          <p:spPr bwMode="auto">
            <a:xfrm>
              <a:off x="49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8" name="Rectangle 162"/>
            <p:cNvSpPr>
              <a:spLocks noChangeArrowheads="1"/>
            </p:cNvSpPr>
            <p:nvPr/>
          </p:nvSpPr>
          <p:spPr bwMode="auto">
            <a:xfrm>
              <a:off x="528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39" name="Rectangle 163"/>
            <p:cNvSpPr>
              <a:spLocks noChangeArrowheads="1"/>
            </p:cNvSpPr>
            <p:nvPr/>
          </p:nvSpPr>
          <p:spPr bwMode="auto">
            <a:xfrm>
              <a:off x="49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40" name="Rectangle 164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341" name="Rectangle 16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28839" name="Group 167"/>
          <p:cNvGrpSpPr>
            <a:grpSpLocks/>
          </p:cNvGrpSpPr>
          <p:nvPr/>
        </p:nvGrpSpPr>
        <p:grpSpPr bwMode="auto">
          <a:xfrm>
            <a:off x="684213" y="2578100"/>
            <a:ext cx="4114800" cy="4114800"/>
            <a:chOff x="192" y="1440"/>
            <a:chExt cx="2592" cy="2592"/>
          </a:xfrm>
        </p:grpSpPr>
        <p:sp>
          <p:nvSpPr>
            <p:cNvPr id="7180" name="Rectangle 168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1" name="Rectangle 169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2" name="Rectangle 170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3" name="Rectangle 171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4" name="Rectangle 172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5" name="Rectangle 173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6" name="Rectangle 174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7" name="Rectangle 175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8" name="Rectangle 176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89" name="Rectangle 177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0" name="Rectangle 178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1" name="Rectangle 179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2" name="Rectangle 180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3" name="Rectangle 181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4" name="Rectangle 182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5" name="Rectangle 183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6" name="Rectangle 184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7" name="Rectangle 185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8" name="Rectangle 186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199" name="Rectangle 187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0" name="Rectangle 188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1" name="Rectangle 189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2" name="Rectangle 190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3" name="Rectangle 191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4" name="Rectangle 192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5" name="Rectangle 193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6" name="Rectangle 194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7" name="Rectangle 195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8" name="Rectangle 196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09" name="Rectangle 197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0" name="Rectangle 19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1" name="Rectangle 199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2" name="Rectangle 200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3" name="Rectangle 201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4" name="Rectangle 202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5" name="Rectangle 203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6" name="Rectangle 204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7" name="Rectangle 205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8" name="Rectangle 206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19" name="Rectangle 207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0" name="Rectangle 208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1" name="Rectangle 209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2" name="Rectangle 210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3" name="Rectangle 211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4" name="Rectangle 212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5" name="Rectangle 213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6" name="Rectangle 214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7" name="Rectangle 215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8" name="Rectangle 216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29" name="Rectangle 217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0" name="Rectangle 218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1" name="Rectangle 219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2" name="Rectangle 220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3" name="Rectangle 221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4" name="Rectangle 222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5" name="Rectangle 223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6" name="Rectangle 224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7" name="Rectangle 225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8" name="Rectangle 226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39" name="Rectangle 227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0" name="Rectangle 228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1" name="Rectangle 229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2" name="Rectangle 230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3" name="Rectangle 231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4" name="Rectangle 232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5" name="Rectangle 233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6" name="Rectangle 234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7" name="Rectangle 235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8" name="Rectangle 236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49" name="Rectangle 237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0" name="Rectangle 238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1" name="Rectangle 239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2" name="Rectangle 240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3" name="Rectangle 241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4" name="Rectangle 242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5" name="Rectangle 243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6" name="Rectangle 244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7" name="Rectangle 245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8" name="Rectangle 246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59" name="Rectangle 247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260" name="Rectangle 248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8922" name="Text Box 250"/>
          <p:cNvSpPr txBox="1">
            <a:spLocks noChangeArrowheads="1"/>
          </p:cNvSpPr>
          <p:nvPr/>
        </p:nvSpPr>
        <p:spPr bwMode="auto">
          <a:xfrm>
            <a:off x="473075" y="1285875"/>
            <a:ext cx="235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Chuẩn bị vật liệu:</a:t>
            </a:r>
          </a:p>
        </p:txBody>
      </p:sp>
      <p:sp>
        <p:nvSpPr>
          <p:cNvPr id="28923" name="Text Box 251"/>
          <p:cNvSpPr txBox="1">
            <a:spLocks noChangeArrowheads="1"/>
          </p:cNvSpPr>
          <p:nvPr/>
        </p:nvSpPr>
        <p:spPr bwMode="auto">
          <a:xfrm>
            <a:off x="398463" y="1665288"/>
            <a:ext cx="6450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Hai tờ giấy màu như nhau có kích thước như hình vẽ.</a:t>
            </a:r>
          </a:p>
        </p:txBody>
      </p:sp>
      <p:sp>
        <p:nvSpPr>
          <p:cNvPr id="28924" name="Line 252"/>
          <p:cNvSpPr>
            <a:spLocks noChangeShapeType="1"/>
          </p:cNvSpPr>
          <p:nvPr/>
        </p:nvSpPr>
        <p:spPr bwMode="auto">
          <a:xfrm>
            <a:off x="701675" y="2366963"/>
            <a:ext cx="40973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26" name="Line 254"/>
          <p:cNvSpPr>
            <a:spLocks noChangeShapeType="1"/>
          </p:cNvSpPr>
          <p:nvPr/>
        </p:nvSpPr>
        <p:spPr bwMode="auto">
          <a:xfrm>
            <a:off x="549275" y="2595563"/>
            <a:ext cx="0" cy="409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27" name="Text Box 255"/>
          <p:cNvSpPr txBox="1">
            <a:spLocks noChangeArrowheads="1"/>
          </p:cNvSpPr>
          <p:nvPr/>
        </p:nvSpPr>
        <p:spPr bwMode="auto">
          <a:xfrm>
            <a:off x="2446338" y="1970088"/>
            <a:ext cx="75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9 ô</a:t>
            </a:r>
          </a:p>
        </p:txBody>
      </p:sp>
      <p:sp>
        <p:nvSpPr>
          <p:cNvPr id="28928" name="Text Box 256"/>
          <p:cNvSpPr txBox="1">
            <a:spLocks noChangeArrowheads="1"/>
          </p:cNvSpPr>
          <p:nvPr/>
        </p:nvSpPr>
        <p:spPr bwMode="auto">
          <a:xfrm rot="-5400000">
            <a:off x="-28575" y="3941763"/>
            <a:ext cx="75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9 ô</a:t>
            </a:r>
          </a:p>
        </p:txBody>
      </p:sp>
      <p:sp>
        <p:nvSpPr>
          <p:cNvPr id="7178" name="Text Box 257"/>
          <p:cNvSpPr txBox="1">
            <a:spLocks noChangeArrowheads="1"/>
          </p:cNvSpPr>
          <p:nvPr/>
        </p:nvSpPr>
        <p:spPr bwMode="auto">
          <a:xfrm>
            <a:off x="2819400" y="3175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7179" name="Text Box 260"/>
          <p:cNvSpPr txBox="1">
            <a:spLocks noChangeArrowheads="1"/>
          </p:cNvSpPr>
          <p:nvPr/>
        </p:nvSpPr>
        <p:spPr bwMode="auto">
          <a:xfrm>
            <a:off x="2286000" y="108585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  Hướng dẫn mẫu.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22" grpId="0"/>
      <p:bldP spid="28923" grpId="0"/>
      <p:bldP spid="28924" grpId="0" animBg="1"/>
      <p:bldP spid="28926" grpId="0" animBg="1"/>
      <p:bldP spid="28927" grpId="0"/>
      <p:bldP spid="289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83" name="Group 87"/>
          <p:cNvGrpSpPr>
            <a:grpSpLocks/>
          </p:cNvGrpSpPr>
          <p:nvPr/>
        </p:nvGrpSpPr>
        <p:grpSpPr bwMode="auto">
          <a:xfrm>
            <a:off x="2522538" y="2366963"/>
            <a:ext cx="4114800" cy="4114800"/>
            <a:chOff x="192" y="1440"/>
            <a:chExt cx="2592" cy="2592"/>
          </a:xfrm>
        </p:grpSpPr>
        <p:sp>
          <p:nvSpPr>
            <p:cNvPr id="8261" name="Rectangle 88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2" name="Rectangle 89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3" name="Rectangle 90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4" name="Rectangle 91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5" name="Rectangle 92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6" name="Rectangle 93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7" name="Rectangle 94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8" name="Rectangle 95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69" name="Rectangle 96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0" name="Rectangle 97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1" name="Rectangle 98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2" name="Rectangle 99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3" name="Rectangle 100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4" name="Rectangle 101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5" name="Rectangle 102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6" name="Rectangle 103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7" name="Rectangle 104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8" name="Rectangle 105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79" name="Rectangle 106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0" name="Rectangle 107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1" name="Rectangle 108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2" name="Rectangle 109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3" name="Rectangle 110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4" name="Rectangle 111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5" name="Rectangle 112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6" name="Rectangle 113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7" name="Rectangle 114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8" name="Rectangle 115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89" name="Rectangle 116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0" name="Rectangle 117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1" name="Rectangle 11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2" name="Rectangle 119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3" name="Rectangle 120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4" name="Rectangle 121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5" name="Rectangle 122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6" name="Rectangle 123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7" name="Rectangle 124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8" name="Rectangle 125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99" name="Rectangle 126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0" name="Rectangle 127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1" name="Rectangle 128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2" name="Rectangle 129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3" name="Rectangle 130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4" name="Rectangle 131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5" name="Rectangle 132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6" name="Rectangle 133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7" name="Rectangle 134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8" name="Rectangle 135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09" name="Rectangle 136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0" name="Rectangle 137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1" name="Rectangle 138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2" name="Rectangle 139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3" name="Rectangle 140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4" name="Rectangle 141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5" name="Rectangle 142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6" name="Rectangle 143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7" name="Rectangle 144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8" name="Rectangle 145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19" name="Rectangle 146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0" name="Rectangle 147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1" name="Rectangle 148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2" name="Rectangle 149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3" name="Rectangle 150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4" name="Rectangle 151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5" name="Rectangle 152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6" name="Rectangle 153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7" name="Rectangle 154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8" name="Rectangle 155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29" name="Rectangle 156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0" name="Rectangle 157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1" name="Rectangle 158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2" name="Rectangle 159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3" name="Rectangle 160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4" name="Rectangle 161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5" name="Rectangle 162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6" name="Rectangle 163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7" name="Rectangle 164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8" name="Rectangle 165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39" name="Rectangle 166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40" name="Rectangle 167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341" name="Rectangle 168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9865" name="Line 169"/>
          <p:cNvSpPr>
            <a:spLocks noChangeShapeType="1"/>
          </p:cNvSpPr>
          <p:nvPr/>
        </p:nvSpPr>
        <p:spPr bwMode="auto">
          <a:xfrm>
            <a:off x="297815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66" name="Line 170"/>
          <p:cNvSpPr>
            <a:spLocks noChangeShapeType="1"/>
          </p:cNvSpPr>
          <p:nvPr/>
        </p:nvSpPr>
        <p:spPr bwMode="auto">
          <a:xfrm>
            <a:off x="3433763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68" name="Line 172"/>
          <p:cNvSpPr>
            <a:spLocks noChangeShapeType="1"/>
          </p:cNvSpPr>
          <p:nvPr/>
        </p:nvSpPr>
        <p:spPr bwMode="auto">
          <a:xfrm>
            <a:off x="3889375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69" name="Line 173"/>
          <p:cNvSpPr>
            <a:spLocks noChangeShapeType="1"/>
          </p:cNvSpPr>
          <p:nvPr/>
        </p:nvSpPr>
        <p:spPr bwMode="auto">
          <a:xfrm>
            <a:off x="4344988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70" name="Line 174"/>
          <p:cNvSpPr>
            <a:spLocks noChangeShapeType="1"/>
          </p:cNvSpPr>
          <p:nvPr/>
        </p:nvSpPr>
        <p:spPr bwMode="auto">
          <a:xfrm>
            <a:off x="480060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71" name="Line 175"/>
          <p:cNvSpPr>
            <a:spLocks noChangeShapeType="1"/>
          </p:cNvSpPr>
          <p:nvPr/>
        </p:nvSpPr>
        <p:spPr bwMode="auto">
          <a:xfrm>
            <a:off x="5254625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72" name="Line 176"/>
          <p:cNvSpPr>
            <a:spLocks noChangeShapeType="1"/>
          </p:cNvSpPr>
          <p:nvPr/>
        </p:nvSpPr>
        <p:spPr bwMode="auto">
          <a:xfrm>
            <a:off x="5710238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73" name="Line 177"/>
          <p:cNvSpPr>
            <a:spLocks noChangeShapeType="1"/>
          </p:cNvSpPr>
          <p:nvPr/>
        </p:nvSpPr>
        <p:spPr bwMode="auto">
          <a:xfrm>
            <a:off x="616585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>
            <a:off x="2522538" y="282257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>
            <a:off x="2522538" y="3276600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>
            <a:off x="2522538" y="3719513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>
            <a:off x="2522538" y="417512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2522538" y="4630738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90" name="Line 194"/>
          <p:cNvSpPr>
            <a:spLocks noChangeShapeType="1"/>
          </p:cNvSpPr>
          <p:nvPr/>
        </p:nvSpPr>
        <p:spPr bwMode="auto">
          <a:xfrm>
            <a:off x="2522538" y="5086350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2522538" y="5541963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92" name="Line 196"/>
          <p:cNvSpPr>
            <a:spLocks noChangeShapeType="1"/>
          </p:cNvSpPr>
          <p:nvPr/>
        </p:nvSpPr>
        <p:spPr bwMode="auto">
          <a:xfrm>
            <a:off x="2522538" y="599757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93" name="Text Box 197"/>
          <p:cNvSpPr txBox="1">
            <a:spLocks noChangeArrowheads="1"/>
          </p:cNvSpPr>
          <p:nvPr/>
        </p:nvSpPr>
        <p:spPr bwMode="auto">
          <a:xfrm>
            <a:off x="1004888" y="1438275"/>
            <a:ext cx="622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Có thể sử dụng bìa cứng không có ô sẵn để kẻ như sau:</a:t>
            </a:r>
          </a:p>
        </p:txBody>
      </p:sp>
      <p:sp>
        <p:nvSpPr>
          <p:cNvPr id="8212" name="Text Box 198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29897" name="Line 201"/>
          <p:cNvSpPr>
            <a:spLocks noChangeShapeType="1"/>
          </p:cNvSpPr>
          <p:nvPr/>
        </p:nvSpPr>
        <p:spPr bwMode="auto">
          <a:xfrm>
            <a:off x="2522538" y="2138363"/>
            <a:ext cx="455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98" name="Text Box 202"/>
          <p:cNvSpPr txBox="1">
            <a:spLocks noChangeArrowheads="1"/>
          </p:cNvSpPr>
          <p:nvPr/>
        </p:nvSpPr>
        <p:spPr bwMode="auto">
          <a:xfrm>
            <a:off x="2522538" y="1741488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1 ô</a:t>
            </a:r>
          </a:p>
        </p:txBody>
      </p:sp>
      <p:sp>
        <p:nvSpPr>
          <p:cNvPr id="29899" name="Line 203"/>
          <p:cNvSpPr>
            <a:spLocks noChangeShapeType="1"/>
          </p:cNvSpPr>
          <p:nvPr/>
        </p:nvSpPr>
        <p:spPr bwMode="auto">
          <a:xfrm>
            <a:off x="2295525" y="236696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00" name="Text Box 204"/>
          <p:cNvSpPr txBox="1">
            <a:spLocks noChangeArrowheads="1"/>
          </p:cNvSpPr>
          <p:nvPr/>
        </p:nvSpPr>
        <p:spPr bwMode="auto">
          <a:xfrm rot="-5400000">
            <a:off x="1679575" y="2366963"/>
            <a:ext cx="53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1 ô</a:t>
            </a:r>
          </a:p>
        </p:txBody>
      </p:sp>
      <p:sp>
        <p:nvSpPr>
          <p:cNvPr id="8217" name="Text Box 205"/>
          <p:cNvSpPr txBox="1">
            <a:spLocks noChangeArrowheads="1"/>
          </p:cNvSpPr>
          <p:nvPr/>
        </p:nvSpPr>
        <p:spPr bwMode="auto">
          <a:xfrm>
            <a:off x="2286000" y="108585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  Hướng dẫn mẫu.</a:t>
            </a:r>
          </a:p>
        </p:txBody>
      </p:sp>
      <p:grpSp>
        <p:nvGrpSpPr>
          <p:cNvPr id="29943" name="Group 247"/>
          <p:cNvGrpSpPr>
            <a:grpSpLocks/>
          </p:cNvGrpSpPr>
          <p:nvPr/>
        </p:nvGrpSpPr>
        <p:grpSpPr bwMode="auto">
          <a:xfrm>
            <a:off x="3433763" y="2290763"/>
            <a:ext cx="3111500" cy="4402137"/>
            <a:chOff x="2163" y="1443"/>
            <a:chExt cx="1960" cy="2773"/>
          </a:xfrm>
        </p:grpSpPr>
        <p:grpSp>
          <p:nvGrpSpPr>
            <p:cNvPr id="8220" name="Group 206"/>
            <p:cNvGrpSpPr>
              <a:grpSpLocks/>
            </p:cNvGrpSpPr>
            <p:nvPr/>
          </p:nvGrpSpPr>
          <p:grpSpPr bwMode="auto">
            <a:xfrm rot="2655781">
              <a:off x="2163" y="1539"/>
              <a:ext cx="1152" cy="2592"/>
              <a:chOff x="2976" y="1443"/>
              <a:chExt cx="1152" cy="2592"/>
            </a:xfrm>
          </p:grpSpPr>
          <p:sp>
            <p:nvSpPr>
              <p:cNvPr id="8225" name="Rectangle 207"/>
              <p:cNvSpPr>
                <a:spLocks noChangeArrowheads="1"/>
              </p:cNvSpPr>
              <p:nvPr/>
            </p:nvSpPr>
            <p:spPr bwMode="auto">
              <a:xfrm>
                <a:off x="3264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26" name="Rectangle 208"/>
              <p:cNvSpPr>
                <a:spLocks noChangeArrowheads="1"/>
              </p:cNvSpPr>
              <p:nvPr/>
            </p:nvSpPr>
            <p:spPr bwMode="auto">
              <a:xfrm>
                <a:off x="3264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27" name="Rectangle 209"/>
              <p:cNvSpPr>
                <a:spLocks noChangeArrowheads="1"/>
              </p:cNvSpPr>
              <p:nvPr/>
            </p:nvSpPr>
            <p:spPr bwMode="auto">
              <a:xfrm>
                <a:off x="3552" y="2304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28" name="Rectangle 210"/>
              <p:cNvSpPr>
                <a:spLocks noChangeArrowheads="1"/>
              </p:cNvSpPr>
              <p:nvPr/>
            </p:nvSpPr>
            <p:spPr bwMode="auto">
              <a:xfrm>
                <a:off x="3552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29" name="Rectangle 211"/>
              <p:cNvSpPr>
                <a:spLocks noChangeArrowheads="1"/>
              </p:cNvSpPr>
              <p:nvPr/>
            </p:nvSpPr>
            <p:spPr bwMode="auto">
              <a:xfrm>
                <a:off x="3552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0" name="Rectangle 212"/>
              <p:cNvSpPr>
                <a:spLocks noChangeArrowheads="1"/>
              </p:cNvSpPr>
              <p:nvPr/>
            </p:nvSpPr>
            <p:spPr bwMode="auto">
              <a:xfrm>
                <a:off x="3552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1" name="Rectangle 213"/>
              <p:cNvSpPr>
                <a:spLocks noChangeArrowheads="1"/>
              </p:cNvSpPr>
              <p:nvPr/>
            </p:nvSpPr>
            <p:spPr bwMode="auto">
              <a:xfrm>
                <a:off x="3264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2" name="Rectangle 214"/>
              <p:cNvSpPr>
                <a:spLocks noChangeArrowheads="1"/>
              </p:cNvSpPr>
              <p:nvPr/>
            </p:nvSpPr>
            <p:spPr bwMode="auto">
              <a:xfrm>
                <a:off x="3264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3" name="Rectangle 215"/>
              <p:cNvSpPr>
                <a:spLocks noChangeArrowheads="1"/>
              </p:cNvSpPr>
              <p:nvPr/>
            </p:nvSpPr>
            <p:spPr bwMode="auto">
              <a:xfrm>
                <a:off x="3264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4" name="Rectangle 216"/>
              <p:cNvSpPr>
                <a:spLocks noChangeArrowheads="1"/>
              </p:cNvSpPr>
              <p:nvPr/>
            </p:nvSpPr>
            <p:spPr bwMode="auto">
              <a:xfrm>
                <a:off x="3264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5" name="Rectangle 217"/>
              <p:cNvSpPr>
                <a:spLocks noChangeArrowheads="1"/>
              </p:cNvSpPr>
              <p:nvPr/>
            </p:nvSpPr>
            <p:spPr bwMode="auto">
              <a:xfrm>
                <a:off x="3264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6" name="Rectangle 218"/>
              <p:cNvSpPr>
                <a:spLocks noChangeArrowheads="1"/>
              </p:cNvSpPr>
              <p:nvPr/>
            </p:nvSpPr>
            <p:spPr bwMode="auto">
              <a:xfrm>
                <a:off x="3264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7" name="Rectangle 219"/>
              <p:cNvSpPr>
                <a:spLocks noChangeArrowheads="1"/>
              </p:cNvSpPr>
              <p:nvPr/>
            </p:nvSpPr>
            <p:spPr bwMode="auto">
              <a:xfrm>
                <a:off x="3840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8" name="Rectangle 220"/>
              <p:cNvSpPr>
                <a:spLocks noChangeArrowheads="1"/>
              </p:cNvSpPr>
              <p:nvPr/>
            </p:nvSpPr>
            <p:spPr bwMode="auto">
              <a:xfrm>
                <a:off x="3840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39" name="Rectangle 221"/>
              <p:cNvSpPr>
                <a:spLocks noChangeArrowheads="1"/>
              </p:cNvSpPr>
              <p:nvPr/>
            </p:nvSpPr>
            <p:spPr bwMode="auto">
              <a:xfrm>
                <a:off x="3840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0" name="Rectangle 222"/>
              <p:cNvSpPr>
                <a:spLocks noChangeArrowheads="1"/>
              </p:cNvSpPr>
              <p:nvPr/>
            </p:nvSpPr>
            <p:spPr bwMode="auto">
              <a:xfrm>
                <a:off x="3840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1" name="Rectangle 223"/>
              <p:cNvSpPr>
                <a:spLocks noChangeArrowheads="1"/>
              </p:cNvSpPr>
              <p:nvPr/>
            </p:nvSpPr>
            <p:spPr bwMode="auto">
              <a:xfrm>
                <a:off x="3840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2" name="Rectangle 224"/>
              <p:cNvSpPr>
                <a:spLocks noChangeArrowheads="1"/>
              </p:cNvSpPr>
              <p:nvPr/>
            </p:nvSpPr>
            <p:spPr bwMode="auto">
              <a:xfrm>
                <a:off x="3840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3" name="Rectangle 225"/>
              <p:cNvSpPr>
                <a:spLocks noChangeArrowheads="1"/>
              </p:cNvSpPr>
              <p:nvPr/>
            </p:nvSpPr>
            <p:spPr bwMode="auto">
              <a:xfrm>
                <a:off x="3840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4" name="Rectangle 226"/>
              <p:cNvSpPr>
                <a:spLocks noChangeArrowheads="1"/>
              </p:cNvSpPr>
              <p:nvPr/>
            </p:nvSpPr>
            <p:spPr bwMode="auto">
              <a:xfrm>
                <a:off x="3552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5" name="Rectangle 227"/>
              <p:cNvSpPr>
                <a:spLocks noChangeArrowheads="1"/>
              </p:cNvSpPr>
              <p:nvPr/>
            </p:nvSpPr>
            <p:spPr bwMode="auto">
              <a:xfrm>
                <a:off x="3552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6" name="Rectangle 228"/>
              <p:cNvSpPr>
                <a:spLocks noChangeArrowheads="1"/>
              </p:cNvSpPr>
              <p:nvPr/>
            </p:nvSpPr>
            <p:spPr bwMode="auto">
              <a:xfrm>
                <a:off x="3552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7" name="Rectangle 229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8" name="Rectangle 230"/>
              <p:cNvSpPr>
                <a:spLocks noChangeArrowheads="1"/>
              </p:cNvSpPr>
              <p:nvPr/>
            </p:nvSpPr>
            <p:spPr bwMode="auto">
              <a:xfrm>
                <a:off x="3552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49" name="Rectangle 231"/>
              <p:cNvSpPr>
                <a:spLocks noChangeArrowheads="1"/>
              </p:cNvSpPr>
              <p:nvPr/>
            </p:nvSpPr>
            <p:spPr bwMode="auto">
              <a:xfrm>
                <a:off x="3264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0" name="Rectangle 232"/>
              <p:cNvSpPr>
                <a:spLocks noChangeArrowheads="1"/>
              </p:cNvSpPr>
              <p:nvPr/>
            </p:nvSpPr>
            <p:spPr bwMode="auto">
              <a:xfrm>
                <a:off x="2976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1" name="Rectangle 233"/>
              <p:cNvSpPr>
                <a:spLocks noChangeArrowheads="1"/>
              </p:cNvSpPr>
              <p:nvPr/>
            </p:nvSpPr>
            <p:spPr bwMode="auto">
              <a:xfrm>
                <a:off x="2976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2" name="Rectangle 234"/>
              <p:cNvSpPr>
                <a:spLocks noChangeArrowheads="1"/>
              </p:cNvSpPr>
              <p:nvPr/>
            </p:nvSpPr>
            <p:spPr bwMode="auto">
              <a:xfrm>
                <a:off x="2976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3" name="Rectangle 235"/>
              <p:cNvSpPr>
                <a:spLocks noChangeArrowheads="1"/>
              </p:cNvSpPr>
              <p:nvPr/>
            </p:nvSpPr>
            <p:spPr bwMode="auto">
              <a:xfrm>
                <a:off x="2976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4" name="Rectangle 236"/>
              <p:cNvSpPr>
                <a:spLocks noChangeArrowheads="1"/>
              </p:cNvSpPr>
              <p:nvPr/>
            </p:nvSpPr>
            <p:spPr bwMode="auto">
              <a:xfrm>
                <a:off x="2976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5" name="Rectangle 237"/>
              <p:cNvSpPr>
                <a:spLocks noChangeArrowheads="1"/>
              </p:cNvSpPr>
              <p:nvPr/>
            </p:nvSpPr>
            <p:spPr bwMode="auto">
              <a:xfrm>
                <a:off x="2976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6" name="Rectangle 238"/>
              <p:cNvSpPr>
                <a:spLocks noChangeArrowheads="1"/>
              </p:cNvSpPr>
              <p:nvPr/>
            </p:nvSpPr>
            <p:spPr bwMode="auto">
              <a:xfrm>
                <a:off x="2976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7" name="Rectangle 239"/>
              <p:cNvSpPr>
                <a:spLocks noChangeArrowheads="1"/>
              </p:cNvSpPr>
              <p:nvPr/>
            </p:nvSpPr>
            <p:spPr bwMode="auto">
              <a:xfrm>
                <a:off x="2976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8" name="Rectangle 240"/>
              <p:cNvSpPr>
                <a:spLocks noChangeArrowheads="1"/>
              </p:cNvSpPr>
              <p:nvPr/>
            </p:nvSpPr>
            <p:spPr bwMode="auto">
              <a:xfrm>
                <a:off x="2976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59" name="Rectangle 241"/>
              <p:cNvSpPr>
                <a:spLocks noChangeArrowheads="1"/>
              </p:cNvSpPr>
              <p:nvPr/>
            </p:nvSpPr>
            <p:spPr bwMode="auto">
              <a:xfrm>
                <a:off x="3840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8260" name="Rectangle 242"/>
              <p:cNvSpPr>
                <a:spLocks noChangeArrowheads="1"/>
              </p:cNvSpPr>
              <p:nvPr/>
            </p:nvSpPr>
            <p:spPr bwMode="auto">
              <a:xfrm>
                <a:off x="3840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221" name="Line 243"/>
            <p:cNvSpPr>
              <a:spLocks noChangeShapeType="1"/>
            </p:cNvSpPr>
            <p:nvPr/>
          </p:nvSpPr>
          <p:spPr bwMode="auto">
            <a:xfrm flipH="1">
              <a:off x="2306" y="2351"/>
              <a:ext cx="1817" cy="186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44"/>
            <p:cNvSpPr>
              <a:spLocks noChangeShapeType="1"/>
            </p:cNvSpPr>
            <p:nvPr/>
          </p:nvSpPr>
          <p:spPr bwMode="auto">
            <a:xfrm>
              <a:off x="3310" y="1443"/>
              <a:ext cx="813" cy="8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245"/>
            <p:cNvSpPr txBox="1">
              <a:spLocks noChangeArrowheads="1"/>
            </p:cNvSpPr>
            <p:nvPr/>
          </p:nvSpPr>
          <p:spPr bwMode="auto">
            <a:xfrm>
              <a:off x="3215" y="3355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9ô</a:t>
              </a:r>
            </a:p>
          </p:txBody>
        </p:sp>
        <p:sp>
          <p:nvSpPr>
            <p:cNvPr id="8224" name="Text Box 246"/>
            <p:cNvSpPr txBox="1">
              <a:spLocks noChangeArrowheads="1"/>
            </p:cNvSpPr>
            <p:nvPr/>
          </p:nvSpPr>
          <p:spPr bwMode="auto">
            <a:xfrm>
              <a:off x="3741" y="1539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4ô</a:t>
              </a:r>
            </a:p>
          </p:txBody>
        </p:sp>
      </p:grpSp>
      <p:sp>
        <p:nvSpPr>
          <p:cNvPr id="29944" name="Text Box 248"/>
          <p:cNvSpPr txBox="1">
            <a:spLocks noChangeArrowheads="1"/>
          </p:cNvSpPr>
          <p:nvPr/>
        </p:nvSpPr>
        <p:spPr bwMode="auto">
          <a:xfrm>
            <a:off x="246063" y="2214563"/>
            <a:ext cx="4325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Một tờ giấy có chiều dài 9 ô, ngang 4 ô để làm nẹp chung quanh.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2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2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65" grpId="0" animBg="1"/>
      <p:bldP spid="29866" grpId="0" animBg="1"/>
      <p:bldP spid="29868" grpId="0" animBg="1"/>
      <p:bldP spid="29869" grpId="0" animBg="1"/>
      <p:bldP spid="29870" grpId="0" animBg="1"/>
      <p:bldP spid="29871" grpId="0" animBg="1"/>
      <p:bldP spid="29872" grpId="0" animBg="1"/>
      <p:bldP spid="29873" grpId="0" animBg="1"/>
      <p:bldP spid="29883" grpId="0" animBg="1"/>
      <p:bldP spid="29886" grpId="0" animBg="1"/>
      <p:bldP spid="29887" grpId="0" animBg="1"/>
      <p:bldP spid="29888" grpId="0" animBg="1"/>
      <p:bldP spid="29889" grpId="0" animBg="1"/>
      <p:bldP spid="29890" grpId="0" animBg="1"/>
      <p:bldP spid="29891" grpId="0" animBg="1"/>
      <p:bldP spid="29892" grpId="0" animBg="1"/>
      <p:bldP spid="29893" grpId="0"/>
      <p:bldP spid="29897" grpId="0" animBg="1"/>
      <p:bldP spid="29898" grpId="0"/>
      <p:bldP spid="29899" grpId="0" animBg="1"/>
      <p:bldP spid="29900" grpId="0"/>
      <p:bldP spid="29944" grpId="0"/>
      <p:bldP spid="2994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914400" y="2286000"/>
            <a:ext cx="4114800" cy="4114800"/>
            <a:chOff x="192" y="1440"/>
            <a:chExt cx="2592" cy="2592"/>
          </a:xfrm>
        </p:grpSpPr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29" name="Rectangle 11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0" name="Rectangle 12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1" name="Rectangle 13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2" name="Rectangle 14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3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4" name="Rectangle 16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5" name="Rectangle 17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6" name="Rectangle 18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7" name="Rectangle 19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8" name="Rectangle 20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39" name="Rectangle 21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0" name="Rectangle 22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1" name="Rectangle 23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2" name="Rectangle 24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3" name="Rectangle 25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4" name="Rectangle 26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5" name="Rectangle 27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7" name="Rectangle 29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49" name="Rectangle 31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0" name="Rectangle 32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1" name="Rectangle 33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2" name="Rectangle 34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3" name="Rectangle 35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4" name="Rectangle 36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5" name="Rectangle 37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7" name="Rectangle 39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8" name="Rectangle 40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59" name="Rectangle 41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0" name="Rectangle 42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1" name="Rectangle 43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2" name="Rectangle 44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3" name="Rectangle 45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4" name="Rectangle 46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5" name="Rectangle 47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6" name="Rectangle 48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7" name="Rectangle 49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8" name="Rectangle 50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69" name="Rectangle 51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0" name="Rectangle 52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1" name="Rectangle 53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2" name="Rectangle 54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3" name="Rectangle 55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4" name="Rectangle 56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5" name="Rectangle 57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6" name="Rectangle 58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7" name="Rectangle 59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8" name="Rectangle 60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7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0" name="Rectangle 62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1" name="Rectangle 63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2" name="Rectangle 64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3" name="Rectangle 65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4" name="Rectangle 66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5" name="Rectangle 67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6" name="Rectangle 68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7" name="Rectangle 69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8" name="Rectangle 70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89" name="Rectangle 71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0" name="Rectangle 72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1" name="Rectangle 73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2" name="Rectangle 74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3" name="Rectangle 75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4" name="Rectangle 76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5" name="Rectangle 77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6" name="Rectangle 78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7" name="Rectangle 79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8" name="Rectangle 80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299" name="Rectangle 81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300" name="Rectangle 82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301" name="Rectangle 83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302" name="Rectangle 84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303" name="Rectangle 85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6470" name="Rectangle 86"/>
          <p:cNvSpPr>
            <a:spLocks noChangeArrowheads="1"/>
          </p:cNvSpPr>
          <p:nvPr/>
        </p:nvSpPr>
        <p:spPr bwMode="auto">
          <a:xfrm rot="5640878">
            <a:off x="814388" y="16525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9220" name="Text Box 87"/>
          <p:cNvSpPr txBox="1">
            <a:spLocks noChangeArrowheads="1"/>
          </p:cNvSpPr>
          <p:nvPr/>
        </p:nvSpPr>
        <p:spPr bwMode="auto">
          <a:xfrm>
            <a:off x="2133600" y="1514475"/>
            <a:ext cx="4259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Cắt các nan ngang (tờ giấy màu đỏ)</a:t>
            </a:r>
          </a:p>
        </p:txBody>
      </p:sp>
      <p:sp>
        <p:nvSpPr>
          <p:cNvPr id="9221" name="Text Box 88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9222" name="Text Box 91"/>
          <p:cNvSpPr txBox="1">
            <a:spLocks noChangeArrowheads="1"/>
          </p:cNvSpPr>
          <p:nvPr/>
        </p:nvSpPr>
        <p:spPr bwMode="auto">
          <a:xfrm>
            <a:off x="2286000" y="108585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  Hướng dẫn mẫu.</a:t>
            </a:r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59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0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1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2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3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4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5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6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7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8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69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0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1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2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3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4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5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6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7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8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9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0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1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2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3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4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5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6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7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8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9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0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1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2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3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4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5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6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7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8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9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0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1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2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3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4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5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6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7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8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09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10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11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12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13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314" name="Rectangle 76"/>
          <p:cNvSpPr>
            <a:spLocks noChangeArrowheads="1"/>
          </p:cNvSpPr>
          <p:nvPr/>
        </p:nvSpPr>
        <p:spPr bwMode="auto">
          <a:xfrm rot="5640878">
            <a:off x="876301" y="42433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alt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0315" name="Group 77"/>
          <p:cNvGrpSpPr>
            <a:grpSpLocks/>
          </p:cNvGrpSpPr>
          <p:nvPr/>
        </p:nvGrpSpPr>
        <p:grpSpPr bwMode="auto">
          <a:xfrm rot="21297144" flipH="1">
            <a:off x="784225" y="2292350"/>
            <a:ext cx="663575" cy="4108450"/>
            <a:chOff x="432" y="1440"/>
            <a:chExt cx="418" cy="2588"/>
          </a:xfrm>
        </p:grpSpPr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0316" name="Text Box 87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ĐAN NONG MỐT</a:t>
            </a:r>
          </a:p>
        </p:txBody>
      </p:sp>
      <p:sp>
        <p:nvSpPr>
          <p:cNvPr id="10317" name="Text Box 89"/>
          <p:cNvSpPr txBox="1">
            <a:spLocks noChangeArrowheads="1"/>
          </p:cNvSpPr>
          <p:nvPr/>
        </p:nvSpPr>
        <p:spPr bwMode="auto">
          <a:xfrm>
            <a:off x="2286000" y="11430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000066"/>
                </a:solidFill>
              </a:rPr>
              <a:t>Hoạt động 2: Hướng dẫn mẫu.</a:t>
            </a:r>
          </a:p>
        </p:txBody>
      </p:sp>
    </p:spTree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1102</Words>
  <Application>Microsoft Office PowerPoint</Application>
  <PresentationFormat>On-screen Show (4:3)</PresentationFormat>
  <Paragraphs>168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Times New Roman</vt:lpstr>
      <vt:lpstr>Arial</vt:lpstr>
      <vt:lpstr>Calibri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THAYTHAO</dc:creator>
  <cp:lastModifiedBy>Van Nguyen</cp:lastModifiedBy>
  <cp:revision>34</cp:revision>
  <dcterms:created xsi:type="dcterms:W3CDTF">2007-10-25T20:01:26Z</dcterms:created>
  <dcterms:modified xsi:type="dcterms:W3CDTF">2022-02-15T14:02:45Z</dcterms:modified>
</cp:coreProperties>
</file>